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9"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E5F8A9-889E-49D1-9EA3-A56ECC15AA60}"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7E5F8A9-889E-49D1-9EA3-A56ECC15AA60}"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5F8A9-889E-49D1-9EA3-A56ECC15AA60}"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293214-88D9-44C4-BBBD-CCA9668360B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3583520" y="123994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rtl="0">
              <a:lnSpc>
                <a:spcPct val="110888"/>
              </a:lnSpc>
              <a:spcBef>
                <a:spcPts val="0"/>
              </a:spcBef>
              <a:spcAft>
                <a:spcPts val="0"/>
              </a:spcAft>
              <a:buNone/>
            </a:pPr>
            <a:r>
              <a:rPr lang="en-US" sz="1600" b="1" i="0" u="none" strike="noStrike" cap="none" dirty="0">
                <a:solidFill>
                  <a:schemeClr val="bg1"/>
                </a:solidFill>
                <a:latin typeface="Arial"/>
                <a:ea typeface="Arial"/>
                <a:cs typeface="Arial"/>
                <a:sym typeface="Arial"/>
              </a:rPr>
              <a:t>HealthCare Prediction on Diabetic Patients using Python</a:t>
            </a:r>
            <a:r>
              <a:rPr lang="en-US" sz="1600" b="1" i="0" u="none" strike="noStrike" cap="none" dirty="0">
                <a:solidFill>
                  <a:schemeClr val="bg1"/>
                </a:solidFill>
                <a:latin typeface="Poppins"/>
                <a:ea typeface="Poppins"/>
                <a:cs typeface="Poppins"/>
                <a:sym typeface="Poppins"/>
              </a:rPr>
              <a:t> </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sp>
        <p:nvSpPr>
          <p:cNvPr id="9" name="Freeform 9"/>
          <p:cNvSpPr/>
          <p:nvPr/>
        </p:nvSpPr>
        <p:spPr>
          <a:xfrm>
            <a:off x="91349" y="1308162"/>
            <a:ext cx="3295261" cy="3199641"/>
          </a:xfrm>
          <a:custGeom>
            <a:avLst/>
            <a:gdLst/>
            <a:ahLst/>
            <a:cxnLst/>
            <a:rect l="l" t="t" r="r" b="b"/>
            <a:pathLst>
              <a:path w="1356209" h="1260387">
                <a:moveTo>
                  <a:pt x="0" y="0"/>
                </a:moveTo>
                <a:lnTo>
                  <a:pt x="1356209" y="0"/>
                </a:lnTo>
                <a:lnTo>
                  <a:pt x="1356209" y="1260387"/>
                </a:lnTo>
                <a:lnTo>
                  <a:pt x="0" y="1260387"/>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w="180975">
            <a:solidFill>
              <a:srgbClr val="FFFFFF"/>
            </a:solidFill>
          </a:ln>
        </p:spPr>
        <p:txBody>
          <a:bodyPr/>
          <a:lstStyle/>
          <a:p>
            <a:endParaRPr lang="en-IN" sz="1200"/>
          </a:p>
        </p:txBody>
      </p:sp>
      <p:grpSp>
        <p:nvGrpSpPr>
          <p:cNvPr id="56" name="Group 55"/>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5"/>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5"/>
                  </a:lnSpc>
                </a:pPr>
                <a:endParaRPr sz="1400"/>
              </a:p>
            </p:txBody>
          </p:sp>
          <p:sp>
            <p:nvSpPr>
              <p:cNvPr id="2" name="Freeform 33"/>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p:cNvSpPr txBox="1"/>
            <p:nvPr/>
          </p:nvSpPr>
          <p:spPr>
            <a:xfrm>
              <a:off x="286976" y="9289016"/>
              <a:ext cx="5447723" cy="958321"/>
            </a:xfrm>
            <a:prstGeom prst="rect">
              <a:avLst/>
            </a:prstGeom>
          </p:spPr>
          <p:txBody>
            <a:bodyPr wrap="square" lIns="0" tIns="0" rIns="0" bIns="0" rtlCol="0" anchor="ctr">
              <a:spAutoFit/>
            </a:bodyPr>
            <a:lstStyle/>
            <a:p>
              <a:pPr algn="ctr">
                <a:lnSpc>
                  <a:spcPts val="2365"/>
                </a:lnSpc>
                <a:spcBef>
                  <a:spcPct val="0"/>
                </a:spcBef>
              </a:pPr>
              <a:endParaRPr lang="en-US" sz="1200" b="1" kern="0" dirty="0">
                <a:solidFill>
                  <a:schemeClr val="bg1"/>
                </a:solidFill>
                <a:cs typeface="Calibri" panose="020F0502020204030204"/>
              </a:endParaRPr>
            </a:p>
            <a:p>
              <a:pPr algn="ctr">
                <a:lnSpc>
                  <a:spcPts val="2365"/>
                </a:lnSpc>
                <a:spcBef>
                  <a:spcPct val="0"/>
                </a:spcBef>
              </a:pPr>
              <a:r>
                <a:rPr lang="en-US" sz="1200" b="1" kern="0" dirty="0">
                  <a:solidFill>
                    <a:schemeClr val="bg1"/>
                  </a:solidFill>
                  <a:cs typeface="Calibri" panose="020F0502020204030204"/>
                </a:rPr>
                <a:t>Raghu Institute of Technology</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5"/>
              </a:lnSpc>
              <a:spcBef>
                <a:spcPct val="0"/>
              </a:spcBef>
            </a:pPr>
            <a:endParaRPr lang="en-US" sz="1805">
              <a:solidFill>
                <a:srgbClr val="243666"/>
              </a:solidFill>
              <a:latin typeface="Canva Sans"/>
            </a:endParaRPr>
          </a:p>
        </p:txBody>
      </p:sp>
      <p:pic>
        <p:nvPicPr>
          <p:cNvPr id="52" name="Picture 51" descr="A blue and red text on a black background&#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5"/>
              </a:lnSpc>
              <a:spcBef>
                <a:spcPct val="0"/>
              </a:spcBef>
            </a:pPr>
            <a:r>
              <a:rPr lang="en-US" sz="1805" dirty="0">
                <a:solidFill>
                  <a:srgbClr val="243666"/>
                </a:solidFill>
                <a:cs typeface="+mn-lt"/>
              </a:rPr>
              <a:t>Project Short Summary</a:t>
            </a:r>
          </a:p>
        </p:txBody>
      </p:sp>
      <p:sp>
        <p:nvSpPr>
          <p:cNvPr id="12" name="TextBox 11"/>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5"/>
              </a:spcAft>
            </a:pPr>
            <a:r>
              <a:rPr lang="en-US" altLang="en-IN" sz="1100" b="1" dirty="0">
                <a:solidFill>
                  <a:schemeClr val="bg1"/>
                </a:solidFill>
                <a:ea typeface="Calibri" panose="020F0502020204030204" pitchFamily="34" charset="0"/>
                <a:cs typeface="Times New Roman" panose="02020603050405020304" pitchFamily="18" charset="0"/>
              </a:rPr>
              <a:t>Vinay Malyala</a:t>
            </a:r>
          </a:p>
        </p:txBody>
      </p:sp>
      <p:sp>
        <p:nvSpPr>
          <p:cNvPr id="14" name="TextBox 13"/>
          <p:cNvSpPr txBox="1"/>
          <p:nvPr/>
        </p:nvSpPr>
        <p:spPr>
          <a:xfrm>
            <a:off x="431800" y="5138034"/>
            <a:ext cx="261175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213j1a4431@raghuinstech.com</a:t>
            </a:r>
          </a:p>
        </p:txBody>
      </p:sp>
      <p:sp>
        <p:nvSpPr>
          <p:cNvPr id="16" name="TextBox 15"/>
          <p:cNvSpPr txBox="1"/>
          <p:nvPr/>
        </p:nvSpPr>
        <p:spPr>
          <a:xfrm>
            <a:off x="8172824" y="2341352"/>
            <a:ext cx="3557569" cy="3108543"/>
          </a:xfrm>
          <a:prstGeom prst="rect">
            <a:avLst/>
          </a:prstGeom>
          <a:noFill/>
          <a:ln>
            <a:noFill/>
          </a:ln>
        </p:spPr>
        <p:txBody>
          <a:bodyPr wrap="square" lIns="91440" tIns="45720" rIns="91440" bIns="45720" anchor="t">
            <a:spAutoFit/>
          </a:bodyPr>
          <a:lstStyle/>
          <a:p>
            <a:pPr algn="just"/>
            <a:r>
              <a:rPr lang="en-US" sz="1400" dirty="0"/>
              <a:t>The project "HealthCare Prediction on Diabetic Patients using Python" leverages machine learning and predictive analytics to develop models that can accurately forecast the onset of diabetes. By utilizing comprehensive datasets and advanced data processing techniques, the project aims to enhance early detection, risk stratification, and personalized treatment plans, ultimately improving healthcare outcomes for diabetic patients. This initiative emphasizes the importance of data-driven strategies in transforming diabetes care and management.</a:t>
            </a:r>
          </a:p>
        </p:txBody>
      </p:sp>
      <p:sp>
        <p:nvSpPr>
          <p:cNvPr id="18" name="TextBox 17"/>
          <p:cNvSpPr txBox="1"/>
          <p:nvPr/>
        </p:nvSpPr>
        <p:spPr>
          <a:xfrm>
            <a:off x="2275908" y="2010428"/>
            <a:ext cx="6393365" cy="399084"/>
          </a:xfrm>
          <a:prstGeom prst="rect">
            <a:avLst/>
          </a:prstGeom>
          <a:noFill/>
        </p:spPr>
        <p:txBody>
          <a:bodyPr wrap="square">
            <a:spAutoFit/>
          </a:bodyPr>
          <a:lstStyle/>
          <a:p>
            <a:pPr algn="ctr">
              <a:lnSpc>
                <a:spcPts val="2525"/>
              </a:lnSpc>
              <a:spcBef>
                <a:spcPct val="0"/>
              </a:spcBef>
            </a:pPr>
            <a:r>
              <a:rPr lang="en-US" sz="1865">
                <a:solidFill>
                  <a:srgbClr val="243666"/>
                </a:solidFill>
              </a:rPr>
              <a:t>Program Feedback</a:t>
            </a:r>
          </a:p>
        </p:txBody>
      </p:sp>
      <p:sp>
        <p:nvSpPr>
          <p:cNvPr id="20" name="TextBox 19"/>
          <p:cNvSpPr txBox="1"/>
          <p:nvPr/>
        </p:nvSpPr>
        <p:spPr>
          <a:xfrm>
            <a:off x="3925402" y="2472533"/>
            <a:ext cx="3340385" cy="4185761"/>
          </a:xfrm>
          <a:prstGeom prst="rect">
            <a:avLst/>
          </a:prstGeom>
          <a:noFill/>
        </p:spPr>
        <p:txBody>
          <a:bodyPr wrap="square" lIns="91440" tIns="45720" rIns="91440" bIns="45720" anchor="t">
            <a:spAutoFit/>
          </a:bodyPr>
          <a:lstStyle/>
          <a:p>
            <a:r>
              <a:rPr lang="en-US" sz="1400" dirty="0">
                <a:ea typeface="+mn-lt"/>
                <a:cs typeface="+mn-lt"/>
              </a:rPr>
              <a:t>The HealthCare Prediction on Diabetic Patients using Python is a well-structured project that effectively integrates machine learning techniques to address a significant healthcare challenge. The project demonstrates thorough data preprocessing, robust model implementation, and insightful exploratory data analysis. Future enhancements, such as incorporating deep learning models, integrating with electronic health records, and deploying scalable cloud solutions, could further improve the accuracy and utility of the predictions. Overall, the project is a commendable step towards proactive and personalized diabetes care, leveraging data-driven strategies to improve patient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Final project Outcome Screanshort</a:t>
            </a:r>
          </a:p>
        </p:txBody>
      </p:sp>
      <p:sp>
        <p:nvSpPr>
          <p:cNvPr id="6" name="Text Box 5"/>
          <p:cNvSpPr txBox="1"/>
          <p:nvPr/>
        </p:nvSpPr>
        <p:spPr>
          <a:xfrm>
            <a:off x="1982470" y="3683635"/>
            <a:ext cx="6590665" cy="1016000"/>
          </a:xfrm>
          <a:prstGeom prst="rect">
            <a:avLst/>
          </a:prstGeom>
          <a:noFill/>
        </p:spPr>
        <p:txBody>
          <a:bodyPr wrap="square" rtlCol="0">
            <a:noAutofit/>
          </a:bodyPr>
          <a:lstStyle/>
          <a:p>
            <a:endParaRPr lang="en-US"/>
          </a:p>
        </p:txBody>
      </p:sp>
      <p:pic>
        <p:nvPicPr>
          <p:cNvPr id="3" name="Content Placeholder 2">
            <a:extLst>
              <a:ext uri="{FF2B5EF4-FFF2-40B4-BE49-F238E27FC236}">
                <a16:creationId xmlns:a16="http://schemas.microsoft.com/office/drawing/2014/main" id="{DDBA99D7-96A7-CF20-41F9-0FD59E07D6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9423" y="1825625"/>
            <a:ext cx="4819154" cy="4351338"/>
          </a:xfrm>
        </p:spPr>
      </p:pic>
      <p:pic>
        <p:nvPicPr>
          <p:cNvPr id="8" name="Content Placeholder 7">
            <a:extLst>
              <a:ext uri="{FF2B5EF4-FFF2-40B4-BE49-F238E27FC236}">
                <a16:creationId xmlns:a16="http://schemas.microsoft.com/office/drawing/2014/main" id="{E0436280-C2E8-D436-E9E7-5BA7008E8B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01722" y="1825625"/>
            <a:ext cx="4922555" cy="43513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Final project Outcome Screanshort</a:t>
            </a:r>
          </a:p>
        </p:txBody>
      </p:sp>
      <p:sp>
        <p:nvSpPr>
          <p:cNvPr id="6" name="Text Box 5"/>
          <p:cNvSpPr txBox="1"/>
          <p:nvPr/>
        </p:nvSpPr>
        <p:spPr>
          <a:xfrm>
            <a:off x="1982470" y="3683635"/>
            <a:ext cx="6590665" cy="1016000"/>
          </a:xfrm>
          <a:prstGeom prst="rect">
            <a:avLst/>
          </a:prstGeom>
          <a:noFill/>
        </p:spPr>
        <p:txBody>
          <a:bodyPr wrap="square" rtlCol="0">
            <a:noAutofit/>
          </a:bodyPr>
          <a:lstStyle/>
          <a:p>
            <a:endParaRPr lang="en-US"/>
          </a:p>
        </p:txBody>
      </p:sp>
      <p:pic>
        <p:nvPicPr>
          <p:cNvPr id="11" name="Content Placeholder 10">
            <a:extLst>
              <a:ext uri="{FF2B5EF4-FFF2-40B4-BE49-F238E27FC236}">
                <a16:creationId xmlns:a16="http://schemas.microsoft.com/office/drawing/2014/main" id="{587B23CE-645D-8C69-9F96-0B411B0DDD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1027" y="1690688"/>
            <a:ext cx="4401529" cy="4351338"/>
          </a:xfrm>
        </p:spPr>
      </p:pic>
      <p:pic>
        <p:nvPicPr>
          <p:cNvPr id="13" name="Content Placeholder 12">
            <a:extLst>
              <a:ext uri="{FF2B5EF4-FFF2-40B4-BE49-F238E27FC236}">
                <a16:creationId xmlns:a16="http://schemas.microsoft.com/office/drawing/2014/main" id="{08DA60D6-1648-18C6-F19B-41F8CA2FB3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68413" y="1946787"/>
            <a:ext cx="5985387" cy="3500284"/>
          </a:xfrm>
        </p:spPr>
      </p:pic>
    </p:spTree>
    <p:extLst>
      <p:ext uri="{BB962C8B-B14F-4D97-AF65-F5344CB8AC3E}">
        <p14:creationId xmlns:p14="http://schemas.microsoft.com/office/powerpoint/2010/main" val="8099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210</Words>
  <Application>Microsoft Office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Arial</vt:lpstr>
      <vt:lpstr>Calibri</vt:lpstr>
      <vt:lpstr>Canva Sans</vt:lpstr>
      <vt:lpstr>IBM Plex Sans</vt:lpstr>
      <vt:lpstr>IBM Plex Sans 2</vt:lpstr>
      <vt:lpstr>Poppins</vt:lpstr>
      <vt:lpstr>Office Theme</vt:lpstr>
      <vt:lpstr>PowerPoint Presentation</vt:lpstr>
      <vt:lpstr>Final project Outcome Screanshort</vt:lpstr>
      <vt:lpstr>Final project Outcome Screanshort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Vinay Malyala</cp:lastModifiedBy>
  <cp:revision>15</cp:revision>
  <dcterms:created xsi:type="dcterms:W3CDTF">2024-03-21T10:04:00Z</dcterms:created>
  <dcterms:modified xsi:type="dcterms:W3CDTF">2024-07-01T17:20:27Z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A658511986724FD5A0EA7544321DCFDF_12</vt:lpwstr>
  </property>
  <property fmtid="{D5CDD505-2E9C-101B-9397-08002B2CF9AE}" pid="3" name="KSOProductBuildVer">
    <vt:lpwstr>1033-12.2.0.17119</vt:lpwstr>
  </property>
</Properties>
</file>