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44E7-623C-C99A-FE88-6B5334D5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DDE2-1FD6-0DBB-0877-9CF99E4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6DA4-9377-B20F-8EE0-8F98E28B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F28E-A63A-91FE-9C83-53283132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606-307A-056A-1472-5B4C48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A610-3E57-FB71-8E5C-3CD43B8D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2FE2F-CC2F-CFA7-677B-AED827189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3D0C-0826-6A05-6128-6AD34A59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DDA6-049B-86A4-9531-B3A8C04D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3071-7C7B-6F51-7AAE-7441F32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F65F4-FADB-4C16-3AEC-CBAB5B0B5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2A9A0-59C9-351A-B60A-D744C77F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C09B-BB1C-2F72-86D0-7BEC10C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4AA4-1817-FE1D-DE7E-D7692E89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8A76-E1D8-BD26-A388-036631BC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C1B2-E887-D594-F99A-C5994A08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27C2-4E08-4CC0-AB75-FB3E7C05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EE39-76FE-6A1F-2380-C4C6597E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981A-F34C-8BCA-6A5E-DB078575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4DBC-D707-032A-8AFF-1696164C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7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EF28-BE7C-32A1-CD48-E82B6234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8358-419E-5B56-F9A8-537BDAD9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322E-8470-D7D1-425A-A51AB5C7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F945-4FDC-1AF1-DF44-2EA7A0D3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9615-323D-5684-C774-99B735A6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5BA7-FB47-638D-3ACF-F96FB96B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ABAA-CC83-7DF5-0F5D-45AE43524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22E23-0FB9-1768-4F02-1BAE239B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C608-A6EB-68C9-590E-97F903F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84D1B-98D4-80F9-1EF0-2493AD05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1D81-344F-3830-886C-56C65D1D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EE20-A88B-3D9F-3573-80E75A0C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1F89-F6D7-857E-4B06-7E1775926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CC509-1AB6-3091-F7BD-A45B56C2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964E-D9F3-642B-3E4B-37A96012B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5BA78-919E-4B6F-A0F9-F2873C53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7E7E3-8506-F563-B4D4-AF3689F1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4FAE-2115-7E1D-BC80-0BE71264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CBA8E-6A07-5FE7-8D9F-06FE70B9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D788-2CC4-7714-8085-DBB6CCF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DF457-9AF7-0844-CAD5-CB207EB3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801DE-AD8D-73A4-825D-5F13A2DB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BCD50-EFB9-2D22-F82B-19B47A04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4692F-F320-F834-61B6-466F6A2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67227-C514-D56C-216D-517283C7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EE17D-FD33-6B7D-9D51-1EEC569B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CA07-FBE5-A463-62D0-739A1850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4933-E3C4-B628-1215-148C1F53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9789-6337-6396-F3B9-609F4810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5D59A-B2ED-98D9-A9E5-6179F908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88DE-FA2A-E084-4620-0907C8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D5F-A7FF-E8BE-DD5B-D6F7E2AC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BA5B-B796-DDEA-0588-CE3CB55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79E6C-3699-7C2F-C600-5B5F7AE75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4BFA-B484-D236-7C75-680F8AD03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9367-8AFB-8DB4-6654-128B929A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8023D-74D2-2A02-46EF-DD6490BE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F942A-A4C3-1BF4-8848-06F01401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F25B-60B9-5A15-9467-388BBCA5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2CB25-D39B-3051-3DE2-DE72B289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E498-3FA9-5506-B3A9-D9FE219A7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9994-9DE2-46CE-A797-19CC0D91860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EA05-F681-AA9C-A6ED-6E05A6B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3CD9-23E4-F7AE-EF8F-8B1BC6A8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6EF2-08B2-4430-B94B-3153497F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A4A7A-F7B0-83C8-AC7C-2F27260D94DE}"/>
              </a:ext>
            </a:extLst>
          </p:cNvPr>
          <p:cNvSpPr/>
          <p:nvPr/>
        </p:nvSpPr>
        <p:spPr>
          <a:xfrm>
            <a:off x="121298" y="121298"/>
            <a:ext cx="10804610" cy="6587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/>
              <a:t>AWS Glue Job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4102B-1C7E-7A89-DFC2-8637B0AD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1" y="2935088"/>
            <a:ext cx="1193131" cy="734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3947C-0AEC-785C-6090-3A28A497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9" y="5392028"/>
            <a:ext cx="853761" cy="853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C5F33-3B13-E92C-533D-0812DD0D62AB}"/>
              </a:ext>
            </a:extLst>
          </p:cNvPr>
          <p:cNvSpPr txBox="1"/>
          <p:nvPr/>
        </p:nvSpPr>
        <p:spPr>
          <a:xfrm>
            <a:off x="231115" y="6223517"/>
            <a:ext cx="174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Apache Airflow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41B5B4-A6DB-D511-B579-DF8AA7DC4E00}"/>
              </a:ext>
            </a:extLst>
          </p:cNvPr>
          <p:cNvCxnSpPr/>
          <p:nvPr/>
        </p:nvCxnSpPr>
        <p:spPr>
          <a:xfrm>
            <a:off x="1371602" y="3305908"/>
            <a:ext cx="78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781167-C9FD-A1E1-753E-E34271CE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05" y="2837351"/>
            <a:ext cx="948837" cy="10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56E863-4CC5-0CB9-3F66-F5E36E39A307}"/>
              </a:ext>
            </a:extLst>
          </p:cNvPr>
          <p:cNvCxnSpPr/>
          <p:nvPr/>
        </p:nvCxnSpPr>
        <p:spPr>
          <a:xfrm>
            <a:off x="3188680" y="3282462"/>
            <a:ext cx="78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DB7C389-F367-AC36-4F53-7E5B6D22F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96" y="2824243"/>
            <a:ext cx="988560" cy="9885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4EBE80-441F-ACB1-7909-EA2B9D2922F6}"/>
              </a:ext>
            </a:extLst>
          </p:cNvPr>
          <p:cNvSpPr/>
          <p:nvPr/>
        </p:nvSpPr>
        <p:spPr>
          <a:xfrm>
            <a:off x="5263663" y="1418492"/>
            <a:ext cx="3657600" cy="39155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Picture 4" descr="AWS Glue Integrations | AWS Glue Connectors and Automation | Tray.io">
            <a:extLst>
              <a:ext uri="{FF2B5EF4-FFF2-40B4-BE49-F238E27FC236}">
                <a16:creationId xmlns:a16="http://schemas.microsoft.com/office/drawing/2014/main" id="{03CB29D3-40CE-92AD-749A-404D3DBB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27" y="1432004"/>
            <a:ext cx="589537" cy="5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133FD-A8FD-0498-F6A9-5178C92C1D3B}"/>
              </a:ext>
            </a:extLst>
          </p:cNvPr>
          <p:cNvCxnSpPr>
            <a:cxnSpLocks/>
          </p:cNvCxnSpPr>
          <p:nvPr/>
        </p:nvCxnSpPr>
        <p:spPr>
          <a:xfrm>
            <a:off x="5052648" y="3294185"/>
            <a:ext cx="52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0A869B-DA1F-707B-0594-43BFBC4EA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407" y="2843946"/>
            <a:ext cx="1188793" cy="1188793"/>
          </a:xfrm>
          <a:prstGeom prst="rect">
            <a:avLst/>
          </a:prstGeom>
        </p:spPr>
      </p:pic>
      <p:pic>
        <p:nvPicPr>
          <p:cNvPr id="19" name="Picture 6" descr="Analytics | MyDraw">
            <a:extLst>
              <a:ext uri="{FF2B5EF4-FFF2-40B4-BE49-F238E27FC236}">
                <a16:creationId xmlns:a16="http://schemas.microsoft.com/office/drawing/2014/main" id="{2D12968E-3AFA-B4B3-6B10-4D03FE09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37" y="2746863"/>
            <a:ext cx="1399443" cy="10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ED7F-6F96-929D-D081-4F4B6BCC53BC}"/>
              </a:ext>
            </a:extLst>
          </p:cNvPr>
          <p:cNvCxnSpPr/>
          <p:nvPr/>
        </p:nvCxnSpPr>
        <p:spPr>
          <a:xfrm>
            <a:off x="6822834" y="3223847"/>
            <a:ext cx="78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061A6-7F29-5C7F-4CA4-97A483B31C58}"/>
              </a:ext>
            </a:extLst>
          </p:cNvPr>
          <p:cNvCxnSpPr/>
          <p:nvPr/>
        </p:nvCxnSpPr>
        <p:spPr>
          <a:xfrm>
            <a:off x="8663357" y="3270740"/>
            <a:ext cx="78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2824D44-236A-6292-380A-A2C67D1B69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381" y="2686784"/>
            <a:ext cx="1193556" cy="1193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544EA9-626F-79C1-E005-66F625C7F6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18984" y="2836986"/>
            <a:ext cx="773723" cy="109024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817D6A-F83C-21F7-74BF-D531A14DF243}"/>
              </a:ext>
            </a:extLst>
          </p:cNvPr>
          <p:cNvCxnSpPr>
            <a:cxnSpLocks/>
          </p:cNvCxnSpPr>
          <p:nvPr/>
        </p:nvCxnSpPr>
        <p:spPr>
          <a:xfrm>
            <a:off x="10750062" y="3305907"/>
            <a:ext cx="644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17968-944C-219E-02B0-384D3A7FE16B}"/>
              </a:ext>
            </a:extLst>
          </p:cNvPr>
          <p:cNvSpPr txBox="1"/>
          <p:nvPr/>
        </p:nvSpPr>
        <p:spPr>
          <a:xfrm>
            <a:off x="1887418" y="3927229"/>
            <a:ext cx="174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Python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72548-83AD-5F96-BC95-1E90F1DB0190}"/>
              </a:ext>
            </a:extLst>
          </p:cNvPr>
          <p:cNvSpPr txBox="1"/>
          <p:nvPr/>
        </p:nvSpPr>
        <p:spPr>
          <a:xfrm>
            <a:off x="3657602" y="3927229"/>
            <a:ext cx="174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AWS S3</a:t>
            </a:r>
          </a:p>
          <a:p>
            <a:pPr algn="ctr"/>
            <a:r>
              <a:rPr lang="en-IN" b="1" dirty="0"/>
              <a:t>(storage)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B6BCC-796A-FE46-5666-EC669575AFE9}"/>
              </a:ext>
            </a:extLst>
          </p:cNvPr>
          <p:cNvSpPr txBox="1"/>
          <p:nvPr/>
        </p:nvSpPr>
        <p:spPr>
          <a:xfrm>
            <a:off x="5228494" y="3974121"/>
            <a:ext cx="201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AWS Glue Crawler (Infer Schema)</a:t>
            </a:r>
            <a:endParaRPr 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C78FB-2B03-C7F2-E7E4-A516E27D23CF}"/>
              </a:ext>
            </a:extLst>
          </p:cNvPr>
          <p:cNvSpPr txBox="1"/>
          <p:nvPr/>
        </p:nvSpPr>
        <p:spPr>
          <a:xfrm>
            <a:off x="7115909" y="3950675"/>
            <a:ext cx="201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AWS Glue Data </a:t>
            </a:r>
            <a:r>
              <a:rPr lang="en-IN" sz="1600" b="1" dirty="0" err="1"/>
              <a:t>Catalog</a:t>
            </a:r>
            <a:endParaRPr 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079B2-624B-218F-86E5-CC63F5390264}"/>
              </a:ext>
            </a:extLst>
          </p:cNvPr>
          <p:cNvSpPr txBox="1"/>
          <p:nvPr/>
        </p:nvSpPr>
        <p:spPr>
          <a:xfrm>
            <a:off x="5345725" y="1430213"/>
            <a:ext cx="201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AWS Glue </a:t>
            </a:r>
          </a:p>
          <a:p>
            <a:pPr algn="ctr"/>
            <a:r>
              <a:rPr lang="en-IN" sz="1600" b="1" dirty="0"/>
              <a:t>Workflow</a:t>
            </a:r>
            <a:endParaRPr 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3CAFA0-2D59-6C40-CAA5-5875701D4E17}"/>
              </a:ext>
            </a:extLst>
          </p:cNvPr>
          <p:cNvSpPr txBox="1"/>
          <p:nvPr/>
        </p:nvSpPr>
        <p:spPr>
          <a:xfrm>
            <a:off x="9120556" y="3938952"/>
            <a:ext cx="201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AWS Athena</a:t>
            </a:r>
          </a:p>
          <a:p>
            <a:pPr algn="ctr"/>
            <a:r>
              <a:rPr lang="en-IN" sz="1600" b="1" dirty="0"/>
              <a:t>(Analytics)</a:t>
            </a:r>
            <a:endParaRPr 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36631-32C9-0FED-570C-E7E04C3DAFBC}"/>
              </a:ext>
            </a:extLst>
          </p:cNvPr>
          <p:cNvSpPr txBox="1"/>
          <p:nvPr/>
        </p:nvSpPr>
        <p:spPr>
          <a:xfrm>
            <a:off x="11183815" y="3739659"/>
            <a:ext cx="85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8826C-E6E3-371B-890B-A29BADD8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2" y="234724"/>
            <a:ext cx="906332" cy="5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Meesaraganda, Mr. Vinay Kiran Raju</dc:creator>
  <cp:lastModifiedBy>Meesaraganda, Mr. Vinay Kiran Raju</cp:lastModifiedBy>
  <cp:revision>2</cp:revision>
  <dcterms:created xsi:type="dcterms:W3CDTF">2023-11-03T23:10:51Z</dcterms:created>
  <dcterms:modified xsi:type="dcterms:W3CDTF">2023-11-04T23:47:59Z</dcterms:modified>
</cp:coreProperties>
</file>