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lane in red circle">
            <a:extLst>
              <a:ext uri="{FF2B5EF4-FFF2-40B4-BE49-F238E27FC236}">
                <a16:creationId xmlns:a16="http://schemas.microsoft.com/office/drawing/2014/main" id="{3132B2C7-1E16-AD1A-6FD3-F0D3987C3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440" b="11203"/>
          <a:stretch/>
        </p:blipFill>
        <p:spPr>
          <a:xfrm>
            <a:off x="-1" y="-19445"/>
            <a:ext cx="12192001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74816-B5B6-43F6-1831-78280834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4134255"/>
            <a:ext cx="3824186" cy="1079772"/>
          </a:xfrm>
        </p:spPr>
        <p:txBody>
          <a:bodyPr>
            <a:normAutofit/>
          </a:bodyPr>
          <a:lstStyle/>
          <a:p>
            <a:r>
              <a:rPr lang="en-IN" dirty="0"/>
              <a:t>BRITISH AIRWAYS </a:t>
            </a:r>
            <a:br>
              <a:rPr lang="en-IN" dirty="0"/>
            </a:br>
            <a:r>
              <a:rPr lang="en-IN" dirty="0"/>
              <a:t>ANALYSIS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5B41E8D-6564-E082-42AD-FD2323B36CEC}"/>
              </a:ext>
            </a:extLst>
          </p:cNvPr>
          <p:cNvSpPr txBox="1">
            <a:spLocks/>
          </p:cNvSpPr>
          <p:nvPr/>
        </p:nvSpPr>
        <p:spPr>
          <a:xfrm>
            <a:off x="7460281" y="4805463"/>
            <a:ext cx="4741553" cy="4345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BY: Vinay Meesaraganda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1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CC04-4F73-E6E6-7C88-13BB82B0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0"/>
            <a:ext cx="5573949" cy="194553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b="1" dirty="0"/>
              <a:t>Sentiment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Out of 1000 reviews 48.9 % are positive,43.2% are Negative and 7.9% are Neutral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ircle, screenshot, graphics, diagram&#10;&#10;Description automatically generated">
            <a:extLst>
              <a:ext uri="{FF2B5EF4-FFF2-40B4-BE49-F238E27FC236}">
                <a16:creationId xmlns:a16="http://schemas.microsoft.com/office/drawing/2014/main" id="{020B520A-DEC8-C491-A190-3DEF4EB5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26" y="772808"/>
            <a:ext cx="3147547" cy="222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C82F9-62B1-F05A-40F7-0A3AEB558F2B}"/>
              </a:ext>
            </a:extLst>
          </p:cNvPr>
          <p:cNvSpPr txBox="1"/>
          <p:nvPr/>
        </p:nvSpPr>
        <p:spPr>
          <a:xfrm>
            <a:off x="127323" y="2953947"/>
            <a:ext cx="6128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Key Topics</a:t>
            </a:r>
            <a:endParaRPr lang="en-US" dirty="0"/>
          </a:p>
          <a:p>
            <a:r>
              <a:rPr lang="en-US" sz="1400" dirty="0"/>
              <a:t>The below chart describes about the Frequency Distribution of words  in the reviews displaying people are actively talking about their experience</a:t>
            </a:r>
          </a:p>
        </p:txBody>
      </p:sp>
      <p:pic>
        <p:nvPicPr>
          <p:cNvPr id="8" name="Picture 7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028D6D14-002F-72CB-E8D2-AABEFD63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8" y="3735325"/>
            <a:ext cx="5466945" cy="312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DA6F1-3D9C-75D3-67A7-FBC454D2553E}"/>
              </a:ext>
            </a:extLst>
          </p:cNvPr>
          <p:cNvSpPr txBox="1"/>
          <p:nvPr/>
        </p:nvSpPr>
        <p:spPr>
          <a:xfrm>
            <a:off x="6762632" y="103838"/>
            <a:ext cx="5049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Customer Rating</a:t>
            </a:r>
          </a:p>
          <a:p>
            <a:r>
              <a:rPr lang="en-IN" sz="1400" dirty="0"/>
              <a:t>The average travel  experience rating comparison include “Value for Money”, “Ground Service”, “Food &amp; Beverages”, “Seat Comfort”,  “Cabin  Staff Service”.</a:t>
            </a:r>
            <a:endParaRPr lang="en-US" sz="1400" dirty="0"/>
          </a:p>
        </p:txBody>
      </p:sp>
      <p:pic>
        <p:nvPicPr>
          <p:cNvPr id="13" name="Picture 12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B229FA45-2F54-D182-0920-57291A19F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1" y="1349856"/>
            <a:ext cx="4901587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757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2E2"/>
      </a:lt2>
      <a:accent1>
        <a:srgbClr val="7DAAAA"/>
      </a:accent1>
      <a:accent2>
        <a:srgbClr val="7CA2BD"/>
      </a:accent2>
      <a:accent3>
        <a:srgbClr val="949CC9"/>
      </a:accent3>
      <a:accent4>
        <a:srgbClr val="8C7CBD"/>
      </a:accent4>
      <a:accent5>
        <a:srgbClr val="B794C9"/>
      </a:accent5>
      <a:accent6>
        <a:srgbClr val="BD7CB7"/>
      </a:accent6>
      <a:hlink>
        <a:srgbClr val="AE696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AfterglowVTI</vt:lpstr>
      <vt:lpstr>BRITISH AIRWAYS 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 ANALYSIS</dc:title>
  <dc:creator>Meesaraganda, Mr. Vinay Kiran Raju</dc:creator>
  <cp:lastModifiedBy>Meesaraganda, Mr. Vinay Kiran Raju</cp:lastModifiedBy>
  <cp:revision>5</cp:revision>
  <dcterms:created xsi:type="dcterms:W3CDTF">2023-06-06T17:21:08Z</dcterms:created>
  <dcterms:modified xsi:type="dcterms:W3CDTF">2023-06-06T18:41:40Z</dcterms:modified>
</cp:coreProperties>
</file>