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4005064"/>
            <a:ext cx="4458195" cy="208823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TEAM - AKHIL </a:t>
            </a:r>
            <a:r>
              <a:rPr lang="en-IN" sz="2400" dirty="0" smtClean="0">
                <a:solidFill>
                  <a:schemeClr val="tx1"/>
                </a:solidFill>
              </a:rPr>
              <a:t>PRASAD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             NAGESH </a:t>
            </a:r>
            <a:r>
              <a:rPr lang="en-IN" sz="2400" dirty="0" smtClean="0">
                <a:solidFill>
                  <a:schemeClr val="tx1"/>
                </a:solidFill>
              </a:rPr>
              <a:t>K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             </a:t>
            </a:r>
            <a:r>
              <a:rPr lang="en-IN" sz="2400" dirty="0" smtClean="0">
                <a:solidFill>
                  <a:schemeClr val="tx1"/>
                </a:solidFill>
              </a:rPr>
              <a:t>PREETHAM  </a:t>
            </a:r>
            <a:r>
              <a:rPr lang="en-IN" sz="2400" dirty="0" smtClean="0">
                <a:solidFill>
                  <a:schemeClr val="tx1"/>
                </a:solidFill>
              </a:rPr>
              <a:t>MAIYA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      </a:t>
            </a:r>
            <a:r>
              <a:rPr lang="en-IN" sz="2400" dirty="0" smtClean="0">
                <a:solidFill>
                  <a:schemeClr val="tx1"/>
                </a:solidFill>
              </a:rPr>
              <a:t>       VINAY </a:t>
            </a:r>
            <a:r>
              <a:rPr lang="en-IN" sz="2400" dirty="0" smtClean="0">
                <a:solidFill>
                  <a:schemeClr val="tx1"/>
                </a:solidFill>
              </a:rPr>
              <a:t>N R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            </a:t>
            </a:r>
            <a:r>
              <a:rPr lang="en-IN" sz="2400" dirty="0" smtClean="0">
                <a:solidFill>
                  <a:schemeClr val="tx1"/>
                </a:solidFill>
              </a:rPr>
              <a:t> GAUTHAM </a:t>
            </a:r>
            <a:r>
              <a:rPr lang="en-IN" sz="2400" dirty="0">
                <a:solidFill>
                  <a:schemeClr val="tx1"/>
                </a:solidFill>
              </a:rPr>
              <a:t>R REDDY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349" y="332656"/>
            <a:ext cx="6770589" cy="1420478"/>
          </a:xfrm>
        </p:spPr>
        <p:txBody>
          <a:bodyPr/>
          <a:lstStyle/>
          <a:p>
            <a:r>
              <a:rPr lang="en-IN" sz="6000" dirty="0" smtClean="0"/>
              <a:t>POTENTIAL PATRONS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535691" y="263691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589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dirty="0" smtClean="0">
                <a:solidFill>
                  <a:srgbClr val="FF0000"/>
                </a:solidFill>
              </a:rPr>
              <a:t>EMPOWERING ELECTRIC MOBILITY</a:t>
            </a:r>
          </a:p>
          <a:p>
            <a:pPr algn="ctr"/>
            <a:r>
              <a:rPr lang="en-IN" sz="2300" dirty="0" smtClean="0">
                <a:solidFill>
                  <a:srgbClr val="FF0000"/>
                </a:solidFill>
              </a:rPr>
              <a:t> BY SHARING POTENTIAL</a:t>
            </a:r>
            <a:endParaRPr lang="en-IN" sz="23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7" r="30069"/>
          <a:stretch/>
        </p:blipFill>
        <p:spPr bwMode="auto">
          <a:xfrm>
            <a:off x="6968835" y="1628800"/>
            <a:ext cx="2175165" cy="21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4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0295"/>
            <a:ext cx="3024336" cy="25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07504"/>
          </a:xfrm>
        </p:spPr>
        <p:txBody>
          <a:bodyPr/>
          <a:lstStyle/>
          <a:p>
            <a:pPr algn="ctr"/>
            <a:r>
              <a:rPr lang="en-IN" sz="3500" dirty="0" smtClean="0">
                <a:solidFill>
                  <a:srgbClr val="0070C0"/>
                </a:solidFill>
              </a:rPr>
              <a:t>THE CHALLENGE</a:t>
            </a:r>
            <a:endParaRPr lang="en-IN" sz="35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883" y="54913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0000"/>
                </a:solidFill>
              </a:rPr>
              <a:t> ENVISION A CHARGE SHARING PARADIGM </a:t>
            </a:r>
          </a:p>
          <a:p>
            <a:pPr algn="ctr"/>
            <a:r>
              <a:rPr lang="en-IN" sz="2400" dirty="0" smtClean="0">
                <a:solidFill>
                  <a:srgbClr val="FF0000"/>
                </a:solidFill>
              </a:rPr>
              <a:t>AMONG USERS                                                                                   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844" y="1052736"/>
            <a:ext cx="58196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500" dirty="0" smtClean="0">
                <a:solidFill>
                  <a:srgbClr val="FF0000"/>
                </a:solidFill>
              </a:rPr>
              <a:t>Fulfilling the EV charge requirement across </a:t>
            </a:r>
          </a:p>
          <a:p>
            <a:pPr algn="ctr"/>
            <a:r>
              <a:rPr lang="en-IN" sz="2500" dirty="0" smtClean="0">
                <a:solidFill>
                  <a:srgbClr val="FF0000"/>
                </a:solidFill>
              </a:rPr>
              <a:t>diverse scenarios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799" y="4581128"/>
            <a:ext cx="28921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>
                <a:solidFill>
                  <a:srgbClr val="0070C0"/>
                </a:solidFill>
              </a:rPr>
              <a:t>THE SOLUTION</a:t>
            </a:r>
            <a:endParaRPr lang="en-IN" sz="35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MERCEDES ELECTRIC CAR TO CAR CHARGE TRANSF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07800"/>
            <a:ext cx="3824307" cy="25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3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52" y="1293168"/>
            <a:ext cx="3816424" cy="5335487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tx1"/>
                </a:solidFill>
              </a:rPr>
              <a:t>Android Application for facilitating meet, calculating price and achieve charge transfer</a:t>
            </a:r>
          </a:p>
          <a:p>
            <a:endParaRPr lang="en-IN" sz="2200" dirty="0" smtClean="0">
              <a:solidFill>
                <a:schemeClr val="tx1"/>
              </a:solidFill>
            </a:endParaRPr>
          </a:p>
          <a:p>
            <a:endParaRPr lang="en-IN" sz="2200" dirty="0" smtClean="0">
              <a:solidFill>
                <a:schemeClr val="tx1"/>
              </a:solidFill>
            </a:endParaRPr>
          </a:p>
          <a:p>
            <a:endParaRPr lang="en-IN" sz="2200" dirty="0">
              <a:solidFill>
                <a:schemeClr val="tx1"/>
              </a:solidFill>
            </a:endParaRPr>
          </a:p>
          <a:p>
            <a:endParaRPr lang="en-IN" sz="2200" dirty="0" smtClean="0">
              <a:solidFill>
                <a:schemeClr val="tx1"/>
              </a:solidFill>
            </a:endParaRPr>
          </a:p>
          <a:p>
            <a:r>
              <a:rPr lang="en-IN" sz="2200" dirty="0">
                <a:solidFill>
                  <a:schemeClr val="tx1"/>
                </a:solidFill>
              </a:rPr>
              <a:t>Achieve high efficiency and fast transfer with DC – DC converter and </a:t>
            </a:r>
            <a:r>
              <a:rPr lang="en-IN" sz="2200" dirty="0" smtClean="0">
                <a:solidFill>
                  <a:schemeClr val="tx1"/>
                </a:solidFill>
              </a:rPr>
              <a:t>BMS. </a:t>
            </a:r>
            <a:r>
              <a:rPr lang="en-IN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Monitor SOC ,current  and tap on sweet zone of charge and discharge.</a:t>
            </a:r>
            <a:endParaRPr lang="en-I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1520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THE IMPLEMENTATION</a:t>
            </a:r>
            <a:endParaRPr lang="en-IN" sz="44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90" y="1268760"/>
            <a:ext cx="2292871" cy="292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58"/>
            <a:ext cx="2244774" cy="292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92013" y="3286724"/>
            <a:ext cx="2632902" cy="444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Integrate this solution along with plugshare in </a:t>
            </a:r>
            <a:r>
              <a:rPr lang="en-IN" sz="2400" dirty="0">
                <a:solidFill>
                  <a:schemeClr val="tx1"/>
                </a:solidFill>
              </a:rPr>
              <a:t>M</a:t>
            </a:r>
            <a:r>
              <a:rPr lang="en-IN" sz="2400" dirty="0" smtClean="0">
                <a:solidFill>
                  <a:schemeClr val="tx1"/>
                </a:solidFill>
              </a:rPr>
              <a:t>ercedes  cars.</a:t>
            </a:r>
            <a:endParaRPr lang="en-IN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The idea </a:t>
            </a:r>
            <a:r>
              <a:rPr lang="en-IN" sz="2400" dirty="0" smtClean="0">
                <a:solidFill>
                  <a:schemeClr val="tx1"/>
                </a:solidFill>
              </a:rPr>
              <a:t>applied to </a:t>
            </a:r>
            <a:r>
              <a:rPr lang="en-IN" sz="2400" dirty="0" smtClean="0">
                <a:solidFill>
                  <a:schemeClr val="tx1"/>
                </a:solidFill>
              </a:rPr>
              <a:t>EQ vehicle-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 	battery capacity = 70KWh	max charge rate- 120KW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				max discharge rate- 300KW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u="sng" dirty="0" smtClean="0">
                <a:solidFill>
                  <a:srgbClr val="FF0000"/>
                </a:solidFill>
              </a:rPr>
              <a:t>10 </a:t>
            </a:r>
            <a:r>
              <a:rPr lang="en-IN" sz="2400" u="sng" dirty="0" err="1" smtClean="0">
                <a:solidFill>
                  <a:srgbClr val="FF0000"/>
                </a:solidFill>
              </a:rPr>
              <a:t>mins</a:t>
            </a:r>
            <a:r>
              <a:rPr lang="en-IN" sz="2400" u="sng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of charge sharing- 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120KW * (1/6) = 20KWh	-&gt; </a:t>
            </a:r>
            <a:r>
              <a:rPr lang="en-IN" sz="2400" u="sng" dirty="0" smtClean="0">
                <a:solidFill>
                  <a:srgbClr val="FF0000"/>
                </a:solidFill>
              </a:rPr>
              <a:t>80 miles </a:t>
            </a:r>
            <a:r>
              <a:rPr lang="en-IN" sz="2400" dirty="0" smtClean="0">
                <a:solidFill>
                  <a:srgbClr val="FF0000"/>
                </a:solidFill>
              </a:rPr>
              <a:t>range extended</a:t>
            </a:r>
          </a:p>
          <a:p>
            <a:pPr marL="0" indent="0">
              <a:buNone/>
            </a:pPr>
            <a:endParaRPr lang="en-IN" sz="2400" u="sng" dirty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Extend this idea by hosting mobile charging trucks.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096144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rgbClr val="0070C0"/>
                </a:solidFill>
              </a:rPr>
              <a:t>INNOVATION AT DAIMLER</a:t>
            </a:r>
            <a:endParaRPr lang="en-IN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476</TotalTime>
  <Words>110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POTENTIAL PATRONS</vt:lpstr>
      <vt:lpstr>THE CHALLENGE</vt:lpstr>
      <vt:lpstr>THE IMPLEMENTATION</vt:lpstr>
      <vt:lpstr>INNOVATION AT DAIMLER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PATRONS</dc:title>
  <dc:creator>Nagesh k</dc:creator>
  <cp:lastModifiedBy>Nagesh k</cp:lastModifiedBy>
  <cp:revision>31</cp:revision>
  <dcterms:created xsi:type="dcterms:W3CDTF">2018-01-19T21:05:53Z</dcterms:created>
  <dcterms:modified xsi:type="dcterms:W3CDTF">2018-01-20T08:21:44Z</dcterms:modified>
</cp:coreProperties>
</file>