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3" name="Shape 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0" name="Shape 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1_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4011999" y="13946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MEETING APPOINTMENT SCHEDULER</a:t>
            </a:r>
            <a:endParaRPr b="0" i="0" sz="60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139200" y="4483925"/>
            <a:ext cx="100704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M VIJAY SIDDHARTH, B16CS014</a:t>
            </a:r>
            <a:endParaRPr b="0" i="0" sz="36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VINAY NAGALGAONKAR, B16CS017</a:t>
            </a:r>
            <a:endParaRPr b="0" i="0" sz="36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Things that could not be implemented</a:t>
            </a:r>
            <a:endParaRPr b="0" i="0" sz="44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738" y="257069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All the mentioned objectives in the SRS have been fulfilled.</a:t>
            </a:r>
            <a:endParaRPr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Statistics of unit and system testing</a:t>
            </a:r>
            <a:endParaRPr b="0" i="0" sz="44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1" y="238434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•"/>
            </a:pPr>
            <a:r>
              <a:rPr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The Test cases have been identified by unit and system testing.</a:t>
            </a:r>
            <a:endParaRPr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•"/>
            </a:pPr>
            <a:r>
              <a:rPr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utomated tools were 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not used.</a:t>
            </a:r>
            <a:endParaRPr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•"/>
            </a:pPr>
            <a:r>
              <a:rPr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No test cases were missed.</a:t>
            </a:r>
            <a:endParaRPr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64150" y="96431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Student Fee Management System</a:t>
            </a:r>
            <a:endParaRPr b="0" i="0" sz="48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760351" y="59095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List of Use cases tested</a:t>
            </a:r>
            <a:endParaRPr i="0" sz="44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60350" y="2158950"/>
            <a:ext cx="10131300" cy="4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Register Student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View Student Details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Remove Student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Update Details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Semester Fee Payment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Mess Fee Payment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View Fee Receipt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Change Password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Statistics of the test cases</a:t>
            </a:r>
            <a:endParaRPr i="0" sz="44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2142077"/>
            <a:ext cx="101313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•"/>
            </a:pPr>
            <a:r>
              <a:rPr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Number of functions tested = 12</a:t>
            </a:r>
            <a:endParaRPr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•"/>
            </a:pPr>
            <a:r>
              <a:rPr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Number of functions working correctly = 10 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   Number of functions giving error = 2 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•"/>
            </a:pPr>
            <a:r>
              <a:rPr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TakeAdminInput() and TakeStudentInput() functions were giving error for some particular inputs. Error in the sense these functions should not accept those inputs. 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  Eg.    2abcd  when given as input is accepted by both the functions.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5738" y="81457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8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Conclusion</a:t>
            </a:r>
            <a:endParaRPr i="0" sz="48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1" y="245889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All the objectives in the SRS have been fulfilled but some functions have been used in the code that were not mentioned in the SRS.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All the errors mentioned in the Test Report by the Testing Group have been corrected.</a:t>
            </a:r>
            <a:endParaRPr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49575" y="13907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i="0" lang="en-US" sz="72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Thank you</a:t>
            </a:r>
            <a:endParaRPr i="0" sz="72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Key features of the project</a:t>
            </a:r>
            <a:endParaRPr b="0" i="0" sz="44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Ease of input for User :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Throughout the program for almost every input user has to just type a number rather than a complete data like username, date etc.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Calendar :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For every user Calendar keeps a track of each and every appointment in a particular time slot in the working hours of a particular date.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Notifications :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Redundant notifications are discarded. 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	 </a:t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838200" y="538675"/>
            <a:ext cx="10515600" cy="5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They are--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Roboto Mono"/>
              <a:buAutoNum type="alphaLcParenR"/>
            </a:pP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Old Notifications.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Roboto Mono"/>
              <a:buAutoNum type="alphaLcParenR"/>
            </a:pP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If Acceptor is busy.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Roboto Mono"/>
              <a:buAutoNum type="alphaLcParenR"/>
            </a:pP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If Seeker is busy.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Data Management in Calendar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In Calendar old data is erased and new data is initialized automatically. That is, all the data in the calendar before current date is erased</a:t>
            </a:r>
            <a:r>
              <a:rPr lang="en-US" sz="2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and new data is created.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Flexibility in Appointment Type :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Seeker can choose the appointment type.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Roboto Mono"/>
              <a:buChar char="●"/>
            </a:pP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Normal Appointment 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Roboto Mono"/>
              <a:buChar char="●"/>
            </a:pPr>
            <a:r>
              <a:rPr b="0" i="0" lang="en-US" sz="24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Priority Appointment</a:t>
            </a:r>
            <a:endParaRPr b="0" i="0" sz="24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538675"/>
            <a:ext cx="10515600" cy="5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Exception Handling :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Exception Handling is used in each and every function and at every step of input by user so that the program will not crash.</a:t>
            </a:r>
            <a:endParaRPr sz="2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Console :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Data displayed on the console is well organised and spacious. System.clear() function is used so that the data on the console is erased frequently.</a:t>
            </a:r>
            <a:endParaRPr sz="2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★"/>
            </a:pP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View Schedule :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By selecting View Schedule option, user can see their schedule for four consecutive working days from the current day. User can also see their schedule </a:t>
            </a:r>
            <a:r>
              <a:rPr lang="en-US" sz="2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for four consecutive working days from any further valid date.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911300" y="2613075"/>
            <a:ext cx="2369400" cy="1519200"/>
          </a:xfrm>
          <a:prstGeom prst="flowChartConnector">
            <a:avLst/>
          </a:prstGeom>
          <a:solidFill>
            <a:srgbClr val="FFD24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Roboto Mono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Use Cases</a:t>
            </a:r>
            <a:endParaRPr b="0" i="0" sz="3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438950" y="478425"/>
            <a:ext cx="2331300" cy="1275900"/>
          </a:xfrm>
          <a:prstGeom prst="roundRect">
            <a:avLst>
              <a:gd fmla="val 16667" name="adj"/>
            </a:avLst>
          </a:prstGeom>
          <a:solidFill>
            <a:srgbClr val="88FF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Priority Appointment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9778925" y="2634875"/>
            <a:ext cx="1868400" cy="1275900"/>
          </a:xfrm>
          <a:prstGeom prst="roundRect">
            <a:avLst>
              <a:gd fmla="val 16667" name="adj"/>
            </a:avLst>
          </a:prstGeom>
          <a:solidFill>
            <a:srgbClr val="88FF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Create Account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766725" y="4935525"/>
            <a:ext cx="1868400" cy="1275900"/>
          </a:xfrm>
          <a:prstGeom prst="roundRect">
            <a:avLst>
              <a:gd fmla="val 16667" name="adj"/>
            </a:avLst>
          </a:prstGeom>
          <a:solidFill>
            <a:srgbClr val="88FF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View Schedule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762013" y="478425"/>
            <a:ext cx="2331300" cy="1275900"/>
          </a:xfrm>
          <a:prstGeom prst="roundRect">
            <a:avLst>
              <a:gd fmla="val 16667" name="adj"/>
            </a:avLst>
          </a:prstGeom>
          <a:solidFill>
            <a:srgbClr val="FFF5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Normal Appointment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07575" y="683500"/>
            <a:ext cx="2331300" cy="1275900"/>
          </a:xfrm>
          <a:prstGeom prst="roundRect">
            <a:avLst>
              <a:gd fmla="val 16667" name="adj"/>
            </a:avLst>
          </a:prstGeom>
          <a:solidFill>
            <a:srgbClr val="88FF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Request Appointment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24075" y="2604475"/>
            <a:ext cx="2369400" cy="1275900"/>
          </a:xfrm>
          <a:prstGeom prst="roundRect">
            <a:avLst>
              <a:gd fmla="val 16667" name="adj"/>
            </a:avLst>
          </a:prstGeom>
          <a:solidFill>
            <a:srgbClr val="FFF5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Appointment Decision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270325" y="4525425"/>
            <a:ext cx="1868400" cy="1275900"/>
          </a:xfrm>
          <a:prstGeom prst="roundRect">
            <a:avLst>
              <a:gd fmla="val 16667" name="adj"/>
            </a:avLst>
          </a:prstGeom>
          <a:solidFill>
            <a:srgbClr val="88FF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Update Schedule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018525" y="4935525"/>
            <a:ext cx="1868400" cy="1275900"/>
          </a:xfrm>
          <a:prstGeom prst="roundRect">
            <a:avLst>
              <a:gd fmla="val 16667" name="adj"/>
            </a:avLst>
          </a:prstGeom>
          <a:solidFill>
            <a:srgbClr val="FFF5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View Profile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9277875" y="888575"/>
            <a:ext cx="2369400" cy="1275900"/>
          </a:xfrm>
          <a:prstGeom prst="roundRect">
            <a:avLst>
              <a:gd fmla="val 16667" name="adj"/>
            </a:avLst>
          </a:prstGeom>
          <a:solidFill>
            <a:srgbClr val="FFF5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Cancel Appointment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9414375" y="4631800"/>
            <a:ext cx="1868400" cy="1275900"/>
          </a:xfrm>
          <a:prstGeom prst="roundRect">
            <a:avLst>
              <a:gd fmla="val 16667" name="adj"/>
            </a:avLst>
          </a:prstGeom>
          <a:solidFill>
            <a:srgbClr val="FFF5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 Mono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endParaRPr b="0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85801" y="26785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Structure of the database</a:t>
            </a:r>
            <a:endParaRPr b="0" i="0" sz="44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750" y="1604425"/>
            <a:ext cx="109113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Roboto Mono"/>
              <a:buChar char="❖"/>
            </a:pPr>
            <a:r>
              <a:rPr b="0" i="0" lang="en-US" sz="30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Users_Appointment_Data_Final</a:t>
            </a:r>
            <a:endParaRPr b="0" i="0" sz="30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➢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User 1’s Username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➢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K1(Seeker’s Appointment Count) :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		K1 lines follow. 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Each line has these following details--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		Username, Appointment Type, Date and Time Slot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❖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K2(Acceptor’s Appointment Count) : S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ame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❖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K3(Notifications of Incoming Requests) : Same</a:t>
            </a:r>
            <a:r>
              <a:rPr lang="en-US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Structure of the </a:t>
            </a:r>
            <a:r>
              <a:rPr lang="en-US" sz="44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0" i="0" lang="en-US" sz="4400" u="none" cap="none" strike="noStrike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atabase</a:t>
            </a:r>
            <a:endParaRPr b="0" i="0" sz="4400" u="none" cap="none" strike="noStrike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Roboto Mono"/>
              <a:buChar char="❖"/>
            </a:pPr>
            <a:r>
              <a:rPr b="0" i="0" lang="en-US" sz="3000" u="none" cap="none" strike="noStrike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Users_Data_Final</a:t>
            </a:r>
            <a:endParaRPr b="0" i="0" sz="3000" u="none" cap="none" strike="noStrike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 Mono"/>
              <a:buChar char="➢"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User 1’s Name, Username and Password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120 Lines follow.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Each line has these following details--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Date and Appointment Status.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0" i="0" sz="2400" u="none" cap="none" strike="noStrike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