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997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5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0B67-E87D-5E15-61EC-1BCD221E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25" y="481716"/>
            <a:ext cx="7191489" cy="1196256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CAPSTINE PROJECT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FD2F-1BBD-2CC0-1268-AB5ABA91D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4711" y="1677972"/>
            <a:ext cx="7794806" cy="12557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Using Steganography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C672-EDD6-822F-64F6-4999374E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525" y="4004034"/>
            <a:ext cx="7515992" cy="1736890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	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Nagurla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	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Kamala Institute of Technology &amp; Science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B.Tech in CSE</a:t>
            </a:r>
          </a:p>
        </p:txBody>
      </p:sp>
    </p:spTree>
    <p:extLst>
      <p:ext uri="{BB962C8B-B14F-4D97-AF65-F5344CB8AC3E}">
        <p14:creationId xmlns:p14="http://schemas.microsoft.com/office/powerpoint/2010/main" val="245973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algorithm to support video and audio steganography.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AI-driven steganography techniques.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resistance against steganalysis attacks.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Steganography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5893C5-4943-2589-4098-93797FE18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world, secure communication is crucial. Traditional encryption methods can raise suspicion. Steganography offers a solution by hiding data inside images, ensuring secret communication without attracting attention.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Python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OpenCV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NumPy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Cryptography Libraries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PIL (Pillow) for Image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hidden inside an image without noticeable changes.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users can extract the hidden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extra layer of security beyond encryption.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Defense Organizations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Experts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for Secure Messaging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system where: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embed secret messages inside images.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users can retrieve the hidden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image distortion observed.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enhances secure communication by hiding data inside images. It provides an additional layer of security beyond encryption. Future advancements can make it more robust against detection techniques.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11" y="362933"/>
            <a:ext cx="7704667" cy="19812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88" y="2176806"/>
            <a:ext cx="7798936" cy="333281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https://github.com/VinayNagurla/Secure-Data-Hiding-in-Image-Using-Steganography.git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263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  CAPSTINE PROJECT  </vt:lpstr>
      <vt:lpstr>Secure Data Hiding in Image Using Steganography</vt:lpstr>
      <vt:lpstr>Problem Statement</vt:lpstr>
      <vt:lpstr>Technology Used</vt:lpstr>
      <vt:lpstr>Wow Factor</vt:lpstr>
      <vt:lpstr>End Users</vt:lpstr>
      <vt:lpstr>Result</vt:lpstr>
      <vt:lpstr>Conclusion</vt:lpstr>
      <vt:lpstr>GitHub Link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 Nagurla</cp:lastModifiedBy>
  <cp:revision>6</cp:revision>
  <dcterms:created xsi:type="dcterms:W3CDTF">2013-01-27T09:14:16Z</dcterms:created>
  <dcterms:modified xsi:type="dcterms:W3CDTF">2025-03-07T08:30:18Z</dcterms:modified>
  <cp:category/>
</cp:coreProperties>
</file>