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5" r:id="rId2"/>
  </p:sldMasterIdLst>
  <p:notesMasterIdLst>
    <p:notesMasterId r:id="rId16"/>
  </p:notesMasterIdLst>
  <p:sldIdLst>
    <p:sldId id="256" r:id="rId3"/>
    <p:sldId id="265" r:id="rId4"/>
    <p:sldId id="292" r:id="rId5"/>
    <p:sldId id="259" r:id="rId6"/>
    <p:sldId id="257" r:id="rId7"/>
    <p:sldId id="268" r:id="rId8"/>
    <p:sldId id="281" r:id="rId9"/>
    <p:sldId id="286" r:id="rId10"/>
    <p:sldId id="287" r:id="rId11"/>
    <p:sldId id="269" r:id="rId12"/>
    <p:sldId id="272" r:id="rId13"/>
    <p:sldId id="271" r:id="rId14"/>
    <p:sldId id="258"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3294" autoAdjust="0"/>
  </p:normalViewPr>
  <p:slideViewPr>
    <p:cSldViewPr snapToGrid="0" snapToObjects="1">
      <p:cViewPr varScale="1">
        <p:scale>
          <a:sx n="85" d="100"/>
          <a:sy n="85" d="100"/>
        </p:scale>
        <p:origin x="490" y="6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9865E9-E553-57FE-3775-A275BCB834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99CAD58-DD0C-E118-6680-2B29A1D82A7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F6F095F-A062-4836-9A33-BAAB6E96CBE3}" type="datetimeFigureOut">
              <a:rPr lang="en-US"/>
              <a:pPr>
                <a:defRPr/>
              </a:pPr>
              <a:t>12/14/2023</a:t>
            </a:fld>
            <a:endParaRPr lang="en-US"/>
          </a:p>
        </p:txBody>
      </p:sp>
      <p:sp>
        <p:nvSpPr>
          <p:cNvPr id="4" name="Slide Image Placeholder 3">
            <a:extLst>
              <a:ext uri="{FF2B5EF4-FFF2-40B4-BE49-F238E27FC236}">
                <a16:creationId xmlns:a16="http://schemas.microsoft.com/office/drawing/2014/main" id="{CE2CF678-1A09-6868-D754-624462A143C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5B699E0-3B35-517B-8C22-2DFD376E82C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67DD4D9-59E1-DC16-B813-25B5AFBBEA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78CA180E-6C63-75D4-41C0-379A8BEAF79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8E44404-010E-4F38-B8AE-9E8EF6C76C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world is moving towards web3[1]. Therefore, multiple blockchains are being developed and published[2]. Each blockchain has its own advantages and used various use cases like Ethereum for </a:t>
            </a:r>
            <a:r>
              <a:rPr lang="en-IN" dirty="0" err="1"/>
              <a:t>dapps</a:t>
            </a:r>
            <a:r>
              <a:rPr lang="en-IN" dirty="0"/>
              <a:t>, bitcoin for investment and polygon for scalability etc..[3]. Each blockchain has its own native currency </a:t>
            </a:r>
            <a:r>
              <a:rPr lang="en-IN" dirty="0" err="1"/>
              <a:t>i.e</a:t>
            </a:r>
            <a:r>
              <a:rPr lang="en-IN" dirty="0"/>
              <a:t> different tokens[4]. To allow all users to leverage the benefits of each blockchain, many major blockchains has added interoperability support for other chain tokens to exist on them in the form of wrapped tokens[5]. Due to this and the growing number of blockchains has made user’s assets to be scattered over different tokens in different chains[6].</a:t>
            </a:r>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3</a:t>
            </a:fld>
            <a:endParaRPr lang="en-US" altLang="en-US"/>
          </a:p>
        </p:txBody>
      </p:sp>
    </p:spTree>
    <p:extLst>
      <p:ext uri="{BB962C8B-B14F-4D97-AF65-F5344CB8AC3E}">
        <p14:creationId xmlns:p14="http://schemas.microsoft.com/office/powerpoint/2010/main" val="221190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Notes on Animation – Points 1,2,3 are what we want to achieve and points 4,5,6 are what we are thinking to use to achieve them. Therefore, on first click, we will make 1,2,3 visible and after reciting them once as what we wanted to achieve, then display 4,5,6 as the ways to achieve them and then come back and explain point 1, its </a:t>
            </a:r>
            <a:r>
              <a:rPr lang="en-IN" dirty="0" err="1"/>
              <a:t>proposol</a:t>
            </a:r>
            <a:r>
              <a:rPr lang="en-IN" dirty="0"/>
              <a:t> point 4 after which go to point2, point 5 and then finally point3,point6.</a:t>
            </a:r>
          </a:p>
          <a:p>
            <a:endParaRPr lang="en-IN" dirty="0"/>
          </a:p>
          <a:p>
            <a:pPr marL="228600" indent="-228600">
              <a:buAutoNum type="arabicPeriod"/>
            </a:pPr>
            <a:r>
              <a:rPr lang="en-IN" dirty="0"/>
              <a:t>If the wallet address becomes public knowledge with the organization or verifier we need to prove the assets to, they can track our transactions all the time. </a:t>
            </a:r>
          </a:p>
          <a:p>
            <a:pPr marL="228600" indent="-228600">
              <a:buAutoNum type="arabicPeriod" startAt="4"/>
            </a:pPr>
            <a:r>
              <a:rPr lang="en-IN" dirty="0"/>
              <a:t>We will use a webapp that maintains a particular flow such that the user’s wallet address will not be known to the verifier.</a:t>
            </a:r>
          </a:p>
          <a:p>
            <a:pPr marL="228600" indent="-228600">
              <a:buAutoNum type="arabicPeriod" startAt="2"/>
            </a:pPr>
            <a:r>
              <a:rPr lang="en-IN" dirty="0"/>
              <a:t>Cross-chain means we want to prove all the assets associated with the prover across all the chains he has assets in.</a:t>
            </a:r>
          </a:p>
          <a:p>
            <a:pPr marL="228600" indent="-228600">
              <a:buAutoNum type="arabicPeriod" startAt="5"/>
            </a:pPr>
            <a:r>
              <a:rPr lang="en-IN" dirty="0" err="1"/>
              <a:t>ChainLink</a:t>
            </a:r>
            <a:r>
              <a:rPr lang="en-IN" dirty="0"/>
              <a:t> is a set of oracles that provide real world data to on-chain (how we are solving cross-chain using </a:t>
            </a:r>
            <a:r>
              <a:rPr lang="en-IN" dirty="0" err="1"/>
              <a:t>chainlinks</a:t>
            </a:r>
            <a:r>
              <a:rPr lang="en-IN" dirty="0"/>
              <a:t> will be explained in net worth calculation part, don’t stretch this)</a:t>
            </a:r>
          </a:p>
          <a:p>
            <a:pPr marL="228600" indent="-228600">
              <a:buAutoNum type="arabicPeriod" startAt="3"/>
            </a:pPr>
            <a:r>
              <a:rPr lang="en-IN" dirty="0"/>
              <a:t>Asset Proof is the case where a user needs to prove all his assets in different wallets and chains are over a certain threshold and we don’t even want to reveal a number to the verifier which describes the user’s assets worth. </a:t>
            </a:r>
          </a:p>
          <a:p>
            <a:pPr marL="0" indent="0">
              <a:buNone/>
            </a:pPr>
            <a:r>
              <a:rPr lang="en-IN" dirty="0"/>
              <a:t>6.   We will do this with </a:t>
            </a:r>
            <a:r>
              <a:rPr lang="en-IN" dirty="0" err="1"/>
              <a:t>zkps</a:t>
            </a:r>
            <a:r>
              <a:rPr lang="en-IN" dirty="0"/>
              <a:t> (How will be explained with proof generation part).</a:t>
            </a:r>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4</a:t>
            </a:fld>
            <a:endParaRPr lang="en-US" altLang="en-US"/>
          </a:p>
        </p:txBody>
      </p:sp>
    </p:spTree>
    <p:extLst>
      <p:ext uri="{BB962C8B-B14F-4D97-AF65-F5344CB8AC3E}">
        <p14:creationId xmlns:p14="http://schemas.microsoft.com/office/powerpoint/2010/main" val="228403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5</a:t>
            </a:fld>
            <a:endParaRPr lang="en-US" altLang="en-US"/>
          </a:p>
        </p:txBody>
      </p:sp>
    </p:spTree>
    <p:extLst>
      <p:ext uri="{BB962C8B-B14F-4D97-AF65-F5344CB8AC3E}">
        <p14:creationId xmlns:p14="http://schemas.microsoft.com/office/powerpoint/2010/main" val="103252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References to the papers are the first 4 references in the references page.</a:t>
            </a:r>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6</a:t>
            </a:fld>
            <a:endParaRPr lang="en-US" altLang="en-US"/>
          </a:p>
        </p:txBody>
      </p:sp>
    </p:spTree>
    <p:extLst>
      <p:ext uri="{BB962C8B-B14F-4D97-AF65-F5344CB8AC3E}">
        <p14:creationId xmlns:p14="http://schemas.microsoft.com/office/powerpoint/2010/main" val="319701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4E6E13A-5AD3-0EB9-F2C0-AFFCC0179F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E81271D-F779-292D-6C82-27668A3A6E40}"/>
              </a:ext>
            </a:extLst>
          </p:cNvPr>
          <p:cNvSpPr>
            <a:spLocks noGrp="1"/>
          </p:cNvSpPr>
          <p:nvPr>
            <p:ph type="body" idx="1"/>
          </p:nvPr>
        </p:nvSpPr>
        <p:spPr/>
        <p:txBody>
          <a:bodyPr/>
          <a:lstStyle/>
          <a:p>
            <a:pPr>
              <a:defRPr/>
            </a:pPr>
            <a:r>
              <a:rPr lang="en-US" dirty="0">
                <a:solidFill>
                  <a:srgbClr val="D6DEEB"/>
                </a:solidFill>
                <a:latin typeface="Consolas" panose="020B0609020204030204" pitchFamily="49" charset="0"/>
              </a:rPr>
              <a:t>Make sure you are not talking about unlink operation of secondary wallets. </a:t>
            </a:r>
          </a:p>
          <a:p>
            <a:pPr>
              <a:defRPr/>
            </a:pPr>
            <a:r>
              <a:rPr lang="en-US" dirty="0">
                <a:solidFill>
                  <a:srgbClr val="D6DEEB"/>
                </a:solidFill>
                <a:latin typeface="Consolas" panose="020B0609020204030204" pitchFamily="49" charset="0"/>
              </a:rPr>
              <a:t>“Send request” and “Decrypt and view” actions should not be explained in depth as they will be covered again later through animations. Just give a high level overview.</a:t>
            </a:r>
          </a:p>
        </p:txBody>
      </p:sp>
      <p:sp>
        <p:nvSpPr>
          <p:cNvPr id="17412" name="Slide Number Placeholder 3">
            <a:extLst>
              <a:ext uri="{FF2B5EF4-FFF2-40B4-BE49-F238E27FC236}">
                <a16:creationId xmlns:a16="http://schemas.microsoft.com/office/drawing/2014/main" id="{E6845F23-6E34-3EDC-5AFD-A09D0B917F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6CFAEF3-FB8F-41BE-8927-04E0E38E3A60}" type="slidenum">
              <a:rPr lang="en-US" altLang="en-US" smtClean="0">
                <a:solidFill>
                  <a:srgbClr val="000000"/>
                </a:solidFill>
              </a:rPr>
              <a:pPr/>
              <a:t>7</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0585F7F-C781-BA3D-2448-64B7303929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06BA5B4-F4DF-991F-89C9-CA48D8AEA279}"/>
              </a:ext>
            </a:extLst>
          </p:cNvPr>
          <p:cNvSpPr>
            <a:spLocks noGrp="1"/>
          </p:cNvSpPr>
          <p:nvPr>
            <p:ph type="body" idx="1"/>
          </p:nvPr>
        </p:nvSpPr>
        <p:spPr/>
        <p:txBody>
          <a:bodyPr/>
          <a:lstStyle/>
          <a:p>
            <a:pPr>
              <a:defRPr/>
            </a:pPr>
            <a:r>
              <a:rPr lang="en-US" dirty="0">
                <a:solidFill>
                  <a:srgbClr val="D6DEEB"/>
                </a:solidFill>
                <a:latin typeface="Consolas" panose="020B0609020204030204" pitchFamily="49" charset="0"/>
              </a:rPr>
              <a:t>Click [0] Now we will see the implementation of Net worth calculation in our project.</a:t>
            </a:r>
          </a:p>
          <a:p>
            <a:pPr>
              <a:defRPr/>
            </a:pPr>
            <a:r>
              <a:rPr lang="en-US" dirty="0">
                <a:solidFill>
                  <a:srgbClr val="D6DEEB"/>
                </a:solidFill>
                <a:latin typeface="Consolas" panose="020B0609020204030204" pitchFamily="49" charset="0"/>
              </a:rPr>
              <a:t>[1] Lets assume there’s a user named “Bob” who owns a wallet..</a:t>
            </a:r>
          </a:p>
          <a:p>
            <a:pPr>
              <a:defRPr/>
            </a:pPr>
            <a:r>
              <a:rPr lang="en-US" dirty="0">
                <a:solidFill>
                  <a:srgbClr val="D6DEEB"/>
                </a:solidFill>
                <a:latin typeface="Consolas" panose="020B0609020204030204" pitchFamily="49" charset="0"/>
              </a:rPr>
              <a:t>[2] which possesses multiple assets over different chains like Ethereum and polygon. Due to the web3 revolution, major blockchain networks have been adding support for other chains native currencies.</a:t>
            </a:r>
          </a:p>
          <a:p>
            <a:pPr>
              <a:defRPr/>
            </a:pPr>
            <a:r>
              <a:rPr lang="en-US" dirty="0">
                <a:solidFill>
                  <a:srgbClr val="D6DEEB"/>
                </a:solidFill>
                <a:latin typeface="Consolas" panose="020B0609020204030204" pitchFamily="49" charset="0"/>
              </a:rPr>
              <a:t>[3] Like you can see here, Ethereum supports obviously it’s native currency Ethereum as well as bitcoin in the form of wrapped bitcoin, </a:t>
            </a:r>
            <a:r>
              <a:rPr lang="en-US" dirty="0" err="1">
                <a:solidFill>
                  <a:srgbClr val="D6DEEB"/>
                </a:solidFill>
                <a:latin typeface="Consolas" panose="020B0609020204030204" pitchFamily="49" charset="0"/>
              </a:rPr>
              <a:t>matic</a:t>
            </a:r>
            <a:r>
              <a:rPr lang="en-US" dirty="0">
                <a:solidFill>
                  <a:srgbClr val="D6DEEB"/>
                </a:solidFill>
                <a:latin typeface="Consolas" panose="020B0609020204030204" pitchFamily="49" charset="0"/>
              </a:rPr>
              <a:t> in the form of wrapped </a:t>
            </a:r>
            <a:r>
              <a:rPr lang="en-US" dirty="0" err="1">
                <a:solidFill>
                  <a:srgbClr val="D6DEEB"/>
                </a:solidFill>
                <a:latin typeface="Consolas" panose="020B0609020204030204" pitchFamily="49" charset="0"/>
              </a:rPr>
              <a:t>matic</a:t>
            </a:r>
            <a:r>
              <a:rPr lang="en-US" dirty="0">
                <a:solidFill>
                  <a:srgbClr val="D6DEEB"/>
                </a:solidFill>
                <a:latin typeface="Consolas" panose="020B0609020204030204" pitchFamily="49" charset="0"/>
              </a:rPr>
              <a:t>, </a:t>
            </a:r>
            <a:r>
              <a:rPr lang="en-US" dirty="0" err="1">
                <a:solidFill>
                  <a:srgbClr val="D6DEEB"/>
                </a:solidFill>
                <a:latin typeface="Consolas" panose="020B0609020204030204" pitchFamily="49" charset="0"/>
              </a:rPr>
              <a:t>usdc</a:t>
            </a:r>
            <a:r>
              <a:rPr lang="en-US" dirty="0">
                <a:solidFill>
                  <a:srgbClr val="D6DEEB"/>
                </a:solidFill>
                <a:latin typeface="Consolas" panose="020B0609020204030204" pitchFamily="49" charset="0"/>
              </a:rPr>
              <a:t> in the form of wrapped </a:t>
            </a:r>
            <a:r>
              <a:rPr lang="en-US" dirty="0" err="1">
                <a:solidFill>
                  <a:srgbClr val="D6DEEB"/>
                </a:solidFill>
                <a:latin typeface="Consolas" panose="020B0609020204030204" pitchFamily="49" charset="0"/>
              </a:rPr>
              <a:t>usdc</a:t>
            </a:r>
            <a:r>
              <a:rPr lang="en-US" dirty="0">
                <a:solidFill>
                  <a:srgbClr val="D6DEEB"/>
                </a:solidFill>
                <a:latin typeface="Consolas" panose="020B0609020204030204" pitchFamily="49" charset="0"/>
              </a:rPr>
              <a:t>. Basically, the wrapped tokens try to mimic the value of org tokens on their respective blockchains. To get the total worth of Bob’s assets, we need to add up all the tokens quantity his wallet owns. But, we cant add 1 ether to 1 </a:t>
            </a:r>
            <a:r>
              <a:rPr lang="en-US" dirty="0" err="1">
                <a:solidFill>
                  <a:srgbClr val="D6DEEB"/>
                </a:solidFill>
                <a:latin typeface="Consolas" panose="020B0609020204030204" pitchFamily="49" charset="0"/>
              </a:rPr>
              <a:t>btc</a:t>
            </a:r>
            <a:r>
              <a:rPr lang="en-US" dirty="0">
                <a:solidFill>
                  <a:srgbClr val="D6DEEB"/>
                </a:solidFill>
                <a:latin typeface="Consolas" panose="020B0609020204030204" pitchFamily="49" charset="0"/>
              </a:rPr>
              <a:t> because they are of different units. </a:t>
            </a:r>
          </a:p>
          <a:p>
            <a:pPr>
              <a:defRPr/>
            </a:pPr>
            <a:r>
              <a:rPr lang="en-US" dirty="0">
                <a:solidFill>
                  <a:srgbClr val="D6DEEB"/>
                </a:solidFill>
                <a:latin typeface="Consolas" panose="020B0609020204030204" pitchFamily="49" charset="0"/>
              </a:rPr>
              <a:t>[4] That’s where </a:t>
            </a:r>
            <a:r>
              <a:rPr lang="en-US" dirty="0" err="1">
                <a:solidFill>
                  <a:srgbClr val="D6DEEB"/>
                </a:solidFill>
                <a:latin typeface="Consolas" panose="020B0609020204030204" pitchFamily="49" charset="0"/>
              </a:rPr>
              <a:t>chainlink</a:t>
            </a:r>
            <a:r>
              <a:rPr lang="en-US" dirty="0">
                <a:solidFill>
                  <a:srgbClr val="D6DEEB"/>
                </a:solidFill>
                <a:latin typeface="Consolas" panose="020B0609020204030204" pitchFamily="49" charset="0"/>
              </a:rPr>
              <a:t> comes in. </a:t>
            </a:r>
          </a:p>
          <a:p>
            <a:pPr>
              <a:defRPr/>
            </a:pPr>
            <a:r>
              <a:rPr lang="en-US" dirty="0">
                <a:solidFill>
                  <a:srgbClr val="D6DEEB"/>
                </a:solidFill>
                <a:latin typeface="Consolas" panose="020B0609020204030204" pitchFamily="49" charset="0"/>
              </a:rPr>
              <a:t>[5] </a:t>
            </a:r>
            <a:r>
              <a:rPr lang="en-US" dirty="0" err="1">
                <a:solidFill>
                  <a:srgbClr val="D6DEEB"/>
                </a:solidFill>
                <a:latin typeface="Consolas" panose="020B0609020204030204" pitchFamily="49" charset="0"/>
              </a:rPr>
              <a:t>Chainlink</a:t>
            </a:r>
            <a:r>
              <a:rPr lang="en-US" dirty="0">
                <a:solidFill>
                  <a:srgbClr val="D6DEEB"/>
                </a:solidFill>
                <a:latin typeface="Consolas" panose="020B0609020204030204" pitchFamily="49" charset="0"/>
              </a:rPr>
              <a:t> is a group of oracles that provide regular trusted real-world data to the blockchains and in this case, they provide exchange rates for different tokens at any given time..</a:t>
            </a:r>
          </a:p>
          <a:p>
            <a:pPr>
              <a:defRPr/>
            </a:pPr>
            <a:r>
              <a:rPr lang="en-US" dirty="0">
                <a:solidFill>
                  <a:srgbClr val="D6DEEB"/>
                </a:solidFill>
                <a:latin typeface="Consolas" panose="020B0609020204030204" pitchFamily="49" charset="0"/>
              </a:rPr>
              <a:t>[6] in us dollars. So, now the problem becomes easy, we just need to get all the various tokens quantity that’s possessed by Bob’s wallet, multiply them with the exchange rates, and add them all up.</a:t>
            </a:r>
          </a:p>
          <a:p>
            <a:pPr>
              <a:defRPr/>
            </a:pPr>
            <a:r>
              <a:rPr lang="en-US" dirty="0">
                <a:solidFill>
                  <a:srgbClr val="D6DEEB"/>
                </a:solidFill>
                <a:latin typeface="Consolas" panose="020B0609020204030204" pitchFamily="49" charset="0"/>
              </a:rPr>
              <a:t>[7] This process remains the same for some other ones like Alice who has a single wallet and..</a:t>
            </a:r>
          </a:p>
          <a:p>
            <a:pPr>
              <a:defRPr/>
            </a:pPr>
            <a:r>
              <a:rPr lang="en-US" dirty="0">
                <a:solidFill>
                  <a:srgbClr val="D6DEEB"/>
                </a:solidFill>
                <a:latin typeface="Consolas" panose="020B0609020204030204" pitchFamily="49" charset="0"/>
              </a:rPr>
              <a:t>[8] even for Bob if he possesses multiple wallets. But to get the token quantities and exchange rates, we need a server on the blockchains to give us that information.</a:t>
            </a:r>
          </a:p>
          <a:p>
            <a:pPr>
              <a:defRPr/>
            </a:pPr>
            <a:r>
              <a:rPr lang="en-US" dirty="0">
                <a:solidFill>
                  <a:srgbClr val="D6DEEB"/>
                </a:solidFill>
                <a:latin typeface="Consolas" panose="020B0609020204030204" pitchFamily="49" charset="0"/>
              </a:rPr>
              <a:t>[9][10] For that, we developed a smart contract..</a:t>
            </a:r>
          </a:p>
          <a:p>
            <a:pPr>
              <a:defRPr/>
            </a:pPr>
            <a:r>
              <a:rPr lang="en-US" dirty="0">
                <a:solidFill>
                  <a:srgbClr val="D6DEEB"/>
                </a:solidFill>
                <a:latin typeface="Consolas" panose="020B0609020204030204" pitchFamily="49" charset="0"/>
              </a:rPr>
              <a:t>[11] that interacts with both </a:t>
            </a:r>
            <a:r>
              <a:rPr lang="en-US" dirty="0" err="1">
                <a:solidFill>
                  <a:srgbClr val="D6DEEB"/>
                </a:solidFill>
                <a:latin typeface="Consolas" panose="020B0609020204030204" pitchFamily="49" charset="0"/>
              </a:rPr>
              <a:t>chainlink</a:t>
            </a:r>
            <a:r>
              <a:rPr lang="en-US" dirty="0">
                <a:solidFill>
                  <a:srgbClr val="D6DEEB"/>
                </a:solidFill>
                <a:latin typeface="Consolas" panose="020B0609020204030204" pitchFamily="49" charset="0"/>
              </a:rPr>
              <a:t> and token contracts to get the exchange rates and token quantities..</a:t>
            </a:r>
          </a:p>
          <a:p>
            <a:pPr>
              <a:defRPr/>
            </a:pPr>
            <a:r>
              <a:rPr lang="en-US" dirty="0">
                <a:solidFill>
                  <a:srgbClr val="D6DEEB"/>
                </a:solidFill>
                <a:latin typeface="Consolas" panose="020B0609020204030204" pitchFamily="49" charset="0"/>
              </a:rPr>
              <a:t>[12] whenever a request is sent to it..</a:t>
            </a:r>
          </a:p>
          <a:p>
            <a:pPr>
              <a:defRPr/>
            </a:pPr>
            <a:r>
              <a:rPr lang="en-US" dirty="0">
                <a:solidFill>
                  <a:srgbClr val="D6DEEB"/>
                </a:solidFill>
                <a:latin typeface="Consolas" panose="020B0609020204030204" pitchFamily="49" charset="0"/>
              </a:rPr>
              <a:t>[13] and deployed it on the blockchains to serve the users of our application.</a:t>
            </a:r>
          </a:p>
          <a:p>
            <a:pPr>
              <a:defRPr/>
            </a:pPr>
            <a:endParaRPr lang="en-US" dirty="0">
              <a:solidFill>
                <a:srgbClr val="D6DEEB"/>
              </a:solidFill>
              <a:latin typeface="Consolas" panose="020B0609020204030204" pitchFamily="49" charset="0"/>
            </a:endParaRPr>
          </a:p>
        </p:txBody>
      </p:sp>
      <p:sp>
        <p:nvSpPr>
          <p:cNvPr id="19460" name="Slide Number Placeholder 3">
            <a:extLst>
              <a:ext uri="{FF2B5EF4-FFF2-40B4-BE49-F238E27FC236}">
                <a16:creationId xmlns:a16="http://schemas.microsoft.com/office/drawing/2014/main" id="{6C336186-7A3E-BB87-C4F9-4E39801622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8D5CBFD-0206-4029-92BE-ECEFC84AAAA4}" type="slidenum">
              <a:rPr lang="en-US" altLang="en-US" smtClean="0">
                <a:solidFill>
                  <a:srgbClr val="000000"/>
                </a:solidFill>
              </a:rPr>
              <a:pPr/>
              <a:t>8</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3499960-BA91-EC5D-83EE-E3F95560B1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81979F52-4BA1-5CF3-A41B-30C7200E5CB5}"/>
              </a:ext>
            </a:extLst>
          </p:cNvPr>
          <p:cNvSpPr>
            <a:spLocks noGrp="1"/>
          </p:cNvSpPr>
          <p:nvPr>
            <p:ph type="body" idx="1"/>
          </p:nvPr>
        </p:nvSpPr>
        <p:spPr/>
        <p:txBody>
          <a:bodyPr/>
          <a:lstStyle/>
          <a:p>
            <a:pPr>
              <a:defRPr/>
            </a:pPr>
            <a:r>
              <a:rPr lang="en-US" dirty="0">
                <a:solidFill>
                  <a:srgbClr val="D6DEEB"/>
                </a:solidFill>
                <a:latin typeface="Consolas" panose="020B0609020204030204" pitchFamily="49" charset="0"/>
              </a:rPr>
              <a:t>Click [0] Now we will see the implementation of proof generation in a zero knowledge way in our project.</a:t>
            </a:r>
          </a:p>
          <a:p>
            <a:pPr>
              <a:defRPr/>
            </a:pPr>
            <a:r>
              <a:rPr lang="en-US" dirty="0">
                <a:solidFill>
                  <a:srgbClr val="D6DEEB"/>
                </a:solidFill>
                <a:latin typeface="Consolas" panose="020B0609020204030204" pitchFamily="49" charset="0"/>
              </a:rPr>
              <a:t>[1] Let’s assume there are 2 entities namely verifier and prover. Verifier can be anyone who wants to verify the asset worth of the prover. For example, it might be an educational institution with a policy to check whether the assets of the students who want to join the institute are above a certain threshold.</a:t>
            </a:r>
          </a:p>
          <a:p>
            <a:pPr>
              <a:defRPr/>
            </a:pPr>
            <a:r>
              <a:rPr lang="en-US" dirty="0">
                <a:solidFill>
                  <a:srgbClr val="D6DEEB"/>
                </a:solidFill>
                <a:latin typeface="Consolas" panose="020B0609020204030204" pitchFamily="49" charset="0"/>
              </a:rPr>
              <a:t>[2] We will be leveraging the services of Polygon Chain for this task and we will be seeing how shortly.</a:t>
            </a:r>
          </a:p>
          <a:p>
            <a:pPr>
              <a:defRPr/>
            </a:pPr>
            <a:r>
              <a:rPr lang="en-US" dirty="0">
                <a:solidFill>
                  <a:srgbClr val="D6DEEB"/>
                </a:solidFill>
                <a:latin typeface="Consolas" panose="020B0609020204030204" pitchFamily="49" charset="0"/>
              </a:rPr>
              <a:t>[3] After a series of steps containing blockchain state reads and decryptions, effectively at the verifier end we will have Verifier address, Prover </a:t>
            </a:r>
            <a:r>
              <a:rPr lang="en-US" dirty="0" err="1">
                <a:solidFill>
                  <a:srgbClr val="D6DEEB"/>
                </a:solidFill>
                <a:latin typeface="Consolas" panose="020B0609020204030204" pitchFamily="49" charset="0"/>
              </a:rPr>
              <a:t>Addr</a:t>
            </a:r>
            <a:r>
              <a:rPr lang="en-US" dirty="0">
                <a:solidFill>
                  <a:srgbClr val="D6DEEB"/>
                </a:solidFill>
                <a:latin typeface="Consolas" panose="020B0609020204030204" pitchFamily="49" charset="0"/>
              </a:rPr>
              <a:t> and threshold.</a:t>
            </a:r>
          </a:p>
          <a:p>
            <a:pPr>
              <a:defRPr/>
            </a:pPr>
            <a:r>
              <a:rPr lang="en-US" dirty="0">
                <a:solidFill>
                  <a:srgbClr val="D6DEEB"/>
                </a:solidFill>
                <a:latin typeface="Consolas" panose="020B0609020204030204" pitchFamily="49" charset="0"/>
              </a:rPr>
              <a:t>[4] The proof request’s meta data is created and stored on the blockchain by making a transaction with two extra variables status=0(which indicates that the prover didn’t accept the request yet) and No proof(which indicates there’s no proof attached with this record). If the prover accepts the request to prove his assets worth..</a:t>
            </a:r>
          </a:p>
          <a:p>
            <a:pPr>
              <a:defRPr/>
            </a:pPr>
            <a:r>
              <a:rPr lang="en-US" dirty="0">
                <a:solidFill>
                  <a:srgbClr val="D6DEEB"/>
                </a:solidFill>
                <a:latin typeface="Consolas" panose="020B0609020204030204" pitchFamily="49" charset="0"/>
              </a:rPr>
              <a:t>[5] he will request the record from the blockchain and..</a:t>
            </a:r>
          </a:p>
          <a:p>
            <a:pPr>
              <a:defRPr/>
            </a:pPr>
            <a:r>
              <a:rPr lang="en-US" dirty="0">
                <a:solidFill>
                  <a:srgbClr val="D6DEEB"/>
                </a:solidFill>
                <a:latin typeface="Consolas" panose="020B0609020204030204" pitchFamily="49" charset="0"/>
              </a:rPr>
              <a:t>[6] extracts the threshold from the record, calculates his/her net worth and uses them..</a:t>
            </a:r>
          </a:p>
          <a:p>
            <a:pPr>
              <a:defRPr/>
            </a:pPr>
            <a:r>
              <a:rPr lang="en-US" dirty="0">
                <a:solidFill>
                  <a:srgbClr val="D6DEEB"/>
                </a:solidFill>
                <a:latin typeface="Consolas" panose="020B0609020204030204" pitchFamily="49" charset="0"/>
              </a:rPr>
              <a:t>[7] as a witness for the Groth16 </a:t>
            </a:r>
            <a:r>
              <a:rPr lang="en-US" dirty="0" err="1">
                <a:solidFill>
                  <a:srgbClr val="D6DEEB"/>
                </a:solidFill>
                <a:latin typeface="Consolas" panose="020B0609020204030204" pitchFamily="49" charset="0"/>
              </a:rPr>
              <a:t>zkSNARK</a:t>
            </a:r>
            <a:r>
              <a:rPr lang="en-US" dirty="0">
                <a:solidFill>
                  <a:srgbClr val="D6DEEB"/>
                </a:solidFill>
                <a:latin typeface="Consolas" panose="020B0609020204030204" pitchFamily="49" charset="0"/>
              </a:rPr>
              <a:t> circuit..</a:t>
            </a:r>
          </a:p>
          <a:p>
            <a:pPr>
              <a:defRPr/>
            </a:pPr>
            <a:r>
              <a:rPr lang="en-US" dirty="0">
                <a:solidFill>
                  <a:srgbClr val="D6DEEB"/>
                </a:solidFill>
                <a:latin typeface="Consolas" panose="020B0609020204030204" pitchFamily="49" charset="0"/>
              </a:rPr>
              <a:t>[8] to produce the proof in a txt format..</a:t>
            </a:r>
          </a:p>
          <a:p>
            <a:pPr>
              <a:defRPr/>
            </a:pPr>
            <a:r>
              <a:rPr lang="en-US" dirty="0">
                <a:solidFill>
                  <a:srgbClr val="D6DEEB"/>
                </a:solidFill>
                <a:latin typeface="Consolas" panose="020B0609020204030204" pitchFamily="49" charset="0"/>
              </a:rPr>
              <a:t>[9] and returns it to the prover. Since, blockchains face scalability and throughput issues, we will store it on..</a:t>
            </a:r>
          </a:p>
          <a:p>
            <a:pPr>
              <a:defRPr/>
            </a:pPr>
            <a:r>
              <a:rPr lang="en-US" dirty="0">
                <a:solidFill>
                  <a:srgbClr val="D6DEEB"/>
                </a:solidFill>
                <a:latin typeface="Consolas" panose="020B0609020204030204" pitchFamily="49" charset="0"/>
              </a:rPr>
              <a:t>[10] IPFS instead. IPFS is a decentralized file storing web protocol. </a:t>
            </a:r>
          </a:p>
          <a:p>
            <a:pPr>
              <a:defRPr/>
            </a:pPr>
            <a:r>
              <a:rPr lang="en-US" dirty="0">
                <a:solidFill>
                  <a:srgbClr val="D6DEEB"/>
                </a:solidFill>
                <a:latin typeface="Consolas" panose="020B0609020204030204" pitchFamily="49" charset="0"/>
              </a:rPr>
              <a:t>[11] If you give the proof to </a:t>
            </a:r>
            <a:r>
              <a:rPr lang="en-US" dirty="0" err="1">
                <a:solidFill>
                  <a:srgbClr val="D6DEEB"/>
                </a:solidFill>
                <a:latin typeface="Consolas" panose="020B0609020204030204" pitchFamily="49" charset="0"/>
              </a:rPr>
              <a:t>ipfs</a:t>
            </a:r>
            <a:r>
              <a:rPr lang="en-US" dirty="0">
                <a:solidFill>
                  <a:srgbClr val="D6DEEB"/>
                </a:solidFill>
                <a:latin typeface="Consolas" panose="020B0609020204030204" pitchFamily="49" charset="0"/>
              </a:rPr>
              <a:t>..</a:t>
            </a:r>
          </a:p>
          <a:p>
            <a:pPr>
              <a:defRPr/>
            </a:pPr>
            <a:r>
              <a:rPr lang="en-US" dirty="0">
                <a:solidFill>
                  <a:srgbClr val="D6DEEB"/>
                </a:solidFill>
                <a:latin typeface="Consolas" panose="020B0609020204030204" pitchFamily="49" charset="0"/>
              </a:rPr>
              <a:t>[12] , it will produce “CID” and..</a:t>
            </a:r>
          </a:p>
          <a:p>
            <a:pPr>
              <a:defRPr/>
            </a:pPr>
            <a:r>
              <a:rPr lang="en-US" dirty="0">
                <a:solidFill>
                  <a:srgbClr val="D6DEEB"/>
                </a:solidFill>
                <a:latin typeface="Consolas" panose="020B0609020204030204" pitchFamily="49" charset="0"/>
              </a:rPr>
              <a:t>[13] returns it to the user.</a:t>
            </a:r>
          </a:p>
          <a:p>
            <a:pPr>
              <a:defRPr/>
            </a:pPr>
            <a:r>
              <a:rPr lang="en-US" dirty="0">
                <a:solidFill>
                  <a:srgbClr val="D6DEEB"/>
                </a:solidFill>
                <a:latin typeface="Consolas" panose="020B0609020204030204" pitchFamily="49" charset="0"/>
              </a:rPr>
              <a:t>[14] Now, the prover makes a request to edit the contents of the record with status=1(which indicates that the prover did some computation on the record(accepting or rejecting)) and proof=</a:t>
            </a:r>
            <a:r>
              <a:rPr lang="en-US" dirty="0" err="1">
                <a:solidFill>
                  <a:srgbClr val="D6DEEB"/>
                </a:solidFill>
                <a:latin typeface="Consolas" panose="020B0609020204030204" pitchFamily="49" charset="0"/>
              </a:rPr>
              <a:t>cid</a:t>
            </a:r>
            <a:r>
              <a:rPr lang="en-US" dirty="0">
                <a:solidFill>
                  <a:srgbClr val="D6DEEB"/>
                </a:solidFill>
                <a:latin typeface="Consolas" panose="020B0609020204030204" pitchFamily="49" charset="0"/>
              </a:rPr>
              <a:t> (indicates where the proof is stored(if accepted otherwise it will be ‘-’ indicating that the prover has rejected the request)) and..</a:t>
            </a:r>
          </a:p>
          <a:p>
            <a:pPr>
              <a:defRPr/>
            </a:pPr>
            <a:r>
              <a:rPr lang="en-US" dirty="0">
                <a:solidFill>
                  <a:srgbClr val="D6DEEB"/>
                </a:solidFill>
                <a:latin typeface="Consolas" panose="020B0609020204030204" pitchFamily="49" charset="0"/>
              </a:rPr>
              <a:t>[15] it will be updated on the network. The verifier will know by now whether or not the prover assets are above/below the threshold. But, still, if he wants to check for himself..</a:t>
            </a:r>
          </a:p>
          <a:p>
            <a:pPr>
              <a:defRPr/>
            </a:pPr>
            <a:r>
              <a:rPr lang="en-US" dirty="0">
                <a:solidFill>
                  <a:srgbClr val="D6DEEB"/>
                </a:solidFill>
                <a:latin typeface="Consolas" panose="020B0609020204030204" pitchFamily="49" charset="0"/>
              </a:rPr>
              <a:t>[16] , he requests the record from the blockchain network and..</a:t>
            </a:r>
          </a:p>
          <a:p>
            <a:pPr>
              <a:defRPr/>
            </a:pPr>
            <a:r>
              <a:rPr lang="en-US" dirty="0">
                <a:solidFill>
                  <a:srgbClr val="D6DEEB"/>
                </a:solidFill>
                <a:latin typeface="Consolas" panose="020B0609020204030204" pitchFamily="49" charset="0"/>
              </a:rPr>
              <a:t>[17] extracts the CID..</a:t>
            </a:r>
          </a:p>
          <a:p>
            <a:pPr>
              <a:defRPr/>
            </a:pPr>
            <a:r>
              <a:rPr lang="en-US" dirty="0">
                <a:solidFill>
                  <a:srgbClr val="D6DEEB"/>
                </a:solidFill>
                <a:latin typeface="Consolas" panose="020B0609020204030204" pitchFamily="49" charset="0"/>
              </a:rPr>
              <a:t>[18] gives it to IPFS and..</a:t>
            </a:r>
          </a:p>
          <a:p>
            <a:pPr>
              <a:defRPr/>
            </a:pPr>
            <a:r>
              <a:rPr lang="en-US" dirty="0">
                <a:solidFill>
                  <a:srgbClr val="D6DEEB"/>
                </a:solidFill>
                <a:latin typeface="Consolas" panose="020B0609020204030204" pitchFamily="49" charset="0"/>
              </a:rPr>
              <a:t>[19] gets the proof.txt file back from the hosts.</a:t>
            </a:r>
          </a:p>
          <a:p>
            <a:pPr>
              <a:defRPr/>
            </a:pPr>
            <a:r>
              <a:rPr lang="en-US" dirty="0">
                <a:solidFill>
                  <a:srgbClr val="D6DEEB"/>
                </a:solidFill>
                <a:latin typeface="Consolas" panose="020B0609020204030204" pitchFamily="49" charset="0"/>
              </a:rPr>
              <a:t>[20] It gets returned to the user. Now there’s already a verifier circuit (produced by the </a:t>
            </a:r>
            <a:r>
              <a:rPr lang="en-US" dirty="0" err="1">
                <a:solidFill>
                  <a:srgbClr val="D6DEEB"/>
                </a:solidFill>
                <a:latin typeface="Consolas" panose="020B0609020204030204" pitchFamily="49" charset="0"/>
              </a:rPr>
              <a:t>zksnark</a:t>
            </a:r>
            <a:r>
              <a:rPr lang="en-US" dirty="0">
                <a:solidFill>
                  <a:srgbClr val="D6DEEB"/>
                </a:solidFill>
                <a:latin typeface="Consolas" panose="020B0609020204030204" pitchFamily="49" charset="0"/>
              </a:rPr>
              <a:t>) deployed on the chain as a smart contract which when called with the proof.txt file..</a:t>
            </a:r>
          </a:p>
          <a:p>
            <a:pPr>
              <a:defRPr/>
            </a:pPr>
            <a:r>
              <a:rPr lang="en-US" dirty="0">
                <a:solidFill>
                  <a:srgbClr val="D6DEEB"/>
                </a:solidFill>
                <a:latin typeface="Consolas" panose="020B0609020204030204" pitchFamily="49" charset="0"/>
              </a:rPr>
              <a:t>[21] returns whether or not the proof is valid or invalid.</a:t>
            </a:r>
          </a:p>
        </p:txBody>
      </p:sp>
      <p:sp>
        <p:nvSpPr>
          <p:cNvPr id="21508" name="Slide Number Placeholder 3">
            <a:extLst>
              <a:ext uri="{FF2B5EF4-FFF2-40B4-BE49-F238E27FC236}">
                <a16:creationId xmlns:a16="http://schemas.microsoft.com/office/drawing/2014/main" id="{A8F55927-9099-56DB-0041-B0BC9C8C19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359514-44AB-447F-BFF2-03AFD3E960BB}" type="slidenum">
              <a:rPr lang="en-US" altLang="en-US" smtClean="0">
                <a:solidFill>
                  <a:srgbClr val="000000"/>
                </a:solidFill>
              </a:rPr>
              <a:pPr/>
              <a:t>9</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2 points are conclusion. </a:t>
            </a:r>
          </a:p>
          <a:p>
            <a:r>
              <a:rPr lang="en-IN" dirty="0"/>
              <a:t>Last 2 points are future scope. Expand reach to global means make our web app used by everyone</a:t>
            </a:r>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11</a:t>
            </a:fld>
            <a:endParaRPr lang="en-US" altLang="en-US"/>
          </a:p>
        </p:txBody>
      </p:sp>
    </p:spTree>
    <p:extLst>
      <p:ext uri="{BB962C8B-B14F-4D97-AF65-F5344CB8AC3E}">
        <p14:creationId xmlns:p14="http://schemas.microsoft.com/office/powerpoint/2010/main" val="232791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58E44404-010E-4F38-B8AE-9E8EF6C76CA9}" type="slidenum">
              <a:rPr lang="en-US" altLang="en-US" smtClean="0"/>
              <a:pPr>
                <a:defRPr/>
              </a:pPr>
              <a:t>12</a:t>
            </a:fld>
            <a:endParaRPr lang="en-US" altLang="en-US"/>
          </a:p>
        </p:txBody>
      </p:sp>
    </p:spTree>
    <p:extLst>
      <p:ext uri="{BB962C8B-B14F-4D97-AF65-F5344CB8AC3E}">
        <p14:creationId xmlns:p14="http://schemas.microsoft.com/office/powerpoint/2010/main" val="1453053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jdelijke aanduiding voor tekst 5">
            <a:extLst>
              <a:ext uri="{FF2B5EF4-FFF2-40B4-BE49-F238E27FC236}">
                <a16:creationId xmlns:a16="http://schemas.microsoft.com/office/drawing/2014/main" id="{846B8EDE-15A9-FECA-F55A-58D4AAE877F1}"/>
              </a:ext>
            </a:extLst>
          </p:cNvPr>
          <p:cNvSpPr txBox="1">
            <a:spLocks/>
          </p:cNvSpPr>
          <p:nvPr userDrawn="1"/>
        </p:nvSpPr>
        <p:spPr>
          <a:xfrm>
            <a:off x="0" y="0"/>
            <a:ext cx="12192000" cy="3509963"/>
          </a:xfrm>
          <a:prstGeom prst="rect">
            <a:avLst/>
          </a:prstGeom>
          <a:solidFill>
            <a:srgbClr val="0C2577"/>
          </a:solidFill>
        </p:spPr>
        <p:txBody>
          <a:bodyPr lIns="0" tIns="0" rIns="0" bIns="0">
            <a:normAutofit/>
          </a:bodyPr>
          <a:lstStyle>
            <a:lvl1pPr marL="0" indent="0" algn="l" defTabSz="685434" rtl="0" eaLnBrk="1" latinLnBrk="0" hangingPunct="1">
              <a:lnSpc>
                <a:spcPct val="90000"/>
              </a:lnSpc>
              <a:spcBef>
                <a:spcPts val="450"/>
              </a:spcBef>
              <a:spcAft>
                <a:spcPts val="450"/>
              </a:spcAft>
              <a:buClr>
                <a:schemeClr val="bg2"/>
              </a:buClr>
              <a:buFont typeface="Arial" panose="020B0604020202020204" pitchFamily="34" charset="0"/>
              <a:buNone/>
              <a:defRPr sz="1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fontAlgn="auto">
              <a:buClr>
                <a:srgbClr val="0C2577"/>
              </a:buClr>
              <a:defRPr/>
            </a:pPr>
            <a:r>
              <a:rPr lang="en-US">
                <a:solidFill>
                  <a:srgbClr val="0C2577"/>
                </a:solidFill>
                <a:latin typeface="Georgia"/>
              </a:rPr>
              <a:t>..</a:t>
            </a:r>
            <a:endParaRPr lang="en-US" dirty="0">
              <a:solidFill>
                <a:srgbClr val="0C2577"/>
              </a:solidFill>
              <a:latin typeface="Georgia"/>
            </a:endParaRPr>
          </a:p>
        </p:txBody>
      </p:sp>
      <p:pic>
        <p:nvPicPr>
          <p:cNvPr id="5" name="Picture 11">
            <a:extLst>
              <a:ext uri="{FF2B5EF4-FFF2-40B4-BE49-F238E27FC236}">
                <a16:creationId xmlns:a16="http://schemas.microsoft.com/office/drawing/2014/main" id="{4737B78A-E959-E5EC-4AD9-26A56A7E65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852988"/>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F1BC662F-1EC9-CBBB-E77F-B819E2F9A080}"/>
              </a:ext>
            </a:extLst>
          </p:cNvPr>
          <p:cNvSpPr txBox="1">
            <a:spLocks noChangeArrowheads="1"/>
          </p:cNvSpPr>
          <p:nvPr userDrawn="1"/>
        </p:nvSpPr>
        <p:spPr bwMode="auto">
          <a:xfrm>
            <a:off x="1619250" y="5013325"/>
            <a:ext cx="5559425" cy="92392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b="1">
                <a:solidFill>
                  <a:srgbClr val="23298A"/>
                </a:solidFill>
                <a:latin typeface="Georgia" panose="02040502050405020303" pitchFamily="18" charset="0"/>
              </a:rPr>
              <a:t>Dr. Shyama Prasad Mukherjee International Institute of Information Technology, Naya Raipur </a:t>
            </a:r>
            <a:endParaRPr lang="en-US" altLang="en-US" b="1">
              <a:solidFill>
                <a:srgbClr val="23298A"/>
              </a:solidFill>
              <a:latin typeface="Georgia" panose="02040502050405020303" pitchFamily="18" charset="0"/>
            </a:endParaRPr>
          </a:p>
        </p:txBody>
      </p:sp>
      <p:sp>
        <p:nvSpPr>
          <p:cNvPr id="7" name="Subtitle 2">
            <a:extLst>
              <a:ext uri="{FF2B5EF4-FFF2-40B4-BE49-F238E27FC236}">
                <a16:creationId xmlns:a16="http://schemas.microsoft.com/office/drawing/2014/main" id="{67F0EDF2-AF06-10B8-3417-78AECC74E19E}"/>
              </a:ext>
            </a:extLst>
          </p:cNvPr>
          <p:cNvSpPr txBox="1">
            <a:spLocks/>
          </p:cNvSpPr>
          <p:nvPr userDrawn="1"/>
        </p:nvSpPr>
        <p:spPr>
          <a:xfrm>
            <a:off x="8374063" y="3787775"/>
            <a:ext cx="3171825" cy="427038"/>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Georgia" panose="020405020504050203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US" sz="2000" dirty="0"/>
              <a:t>Date:</a:t>
            </a:r>
          </a:p>
        </p:txBody>
      </p:sp>
      <p:sp>
        <p:nvSpPr>
          <p:cNvPr id="11" name="Tijdelijke aanduiding voor tekst 5"/>
          <p:cNvSpPr>
            <a:spLocks noGrp="1"/>
          </p:cNvSpPr>
          <p:nvPr>
            <p:ph type="body" sz="quarter" idx="13"/>
          </p:nvPr>
        </p:nvSpPr>
        <p:spPr>
          <a:xfrm>
            <a:off x="1" y="3509963"/>
            <a:ext cx="12191999" cy="1011980"/>
          </a:xfrm>
          <a:solidFill>
            <a:srgbClr val="8592BC"/>
          </a:solidFill>
        </p:spPr>
        <p:txBody>
          <a:bodyPr>
            <a:normAutofit/>
          </a:bodyPr>
          <a:lstStyle>
            <a:lvl1pPr marL="0" indent="0">
              <a:buNone/>
              <a:defRPr sz="100">
                <a:solidFill>
                  <a:schemeClr val="bg2"/>
                </a:solidFill>
              </a:defRPr>
            </a:lvl1pPr>
          </a:lstStyle>
          <a:p>
            <a:pPr lvl="0"/>
            <a:r>
              <a:rPr lang="en-US" noProof="0"/>
              <a:t>Edit Master text styles</a:t>
            </a:r>
          </a:p>
        </p:txBody>
      </p:sp>
      <p:sp>
        <p:nvSpPr>
          <p:cNvPr id="2" name="Title 1"/>
          <p:cNvSpPr>
            <a:spLocks noGrp="1"/>
          </p:cNvSpPr>
          <p:nvPr>
            <p:ph type="ctrTitle"/>
          </p:nvPr>
        </p:nvSpPr>
        <p:spPr>
          <a:xfrm>
            <a:off x="1524000" y="1122363"/>
            <a:ext cx="9144000" cy="1635125"/>
          </a:xfrm>
        </p:spPr>
        <p:txBody>
          <a:bodyPr anchor="b">
            <a:normAutofit/>
          </a:bodyPr>
          <a:lstStyle>
            <a:lvl1pPr algn="ctr">
              <a:defRPr sz="4800" b="1">
                <a:solidFill>
                  <a:schemeClr val="bg1"/>
                </a:solidFill>
                <a:latin typeface="Georgia" panose="020405020504050203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02166" y="3787947"/>
            <a:ext cx="6445405" cy="508225"/>
          </a:xfrm>
        </p:spPr>
        <p:txBody>
          <a:bodyPr>
            <a:normAutofit/>
          </a:bodyPr>
          <a:lstStyle>
            <a:lvl1pPr marL="0" marR="0" indent="0" algn="l" defTabSz="685434" rtl="0" eaLnBrk="1" fontAlgn="auto" latinLnBrk="0" hangingPunct="1">
              <a:lnSpc>
                <a:spcPct val="90000"/>
              </a:lnSpc>
              <a:spcBef>
                <a:spcPts val="450"/>
              </a:spcBef>
              <a:spcAft>
                <a:spcPts val="450"/>
              </a:spcAft>
              <a:buClr>
                <a:srgbClr val="0C2577"/>
              </a:buClr>
              <a:buSzTx/>
              <a:buFont typeface="Arial" panose="020B0604020202020204" pitchFamily="34" charset="0"/>
              <a:buNone/>
              <a:tabLst/>
              <a:defRPr sz="240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a:t>Click to edit Master subtitle style</a:t>
            </a:r>
            <a:endParaRPr lang="en-US" noProof="0" dirty="0"/>
          </a:p>
        </p:txBody>
      </p:sp>
      <p:sp>
        <p:nvSpPr>
          <p:cNvPr id="8" name="Footer Placeholder 4">
            <a:extLst>
              <a:ext uri="{FF2B5EF4-FFF2-40B4-BE49-F238E27FC236}">
                <a16:creationId xmlns:a16="http://schemas.microsoft.com/office/drawing/2014/main" id="{672038BE-CE4C-86E4-9258-8B6D0B392DA9}"/>
              </a:ext>
            </a:extLst>
          </p:cNvPr>
          <p:cNvSpPr>
            <a:spLocks noGrp="1"/>
          </p:cNvSpPr>
          <p:nvPr>
            <p:ph type="ftr" sz="quarter" idx="14"/>
          </p:nvPr>
        </p:nvSpPr>
        <p:spPr/>
        <p:txBody>
          <a:bodyPr/>
          <a:lstStyle>
            <a:lvl1pPr algn="ctr">
              <a:defRPr sz="1400" b="0" i="0">
                <a:solidFill>
                  <a:schemeClr val="bg1"/>
                </a:solidFill>
                <a:latin typeface="Georgia" panose="02040502050405020303" pitchFamily="18" charset="0"/>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289938122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25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1000" fill="hold"/>
                                        <p:tgtEl>
                                          <p:spTgt spid="4">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4">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A6BEBE-EDD5-B1C8-1A42-C15087FCF381}"/>
              </a:ext>
            </a:extLst>
          </p:cNvPr>
          <p:cNvSpPr>
            <a:spLocks noGrp="1"/>
          </p:cNvSpPr>
          <p:nvPr>
            <p:ph type="dt" sz="half" idx="10"/>
          </p:nvPr>
        </p:nvSpPr>
        <p:spPr/>
        <p:txBody>
          <a:bodyPr/>
          <a:lstStyle>
            <a:lvl1pPr>
              <a:defRPr/>
            </a:lvl1pPr>
          </a:lstStyle>
          <a:p>
            <a:pPr>
              <a:defRPr/>
            </a:pPr>
            <a:fld id="{4C4F9DE4-2A35-4149-97F1-252A85014712}" type="datetime1">
              <a:rPr lang="en-IN"/>
              <a:pPr>
                <a:defRPr/>
              </a:pPr>
              <a:t>14-12-2023</a:t>
            </a:fld>
            <a:endParaRPr lang="en-US" dirty="0"/>
          </a:p>
        </p:txBody>
      </p:sp>
      <p:sp>
        <p:nvSpPr>
          <p:cNvPr id="5" name="Slide Number Placeholder 5">
            <a:extLst>
              <a:ext uri="{FF2B5EF4-FFF2-40B4-BE49-F238E27FC236}">
                <a16:creationId xmlns:a16="http://schemas.microsoft.com/office/drawing/2014/main" id="{8345F44C-272A-9362-CAB1-DD80D689007E}"/>
              </a:ext>
            </a:extLst>
          </p:cNvPr>
          <p:cNvSpPr>
            <a:spLocks noGrp="1"/>
          </p:cNvSpPr>
          <p:nvPr>
            <p:ph type="sldNum" sz="quarter" idx="11"/>
          </p:nvPr>
        </p:nvSpPr>
        <p:spPr/>
        <p:txBody>
          <a:bodyPr/>
          <a:lstStyle>
            <a:lvl1pPr>
              <a:defRPr/>
            </a:lvl1pPr>
          </a:lstStyle>
          <a:p>
            <a:pPr>
              <a:defRPr/>
            </a:pPr>
            <a:fld id="{A50A90FD-434A-496D-B502-D0B1752DB7F8}" type="slidenum">
              <a:rPr lang="en-US" altLang="en-US"/>
              <a:pPr>
                <a:defRPr/>
              </a:pPr>
              <a:t>‹#›</a:t>
            </a:fld>
            <a:endParaRPr lang="en-US" altLang="en-US"/>
          </a:p>
        </p:txBody>
      </p:sp>
      <p:sp>
        <p:nvSpPr>
          <p:cNvPr id="6" name="Footer Placeholder 4">
            <a:extLst>
              <a:ext uri="{FF2B5EF4-FFF2-40B4-BE49-F238E27FC236}">
                <a16:creationId xmlns:a16="http://schemas.microsoft.com/office/drawing/2014/main" id="{0CFDB8EB-BE04-5329-E0EB-8105FD0C0FA0}"/>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471308421"/>
      </p:ext>
    </p:extLst>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jdelijke aanduiding voor tekst 5">
            <a:extLst>
              <a:ext uri="{FF2B5EF4-FFF2-40B4-BE49-F238E27FC236}">
                <a16:creationId xmlns:a16="http://schemas.microsoft.com/office/drawing/2014/main" id="{C8321C1E-1631-008B-74E7-7026FE1B319F}"/>
              </a:ext>
            </a:extLst>
          </p:cNvPr>
          <p:cNvSpPr txBox="1">
            <a:spLocks/>
          </p:cNvSpPr>
          <p:nvPr userDrawn="1"/>
        </p:nvSpPr>
        <p:spPr>
          <a:xfrm>
            <a:off x="0" y="0"/>
            <a:ext cx="12192000" cy="3509963"/>
          </a:xfrm>
          <a:prstGeom prst="rect">
            <a:avLst/>
          </a:prstGeom>
          <a:solidFill>
            <a:srgbClr val="0C2577"/>
          </a:solidFill>
        </p:spPr>
        <p:txBody>
          <a:bodyPr lIns="0" tIns="0" rIns="0" bIns="0">
            <a:normAutofit/>
          </a:bodyPr>
          <a:lstStyle>
            <a:lvl1pPr marL="0" indent="0" algn="l" defTabSz="685434" rtl="0" eaLnBrk="1" latinLnBrk="0" hangingPunct="1">
              <a:lnSpc>
                <a:spcPct val="90000"/>
              </a:lnSpc>
              <a:spcBef>
                <a:spcPts val="450"/>
              </a:spcBef>
              <a:spcAft>
                <a:spcPts val="450"/>
              </a:spcAft>
              <a:buClr>
                <a:schemeClr val="bg2"/>
              </a:buClr>
              <a:buFont typeface="Arial" panose="020B0604020202020204" pitchFamily="34" charset="0"/>
              <a:buNone/>
              <a:defRPr sz="1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fontAlgn="auto">
              <a:buClr>
                <a:srgbClr val="0C2577"/>
              </a:buClr>
              <a:defRPr/>
            </a:pPr>
            <a:r>
              <a:rPr lang="en-US">
                <a:solidFill>
                  <a:srgbClr val="0C2577"/>
                </a:solidFill>
                <a:latin typeface="Georgia"/>
              </a:rPr>
              <a:t>..</a:t>
            </a:r>
            <a:endParaRPr lang="en-US" dirty="0">
              <a:solidFill>
                <a:srgbClr val="0C2577"/>
              </a:solidFill>
              <a:latin typeface="Georgia"/>
            </a:endParaRPr>
          </a:p>
        </p:txBody>
      </p:sp>
      <p:pic>
        <p:nvPicPr>
          <p:cNvPr id="5" name="Picture 11">
            <a:extLst>
              <a:ext uri="{FF2B5EF4-FFF2-40B4-BE49-F238E27FC236}">
                <a16:creationId xmlns:a16="http://schemas.microsoft.com/office/drawing/2014/main" id="{348119E2-130B-33BA-CDC0-77F3890174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852988"/>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CB3E4924-19E3-B6E9-CF0C-9D5CCD288F9A}"/>
              </a:ext>
            </a:extLst>
          </p:cNvPr>
          <p:cNvSpPr txBox="1">
            <a:spLocks noChangeArrowheads="1"/>
          </p:cNvSpPr>
          <p:nvPr userDrawn="1"/>
        </p:nvSpPr>
        <p:spPr bwMode="auto">
          <a:xfrm>
            <a:off x="1619250" y="5013325"/>
            <a:ext cx="5559425" cy="92392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b="1">
                <a:solidFill>
                  <a:srgbClr val="23298A"/>
                </a:solidFill>
                <a:latin typeface="Georgia" panose="02040502050405020303" pitchFamily="18" charset="0"/>
              </a:rPr>
              <a:t>Dr. Shyama Prasad Mukherjee International Institute of Information Technology, Naya Raipur </a:t>
            </a:r>
            <a:endParaRPr lang="en-US" altLang="en-US" b="1">
              <a:solidFill>
                <a:srgbClr val="23298A"/>
              </a:solidFill>
              <a:latin typeface="Georgia" panose="02040502050405020303" pitchFamily="18" charset="0"/>
            </a:endParaRPr>
          </a:p>
        </p:txBody>
      </p:sp>
      <p:sp>
        <p:nvSpPr>
          <p:cNvPr id="7" name="Subtitle 2">
            <a:extLst>
              <a:ext uri="{FF2B5EF4-FFF2-40B4-BE49-F238E27FC236}">
                <a16:creationId xmlns:a16="http://schemas.microsoft.com/office/drawing/2014/main" id="{D13A0382-4956-B64A-56C2-852F5CF6FC8D}"/>
              </a:ext>
            </a:extLst>
          </p:cNvPr>
          <p:cNvSpPr txBox="1">
            <a:spLocks/>
          </p:cNvSpPr>
          <p:nvPr userDrawn="1"/>
        </p:nvSpPr>
        <p:spPr>
          <a:xfrm>
            <a:off x="8374063" y="3787775"/>
            <a:ext cx="3171825" cy="427038"/>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Georgia" panose="020405020504050203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US" sz="2000" dirty="0"/>
              <a:t>Date:</a:t>
            </a:r>
          </a:p>
        </p:txBody>
      </p:sp>
      <p:sp>
        <p:nvSpPr>
          <p:cNvPr id="11" name="Tijdelijke aanduiding voor tekst 5"/>
          <p:cNvSpPr>
            <a:spLocks noGrp="1"/>
          </p:cNvSpPr>
          <p:nvPr>
            <p:ph type="body" sz="quarter" idx="13"/>
          </p:nvPr>
        </p:nvSpPr>
        <p:spPr>
          <a:xfrm>
            <a:off x="1" y="3509963"/>
            <a:ext cx="12191999" cy="1011980"/>
          </a:xfrm>
          <a:solidFill>
            <a:srgbClr val="8592BC"/>
          </a:solidFill>
        </p:spPr>
        <p:txBody>
          <a:bodyPr>
            <a:normAutofit/>
          </a:bodyPr>
          <a:lstStyle>
            <a:lvl1pPr marL="0" indent="0">
              <a:buNone/>
              <a:defRPr sz="100">
                <a:solidFill>
                  <a:schemeClr val="bg2"/>
                </a:solidFill>
              </a:defRPr>
            </a:lvl1pPr>
          </a:lstStyle>
          <a:p>
            <a:pPr lvl="0"/>
            <a:r>
              <a:rPr lang="en-US" noProof="0"/>
              <a:t>Edit Master text styles</a:t>
            </a:r>
          </a:p>
        </p:txBody>
      </p:sp>
      <p:sp>
        <p:nvSpPr>
          <p:cNvPr id="2" name="Title 1"/>
          <p:cNvSpPr>
            <a:spLocks noGrp="1"/>
          </p:cNvSpPr>
          <p:nvPr>
            <p:ph type="ctrTitle"/>
          </p:nvPr>
        </p:nvSpPr>
        <p:spPr>
          <a:xfrm>
            <a:off x="1524000" y="1122363"/>
            <a:ext cx="9144000" cy="1635125"/>
          </a:xfrm>
        </p:spPr>
        <p:txBody>
          <a:bodyPr anchor="b">
            <a:normAutofit/>
          </a:bodyPr>
          <a:lstStyle>
            <a:lvl1pPr algn="ctr">
              <a:defRPr sz="4800" b="1">
                <a:solidFill>
                  <a:schemeClr val="bg1"/>
                </a:solidFill>
                <a:latin typeface="Georgia" panose="020405020504050203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02166" y="3787947"/>
            <a:ext cx="6445405" cy="508225"/>
          </a:xfrm>
        </p:spPr>
        <p:txBody>
          <a:bodyPr>
            <a:normAutofit/>
          </a:bodyPr>
          <a:lstStyle>
            <a:lvl1pPr marL="0" marR="0" indent="0" algn="l" defTabSz="685434" rtl="0" eaLnBrk="1" fontAlgn="auto" latinLnBrk="0" hangingPunct="1">
              <a:lnSpc>
                <a:spcPct val="90000"/>
              </a:lnSpc>
              <a:spcBef>
                <a:spcPts val="450"/>
              </a:spcBef>
              <a:spcAft>
                <a:spcPts val="450"/>
              </a:spcAft>
              <a:buClr>
                <a:srgbClr val="0C2577"/>
              </a:buClr>
              <a:buSzTx/>
              <a:buFont typeface="Arial" panose="020B0604020202020204" pitchFamily="34" charset="0"/>
              <a:buNone/>
              <a:tabLst/>
              <a:defRPr sz="240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a:t>Click to edit Master subtitle style</a:t>
            </a:r>
            <a:endParaRPr lang="en-US" noProof="0" dirty="0"/>
          </a:p>
        </p:txBody>
      </p:sp>
      <p:sp>
        <p:nvSpPr>
          <p:cNvPr id="8" name="Footer Placeholder 4">
            <a:extLst>
              <a:ext uri="{FF2B5EF4-FFF2-40B4-BE49-F238E27FC236}">
                <a16:creationId xmlns:a16="http://schemas.microsoft.com/office/drawing/2014/main" id="{384FDAED-CCCB-57BF-8BAE-3DF39914FEC0}"/>
              </a:ext>
            </a:extLst>
          </p:cNvPr>
          <p:cNvSpPr>
            <a:spLocks noGrp="1"/>
          </p:cNvSpPr>
          <p:nvPr>
            <p:ph type="ftr" sz="quarter" idx="14"/>
          </p:nvPr>
        </p:nvSpPr>
        <p:spPr/>
        <p:txBody>
          <a:bodyPr/>
          <a:lstStyle>
            <a:lvl1pPr algn="ctr">
              <a:defRPr sz="1400" b="0" i="0">
                <a:solidFill>
                  <a:schemeClr val="bg1"/>
                </a:solidFill>
                <a:latin typeface="Georgia" panose="02040502050405020303" pitchFamily="18" charset="0"/>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34604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25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1000" fill="hold"/>
                                        <p:tgtEl>
                                          <p:spTgt spid="4">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4">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2" name="Date Placeholder 9">
            <a:extLst>
              <a:ext uri="{FF2B5EF4-FFF2-40B4-BE49-F238E27FC236}">
                <a16:creationId xmlns:a16="http://schemas.microsoft.com/office/drawing/2014/main" id="{C1A2D689-940B-8A2B-729B-997201DEF1F0}"/>
              </a:ext>
            </a:extLst>
          </p:cNvPr>
          <p:cNvSpPr>
            <a:spLocks noGrp="1"/>
          </p:cNvSpPr>
          <p:nvPr>
            <p:ph type="dt" sz="half" idx="10"/>
          </p:nvPr>
        </p:nvSpPr>
        <p:spPr>
          <a:xfrm>
            <a:off x="266700" y="6557963"/>
            <a:ext cx="2209800" cy="300037"/>
          </a:xfrm>
        </p:spPr>
        <p:txBody>
          <a:bodyPr/>
          <a:lstStyle>
            <a:lvl1pPr>
              <a:defRPr/>
            </a:lvl1pPr>
          </a:lstStyle>
          <a:p>
            <a:pPr>
              <a:defRPr/>
            </a:pPr>
            <a:fld id="{4D284414-701B-420E-AD41-C664928BA43F}" type="datetime1">
              <a:rPr lang="en-IN"/>
              <a:pPr>
                <a:defRPr/>
              </a:pPr>
              <a:t>14-12-2023</a:t>
            </a:fld>
            <a:endParaRPr lang="en-US" dirty="0"/>
          </a:p>
        </p:txBody>
      </p:sp>
      <p:sp>
        <p:nvSpPr>
          <p:cNvPr id="4" name="Footer Placeholder 10">
            <a:extLst>
              <a:ext uri="{FF2B5EF4-FFF2-40B4-BE49-F238E27FC236}">
                <a16:creationId xmlns:a16="http://schemas.microsoft.com/office/drawing/2014/main" id="{C95DAD14-A884-B950-8811-F98CBAAFEC71}"/>
              </a:ext>
            </a:extLst>
          </p:cNvPr>
          <p:cNvSpPr>
            <a:spLocks noGrp="1"/>
          </p:cNvSpPr>
          <p:nvPr>
            <p:ph type="ftr" sz="quarter" idx="11"/>
          </p:nvPr>
        </p:nvSpPr>
        <p:spPr/>
        <p:txBody>
          <a:bodyPr/>
          <a:lstStyle>
            <a:lvl1pPr>
              <a:defRPr/>
            </a:lvl1pPr>
          </a:lstStyle>
          <a:p>
            <a:pPr>
              <a:defRPr/>
            </a:pPr>
            <a:r>
              <a:rPr lang="en-US"/>
              <a:t>International Institute of Information Technology, Naya Raipur</a:t>
            </a:r>
          </a:p>
        </p:txBody>
      </p:sp>
      <p:sp>
        <p:nvSpPr>
          <p:cNvPr id="5" name="Slide Number Placeholder 11">
            <a:extLst>
              <a:ext uri="{FF2B5EF4-FFF2-40B4-BE49-F238E27FC236}">
                <a16:creationId xmlns:a16="http://schemas.microsoft.com/office/drawing/2014/main" id="{06C23EB8-B3F1-6903-4D2E-2984543FD59A}"/>
              </a:ext>
            </a:extLst>
          </p:cNvPr>
          <p:cNvSpPr>
            <a:spLocks noGrp="1"/>
          </p:cNvSpPr>
          <p:nvPr>
            <p:ph type="sldNum" sz="quarter" idx="12"/>
          </p:nvPr>
        </p:nvSpPr>
        <p:spPr>
          <a:xfrm>
            <a:off x="9629775" y="6492875"/>
            <a:ext cx="1979613" cy="365125"/>
          </a:xfrm>
        </p:spPr>
        <p:txBody>
          <a:bodyPr/>
          <a:lstStyle>
            <a:lvl1pPr>
              <a:defRPr/>
            </a:lvl1pPr>
          </a:lstStyle>
          <a:p>
            <a:pPr>
              <a:defRPr/>
            </a:pPr>
            <a:fld id="{1E329E16-CFC2-4336-804A-F27192655E50}" type="slidenum">
              <a:rPr lang="en-US" altLang="en-US"/>
              <a:pPr>
                <a:defRPr/>
              </a:pPr>
              <a:t>‹#›</a:t>
            </a:fld>
            <a:endParaRPr lang="en-US" altLang="en-US"/>
          </a:p>
        </p:txBody>
      </p:sp>
    </p:spTree>
    <p:extLst>
      <p:ext uri="{BB962C8B-B14F-4D97-AF65-F5344CB8AC3E}">
        <p14:creationId xmlns:p14="http://schemas.microsoft.com/office/powerpoint/2010/main" val="129691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1A6330C-BE44-571C-09A1-8C632698ADD4}"/>
              </a:ext>
            </a:extLst>
          </p:cNvPr>
          <p:cNvSpPr>
            <a:spLocks noGrp="1"/>
          </p:cNvSpPr>
          <p:nvPr>
            <p:ph type="dt" sz="half" idx="10"/>
          </p:nvPr>
        </p:nvSpPr>
        <p:spPr/>
        <p:txBody>
          <a:bodyPr/>
          <a:lstStyle>
            <a:lvl1pPr>
              <a:defRPr/>
            </a:lvl1pPr>
          </a:lstStyle>
          <a:p>
            <a:pPr>
              <a:defRPr/>
            </a:pPr>
            <a:fld id="{B5E5B2B7-2CF1-44F0-8738-2AAD635CDBE8}" type="datetime1">
              <a:rPr lang="en-IN"/>
              <a:pPr>
                <a:defRPr/>
              </a:pPr>
              <a:t>14-12-2023</a:t>
            </a:fld>
            <a:endParaRPr lang="en-US"/>
          </a:p>
        </p:txBody>
      </p:sp>
      <p:sp>
        <p:nvSpPr>
          <p:cNvPr id="6" name="Footer Placeholder 5">
            <a:extLst>
              <a:ext uri="{FF2B5EF4-FFF2-40B4-BE49-F238E27FC236}">
                <a16:creationId xmlns:a16="http://schemas.microsoft.com/office/drawing/2014/main" id="{F84C7712-4344-A883-A893-34CBFC585F9F}"/>
              </a:ext>
            </a:extLst>
          </p:cNvPr>
          <p:cNvSpPr>
            <a:spLocks noGrp="1"/>
          </p:cNvSpPr>
          <p:nvPr>
            <p:ph type="ftr" sz="quarter" idx="11"/>
          </p:nvPr>
        </p:nvSpPr>
        <p:spPr>
          <a:xfrm>
            <a:off x="3136900" y="6492875"/>
            <a:ext cx="5283200" cy="365125"/>
          </a:xfrm>
        </p:spPr>
        <p:txBody>
          <a:bodyPr/>
          <a:lstStyle>
            <a:lvl1pPr>
              <a:defRPr/>
            </a:lvl1pPr>
          </a:lstStyle>
          <a:p>
            <a:pPr>
              <a:defRPr/>
            </a:pPr>
            <a:r>
              <a:rPr lang="en-US"/>
              <a:t>International Institute of Information Technology, Naya Raipur</a:t>
            </a:r>
          </a:p>
        </p:txBody>
      </p:sp>
      <p:sp>
        <p:nvSpPr>
          <p:cNvPr id="7" name="Slide Number Placeholder 6">
            <a:extLst>
              <a:ext uri="{FF2B5EF4-FFF2-40B4-BE49-F238E27FC236}">
                <a16:creationId xmlns:a16="http://schemas.microsoft.com/office/drawing/2014/main" id="{4C65DBC0-FC2C-B5EE-35B6-EFE926E1DD59}"/>
              </a:ext>
            </a:extLst>
          </p:cNvPr>
          <p:cNvSpPr>
            <a:spLocks noGrp="1"/>
          </p:cNvSpPr>
          <p:nvPr>
            <p:ph type="sldNum" sz="quarter" idx="12"/>
          </p:nvPr>
        </p:nvSpPr>
        <p:spPr/>
        <p:txBody>
          <a:bodyPr/>
          <a:lstStyle>
            <a:lvl1pPr>
              <a:defRPr/>
            </a:lvl1pPr>
          </a:lstStyle>
          <a:p>
            <a:pPr>
              <a:defRPr/>
            </a:pPr>
            <a:fld id="{6AE95165-2B7B-4F25-A073-DE013AEFA7E0}" type="slidenum">
              <a:rPr lang="en-US" altLang="en-US"/>
              <a:pPr>
                <a:defRPr/>
              </a:pPr>
              <a:t>‹#›</a:t>
            </a:fld>
            <a:endParaRPr lang="en-US" altLang="en-US"/>
          </a:p>
        </p:txBody>
      </p:sp>
    </p:spTree>
    <p:extLst>
      <p:ext uri="{BB962C8B-B14F-4D97-AF65-F5344CB8AC3E}">
        <p14:creationId xmlns:p14="http://schemas.microsoft.com/office/powerpoint/2010/main" val="3169314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a:extLst>
              <a:ext uri="{FF2B5EF4-FFF2-40B4-BE49-F238E27FC236}">
                <a16:creationId xmlns:a16="http://schemas.microsoft.com/office/drawing/2014/main" id="{14F249D8-A331-8537-7F7B-BF7F50996EC3}"/>
              </a:ext>
            </a:extLst>
          </p:cNvPr>
          <p:cNvSpPr>
            <a:spLocks noGrp="1"/>
          </p:cNvSpPr>
          <p:nvPr>
            <p:ph type="dt" sz="half" idx="10"/>
          </p:nvPr>
        </p:nvSpPr>
        <p:spPr/>
        <p:txBody>
          <a:bodyPr/>
          <a:lstStyle>
            <a:lvl1pPr>
              <a:defRPr/>
            </a:lvl1pPr>
          </a:lstStyle>
          <a:p>
            <a:pPr>
              <a:defRPr/>
            </a:pPr>
            <a:fld id="{EBA712C6-B5D0-4533-A1BA-5E83AEAD0A86}" type="datetime1">
              <a:rPr lang="en-IN"/>
              <a:pPr>
                <a:defRPr/>
              </a:pPr>
              <a:t>14-12-2023</a:t>
            </a:fld>
            <a:endParaRPr lang="en-US" dirty="0"/>
          </a:p>
        </p:txBody>
      </p:sp>
      <p:sp>
        <p:nvSpPr>
          <p:cNvPr id="4" name="Slide Number Placeholder 5">
            <a:extLst>
              <a:ext uri="{FF2B5EF4-FFF2-40B4-BE49-F238E27FC236}">
                <a16:creationId xmlns:a16="http://schemas.microsoft.com/office/drawing/2014/main" id="{E80065A8-62F0-4068-CC97-C86B7D36D9D3}"/>
              </a:ext>
            </a:extLst>
          </p:cNvPr>
          <p:cNvSpPr>
            <a:spLocks noGrp="1"/>
          </p:cNvSpPr>
          <p:nvPr>
            <p:ph type="sldNum" sz="quarter" idx="11"/>
          </p:nvPr>
        </p:nvSpPr>
        <p:spPr/>
        <p:txBody>
          <a:bodyPr/>
          <a:lstStyle>
            <a:lvl1pPr>
              <a:defRPr/>
            </a:lvl1pPr>
          </a:lstStyle>
          <a:p>
            <a:pPr>
              <a:defRPr/>
            </a:pPr>
            <a:fld id="{EBB0DEBA-C1D2-414D-966A-CE377EE1BA75}"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27D265C1-81D7-F043-3FE0-D948E04942C8}"/>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2980170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2060"/>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08C964FD-6FC6-D783-64BA-47665AAC78DB}"/>
              </a:ext>
            </a:extLst>
          </p:cNvPr>
          <p:cNvSpPr>
            <a:spLocks noGrp="1"/>
          </p:cNvSpPr>
          <p:nvPr>
            <p:ph type="dt" sz="half" idx="10"/>
          </p:nvPr>
        </p:nvSpPr>
        <p:spPr/>
        <p:txBody>
          <a:bodyPr/>
          <a:lstStyle>
            <a:lvl1pPr>
              <a:defRPr/>
            </a:lvl1pPr>
          </a:lstStyle>
          <a:p>
            <a:pPr>
              <a:defRPr/>
            </a:pPr>
            <a:fld id="{3C02015E-7E9D-4DD2-9D7E-C49D02DA048B}" type="datetime1">
              <a:rPr lang="en-IN"/>
              <a:pPr>
                <a:defRPr/>
              </a:pPr>
              <a:t>14-12-2023</a:t>
            </a:fld>
            <a:endParaRPr lang="en-US" dirty="0"/>
          </a:p>
        </p:txBody>
      </p:sp>
      <p:sp>
        <p:nvSpPr>
          <p:cNvPr id="8" name="Slide Number Placeholder 5">
            <a:extLst>
              <a:ext uri="{FF2B5EF4-FFF2-40B4-BE49-F238E27FC236}">
                <a16:creationId xmlns:a16="http://schemas.microsoft.com/office/drawing/2014/main" id="{F1D268FE-91CA-CD78-CC96-A69102D465AA}"/>
              </a:ext>
            </a:extLst>
          </p:cNvPr>
          <p:cNvSpPr>
            <a:spLocks noGrp="1"/>
          </p:cNvSpPr>
          <p:nvPr>
            <p:ph type="sldNum" sz="quarter" idx="11"/>
          </p:nvPr>
        </p:nvSpPr>
        <p:spPr/>
        <p:txBody>
          <a:bodyPr/>
          <a:lstStyle>
            <a:lvl1pPr>
              <a:defRPr/>
            </a:lvl1pPr>
          </a:lstStyle>
          <a:p>
            <a:pPr>
              <a:defRPr/>
            </a:pPr>
            <a:fld id="{A588EB6C-785D-4EF5-A898-CEBCDB4115A1}" type="slidenum">
              <a:rPr lang="en-US" altLang="en-US"/>
              <a:pPr>
                <a:defRPr/>
              </a:pPr>
              <a:t>‹#›</a:t>
            </a:fld>
            <a:endParaRPr lang="en-US" altLang="en-US"/>
          </a:p>
        </p:txBody>
      </p:sp>
      <p:sp>
        <p:nvSpPr>
          <p:cNvPr id="9" name="Footer Placeholder 4">
            <a:extLst>
              <a:ext uri="{FF2B5EF4-FFF2-40B4-BE49-F238E27FC236}">
                <a16:creationId xmlns:a16="http://schemas.microsoft.com/office/drawing/2014/main" id="{DA689ADB-BB9E-5CAD-FCA8-10AEE0DB717D}"/>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410814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a:extLst>
              <a:ext uri="{FF2B5EF4-FFF2-40B4-BE49-F238E27FC236}">
                <a16:creationId xmlns:a16="http://schemas.microsoft.com/office/drawing/2014/main" id="{04C9E9B8-3CCB-55B4-1326-2B87EC38D565}"/>
              </a:ext>
            </a:extLst>
          </p:cNvPr>
          <p:cNvSpPr>
            <a:spLocks noGrp="1"/>
          </p:cNvSpPr>
          <p:nvPr>
            <p:ph type="dt" sz="half" idx="10"/>
          </p:nvPr>
        </p:nvSpPr>
        <p:spPr/>
        <p:txBody>
          <a:bodyPr/>
          <a:lstStyle>
            <a:lvl1pPr>
              <a:defRPr/>
            </a:lvl1pPr>
          </a:lstStyle>
          <a:p>
            <a:pPr>
              <a:defRPr/>
            </a:pPr>
            <a:fld id="{43AFFBA7-E697-49D5-BE9D-18168A21AF18}" type="datetime1">
              <a:rPr lang="en-IN"/>
              <a:pPr>
                <a:defRPr/>
              </a:pPr>
              <a:t>14-12-2023</a:t>
            </a:fld>
            <a:endParaRPr lang="en-US" dirty="0"/>
          </a:p>
        </p:txBody>
      </p:sp>
      <p:sp>
        <p:nvSpPr>
          <p:cNvPr id="4" name="Slide Number Placeholder 5">
            <a:extLst>
              <a:ext uri="{FF2B5EF4-FFF2-40B4-BE49-F238E27FC236}">
                <a16:creationId xmlns:a16="http://schemas.microsoft.com/office/drawing/2014/main" id="{D4927B59-61E5-A952-D826-A45FF39DA3E0}"/>
              </a:ext>
            </a:extLst>
          </p:cNvPr>
          <p:cNvSpPr>
            <a:spLocks noGrp="1"/>
          </p:cNvSpPr>
          <p:nvPr>
            <p:ph type="sldNum" sz="quarter" idx="11"/>
          </p:nvPr>
        </p:nvSpPr>
        <p:spPr/>
        <p:txBody>
          <a:bodyPr/>
          <a:lstStyle>
            <a:lvl1pPr>
              <a:defRPr/>
            </a:lvl1pPr>
          </a:lstStyle>
          <a:p>
            <a:pPr>
              <a:defRPr/>
            </a:pPr>
            <a:fld id="{71BCE57C-E5B3-438B-9CC1-C6AD3ECA21A8}"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6DCE1693-72FE-A448-61DD-95BCE74435AF}"/>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1816993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rgbClr val="002060"/>
                </a:solidFill>
              </a:defRPr>
            </a:lvl1pPr>
            <a:lvl2pPr>
              <a:defRPr sz="2800">
                <a:solidFill>
                  <a:srgbClr val="002060"/>
                </a:solidFill>
              </a:defRPr>
            </a:lvl2pPr>
            <a:lvl3pPr>
              <a:defRPr sz="2400">
                <a:solidFill>
                  <a:srgbClr val="002060"/>
                </a:solidFill>
              </a:defRPr>
            </a:lvl3pPr>
            <a:lvl4pPr>
              <a:defRPr sz="2000">
                <a:solidFill>
                  <a:srgbClr val="002060"/>
                </a:solidFill>
              </a:defRPr>
            </a:lvl4pPr>
            <a:lvl5pPr>
              <a:defRPr sz="2000">
                <a:solidFill>
                  <a:srgbClr val="002060"/>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a:extLst>
              <a:ext uri="{FF2B5EF4-FFF2-40B4-BE49-F238E27FC236}">
                <a16:creationId xmlns:a16="http://schemas.microsoft.com/office/drawing/2014/main" id="{840A876B-B3BF-D4F9-82DD-AAA2F6050351}"/>
              </a:ext>
            </a:extLst>
          </p:cNvPr>
          <p:cNvSpPr>
            <a:spLocks noGrp="1"/>
          </p:cNvSpPr>
          <p:nvPr>
            <p:ph type="dt" sz="half" idx="10"/>
          </p:nvPr>
        </p:nvSpPr>
        <p:spPr/>
        <p:txBody>
          <a:bodyPr/>
          <a:lstStyle>
            <a:lvl1pPr>
              <a:defRPr/>
            </a:lvl1pPr>
          </a:lstStyle>
          <a:p>
            <a:pPr>
              <a:defRPr/>
            </a:pPr>
            <a:fld id="{2A6AA3B2-F41D-494F-94CD-BDFD863E147A}"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6146E368-2AD0-F2FC-09CE-CE8408ADD468}"/>
              </a:ext>
            </a:extLst>
          </p:cNvPr>
          <p:cNvSpPr>
            <a:spLocks noGrp="1"/>
          </p:cNvSpPr>
          <p:nvPr>
            <p:ph type="sldNum" sz="quarter" idx="11"/>
          </p:nvPr>
        </p:nvSpPr>
        <p:spPr/>
        <p:txBody>
          <a:bodyPr/>
          <a:lstStyle>
            <a:lvl1pPr>
              <a:defRPr/>
            </a:lvl1pPr>
          </a:lstStyle>
          <a:p>
            <a:pPr>
              <a:defRPr/>
            </a:pPr>
            <a:fld id="{1C5C311B-95B0-4182-8A1C-2D372EE52FD3}" type="slidenum">
              <a:rPr lang="en-US" altLang="en-US"/>
              <a:pPr>
                <a:defRPr/>
              </a:pPr>
              <a:t>‹#›</a:t>
            </a:fld>
            <a:endParaRPr lang="en-US" altLang="en-US"/>
          </a:p>
        </p:txBody>
      </p:sp>
      <p:sp>
        <p:nvSpPr>
          <p:cNvPr id="7" name="Footer Placeholder 4">
            <a:extLst>
              <a:ext uri="{FF2B5EF4-FFF2-40B4-BE49-F238E27FC236}">
                <a16:creationId xmlns:a16="http://schemas.microsoft.com/office/drawing/2014/main" id="{2E832AFB-5419-21F2-56BD-AA5FBE5B9C7D}"/>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424382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a:extLst>
              <a:ext uri="{FF2B5EF4-FFF2-40B4-BE49-F238E27FC236}">
                <a16:creationId xmlns:a16="http://schemas.microsoft.com/office/drawing/2014/main" id="{7446A575-3F5B-941E-F134-DC08068D7976}"/>
              </a:ext>
            </a:extLst>
          </p:cNvPr>
          <p:cNvSpPr>
            <a:spLocks noGrp="1"/>
          </p:cNvSpPr>
          <p:nvPr>
            <p:ph type="dt" sz="half" idx="10"/>
          </p:nvPr>
        </p:nvSpPr>
        <p:spPr/>
        <p:txBody>
          <a:bodyPr/>
          <a:lstStyle>
            <a:lvl1pPr>
              <a:defRPr/>
            </a:lvl1pPr>
          </a:lstStyle>
          <a:p>
            <a:pPr>
              <a:defRPr/>
            </a:pPr>
            <a:fld id="{3EAFC5E1-33B7-439F-A54D-DD267DF5218C}"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55A67C33-1A32-F5F5-C00C-2713EDBD728A}"/>
              </a:ext>
            </a:extLst>
          </p:cNvPr>
          <p:cNvSpPr>
            <a:spLocks noGrp="1"/>
          </p:cNvSpPr>
          <p:nvPr>
            <p:ph type="sldNum" sz="quarter" idx="11"/>
          </p:nvPr>
        </p:nvSpPr>
        <p:spPr/>
        <p:txBody>
          <a:bodyPr/>
          <a:lstStyle>
            <a:lvl1pPr>
              <a:defRPr/>
            </a:lvl1pPr>
          </a:lstStyle>
          <a:p>
            <a:pPr>
              <a:defRPr/>
            </a:pPr>
            <a:fld id="{00BEB8EC-1B61-4C61-9A40-5C80028D1AC0}" type="slidenum">
              <a:rPr lang="en-US" altLang="en-US"/>
              <a:pPr>
                <a:defRPr/>
              </a:pPr>
              <a:t>‹#›</a:t>
            </a:fld>
            <a:endParaRPr lang="en-US" altLang="en-US"/>
          </a:p>
        </p:txBody>
      </p:sp>
      <p:sp>
        <p:nvSpPr>
          <p:cNvPr id="7" name="Footer Placeholder 4">
            <a:extLst>
              <a:ext uri="{FF2B5EF4-FFF2-40B4-BE49-F238E27FC236}">
                <a16:creationId xmlns:a16="http://schemas.microsoft.com/office/drawing/2014/main" id="{26433DD7-478D-D102-A268-16DC00FD44BE}"/>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3377721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2D504F6-9DD5-4151-172E-6888E654B108}"/>
              </a:ext>
            </a:extLst>
          </p:cNvPr>
          <p:cNvSpPr>
            <a:spLocks noGrp="1"/>
          </p:cNvSpPr>
          <p:nvPr>
            <p:ph type="dt" sz="half" idx="10"/>
          </p:nvPr>
        </p:nvSpPr>
        <p:spPr/>
        <p:txBody>
          <a:bodyPr/>
          <a:lstStyle>
            <a:lvl1pPr>
              <a:defRPr/>
            </a:lvl1pPr>
          </a:lstStyle>
          <a:p>
            <a:pPr>
              <a:defRPr/>
            </a:pPr>
            <a:fld id="{1593A817-3508-4A15-853F-7839AD4CD177}" type="datetime1">
              <a:rPr lang="en-IN"/>
              <a:pPr>
                <a:defRPr/>
              </a:pPr>
              <a:t>14-12-2023</a:t>
            </a:fld>
            <a:endParaRPr lang="en-US" dirty="0"/>
          </a:p>
        </p:txBody>
      </p:sp>
      <p:sp>
        <p:nvSpPr>
          <p:cNvPr id="5" name="Slide Number Placeholder 5">
            <a:extLst>
              <a:ext uri="{FF2B5EF4-FFF2-40B4-BE49-F238E27FC236}">
                <a16:creationId xmlns:a16="http://schemas.microsoft.com/office/drawing/2014/main" id="{54A91437-FC9B-DCFA-01BF-DD0CFBEC45D8}"/>
              </a:ext>
            </a:extLst>
          </p:cNvPr>
          <p:cNvSpPr>
            <a:spLocks noGrp="1"/>
          </p:cNvSpPr>
          <p:nvPr>
            <p:ph type="sldNum" sz="quarter" idx="11"/>
          </p:nvPr>
        </p:nvSpPr>
        <p:spPr/>
        <p:txBody>
          <a:bodyPr/>
          <a:lstStyle>
            <a:lvl1pPr>
              <a:defRPr/>
            </a:lvl1pPr>
          </a:lstStyle>
          <a:p>
            <a:pPr>
              <a:defRPr/>
            </a:pPr>
            <a:fld id="{118ADC47-333A-41BF-8636-48B1B5E4E90D}" type="slidenum">
              <a:rPr lang="en-US" altLang="en-US"/>
              <a:pPr>
                <a:defRPr/>
              </a:pPr>
              <a:t>‹#›</a:t>
            </a:fld>
            <a:endParaRPr lang="en-US" altLang="en-US"/>
          </a:p>
        </p:txBody>
      </p:sp>
      <p:sp>
        <p:nvSpPr>
          <p:cNvPr id="6" name="Footer Placeholder 4">
            <a:extLst>
              <a:ext uri="{FF2B5EF4-FFF2-40B4-BE49-F238E27FC236}">
                <a16:creationId xmlns:a16="http://schemas.microsoft.com/office/drawing/2014/main" id="{33FA1224-6BC9-9D61-0F41-ED52770E0C9D}"/>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177323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2" name="Date Placeholder 9">
            <a:extLst>
              <a:ext uri="{FF2B5EF4-FFF2-40B4-BE49-F238E27FC236}">
                <a16:creationId xmlns:a16="http://schemas.microsoft.com/office/drawing/2014/main" id="{2295F7A5-C16B-6089-8957-79F158936FB3}"/>
              </a:ext>
            </a:extLst>
          </p:cNvPr>
          <p:cNvSpPr>
            <a:spLocks noGrp="1"/>
          </p:cNvSpPr>
          <p:nvPr>
            <p:ph type="dt" sz="half" idx="10"/>
          </p:nvPr>
        </p:nvSpPr>
        <p:spPr>
          <a:xfrm>
            <a:off x="266700" y="6557963"/>
            <a:ext cx="2209800" cy="300037"/>
          </a:xfrm>
        </p:spPr>
        <p:txBody>
          <a:bodyPr/>
          <a:lstStyle>
            <a:lvl1pPr>
              <a:defRPr/>
            </a:lvl1pPr>
          </a:lstStyle>
          <a:p>
            <a:pPr>
              <a:defRPr/>
            </a:pPr>
            <a:fld id="{8C4CC965-8B05-4FE2-9678-FE394C833368}" type="datetime1">
              <a:rPr lang="en-IN"/>
              <a:pPr>
                <a:defRPr/>
              </a:pPr>
              <a:t>14-12-2023</a:t>
            </a:fld>
            <a:endParaRPr lang="en-US" dirty="0"/>
          </a:p>
        </p:txBody>
      </p:sp>
      <p:sp>
        <p:nvSpPr>
          <p:cNvPr id="4" name="Footer Placeholder 10">
            <a:extLst>
              <a:ext uri="{FF2B5EF4-FFF2-40B4-BE49-F238E27FC236}">
                <a16:creationId xmlns:a16="http://schemas.microsoft.com/office/drawing/2014/main" id="{384589CC-BC5E-A6A9-A437-012C68802EBA}"/>
              </a:ext>
            </a:extLst>
          </p:cNvPr>
          <p:cNvSpPr>
            <a:spLocks noGrp="1"/>
          </p:cNvSpPr>
          <p:nvPr>
            <p:ph type="ftr" sz="quarter" idx="11"/>
          </p:nvPr>
        </p:nvSpPr>
        <p:spPr/>
        <p:txBody>
          <a:bodyPr/>
          <a:lstStyle>
            <a:lvl1pPr>
              <a:defRPr/>
            </a:lvl1pPr>
          </a:lstStyle>
          <a:p>
            <a:pPr>
              <a:defRPr/>
            </a:pPr>
            <a:r>
              <a:rPr lang="en-US"/>
              <a:t>International Institute of Information Technology, Naya Raipur</a:t>
            </a:r>
          </a:p>
        </p:txBody>
      </p:sp>
      <p:sp>
        <p:nvSpPr>
          <p:cNvPr id="5" name="Slide Number Placeholder 11">
            <a:extLst>
              <a:ext uri="{FF2B5EF4-FFF2-40B4-BE49-F238E27FC236}">
                <a16:creationId xmlns:a16="http://schemas.microsoft.com/office/drawing/2014/main" id="{096A5D12-BAF0-6E39-4748-021169B57135}"/>
              </a:ext>
            </a:extLst>
          </p:cNvPr>
          <p:cNvSpPr>
            <a:spLocks noGrp="1"/>
          </p:cNvSpPr>
          <p:nvPr>
            <p:ph type="sldNum" sz="quarter" idx="12"/>
          </p:nvPr>
        </p:nvSpPr>
        <p:spPr>
          <a:xfrm>
            <a:off x="9629775" y="6492875"/>
            <a:ext cx="1979613" cy="365125"/>
          </a:xfrm>
        </p:spPr>
        <p:txBody>
          <a:bodyPr/>
          <a:lstStyle>
            <a:lvl1pPr>
              <a:defRPr/>
            </a:lvl1pPr>
          </a:lstStyle>
          <a:p>
            <a:pPr>
              <a:defRPr/>
            </a:pPr>
            <a:fld id="{67BCADAE-D168-495D-AD1A-22DE9980F9B9}" type="slidenum">
              <a:rPr lang="en-US" altLang="en-US"/>
              <a:pPr>
                <a:defRPr/>
              </a:pPr>
              <a:t>‹#›</a:t>
            </a:fld>
            <a:endParaRPr lang="en-US" altLang="en-US"/>
          </a:p>
        </p:txBody>
      </p:sp>
    </p:spTree>
    <p:extLst>
      <p:ext uri="{BB962C8B-B14F-4D97-AF65-F5344CB8AC3E}">
        <p14:creationId xmlns:p14="http://schemas.microsoft.com/office/powerpoint/2010/main" val="2022668729"/>
      </p:ext>
    </p:extLst>
  </p:cSld>
  <p:clrMapOvr>
    <a:masterClrMapping/>
  </p:clrMapOvr>
  <p:transition>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035AF5-9E88-5999-98B1-B99CA70498E0}"/>
              </a:ext>
            </a:extLst>
          </p:cNvPr>
          <p:cNvSpPr>
            <a:spLocks noGrp="1"/>
          </p:cNvSpPr>
          <p:nvPr>
            <p:ph type="dt" sz="half" idx="10"/>
          </p:nvPr>
        </p:nvSpPr>
        <p:spPr/>
        <p:txBody>
          <a:bodyPr/>
          <a:lstStyle>
            <a:lvl1pPr>
              <a:defRPr/>
            </a:lvl1pPr>
          </a:lstStyle>
          <a:p>
            <a:pPr>
              <a:defRPr/>
            </a:pPr>
            <a:fld id="{BF152E9F-9793-4E2D-9908-5DB77EB713BE}" type="datetime1">
              <a:rPr lang="en-IN"/>
              <a:pPr>
                <a:defRPr/>
              </a:pPr>
              <a:t>14-12-2023</a:t>
            </a:fld>
            <a:endParaRPr lang="en-US" dirty="0"/>
          </a:p>
        </p:txBody>
      </p:sp>
      <p:sp>
        <p:nvSpPr>
          <p:cNvPr id="5" name="Slide Number Placeholder 5">
            <a:extLst>
              <a:ext uri="{FF2B5EF4-FFF2-40B4-BE49-F238E27FC236}">
                <a16:creationId xmlns:a16="http://schemas.microsoft.com/office/drawing/2014/main" id="{A69BE3CF-56C6-E05D-CBEE-62964074E92C}"/>
              </a:ext>
            </a:extLst>
          </p:cNvPr>
          <p:cNvSpPr>
            <a:spLocks noGrp="1"/>
          </p:cNvSpPr>
          <p:nvPr>
            <p:ph type="sldNum" sz="quarter" idx="11"/>
          </p:nvPr>
        </p:nvSpPr>
        <p:spPr/>
        <p:txBody>
          <a:bodyPr/>
          <a:lstStyle>
            <a:lvl1pPr>
              <a:defRPr/>
            </a:lvl1pPr>
          </a:lstStyle>
          <a:p>
            <a:pPr>
              <a:defRPr/>
            </a:pPr>
            <a:fld id="{5B1FD5F6-0E78-4DE6-978B-D4609FAB1855}" type="slidenum">
              <a:rPr lang="en-US" altLang="en-US"/>
              <a:pPr>
                <a:defRPr/>
              </a:pPr>
              <a:t>‹#›</a:t>
            </a:fld>
            <a:endParaRPr lang="en-US" altLang="en-US"/>
          </a:p>
        </p:txBody>
      </p:sp>
      <p:sp>
        <p:nvSpPr>
          <p:cNvPr id="6" name="Footer Placeholder 4">
            <a:extLst>
              <a:ext uri="{FF2B5EF4-FFF2-40B4-BE49-F238E27FC236}">
                <a16:creationId xmlns:a16="http://schemas.microsoft.com/office/drawing/2014/main" id="{B40945A0-1368-F2E3-8586-7B0F43588C85}"/>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127946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81450E4-A6EB-5F14-951F-35C471233183}"/>
              </a:ext>
            </a:extLst>
          </p:cNvPr>
          <p:cNvSpPr>
            <a:spLocks noGrp="1"/>
          </p:cNvSpPr>
          <p:nvPr>
            <p:ph type="dt" sz="half" idx="10"/>
          </p:nvPr>
        </p:nvSpPr>
        <p:spPr/>
        <p:txBody>
          <a:bodyPr/>
          <a:lstStyle>
            <a:lvl1pPr>
              <a:defRPr/>
            </a:lvl1pPr>
          </a:lstStyle>
          <a:p>
            <a:pPr>
              <a:defRPr/>
            </a:pPr>
            <a:fld id="{750F4C8C-7988-42E6-80AD-4FC11246FCE2}" type="datetime1">
              <a:rPr lang="en-IN"/>
              <a:pPr>
                <a:defRPr/>
              </a:pPr>
              <a:t>14-12-2023</a:t>
            </a:fld>
            <a:endParaRPr lang="en-US"/>
          </a:p>
        </p:txBody>
      </p:sp>
      <p:sp>
        <p:nvSpPr>
          <p:cNvPr id="6" name="Footer Placeholder 5">
            <a:extLst>
              <a:ext uri="{FF2B5EF4-FFF2-40B4-BE49-F238E27FC236}">
                <a16:creationId xmlns:a16="http://schemas.microsoft.com/office/drawing/2014/main" id="{27B9AD88-AAC2-4F48-532A-591344F94042}"/>
              </a:ext>
            </a:extLst>
          </p:cNvPr>
          <p:cNvSpPr>
            <a:spLocks noGrp="1"/>
          </p:cNvSpPr>
          <p:nvPr>
            <p:ph type="ftr" sz="quarter" idx="11"/>
          </p:nvPr>
        </p:nvSpPr>
        <p:spPr>
          <a:xfrm>
            <a:off x="3136900" y="6492875"/>
            <a:ext cx="5283200" cy="365125"/>
          </a:xfrm>
        </p:spPr>
        <p:txBody>
          <a:bodyPr/>
          <a:lstStyle>
            <a:lvl1pPr>
              <a:defRPr/>
            </a:lvl1pPr>
          </a:lstStyle>
          <a:p>
            <a:pPr>
              <a:defRPr/>
            </a:pPr>
            <a:r>
              <a:rPr lang="en-US"/>
              <a:t>International Institute of Information Technology, Naya Raipur</a:t>
            </a:r>
          </a:p>
        </p:txBody>
      </p:sp>
      <p:sp>
        <p:nvSpPr>
          <p:cNvPr id="7" name="Slide Number Placeholder 6">
            <a:extLst>
              <a:ext uri="{FF2B5EF4-FFF2-40B4-BE49-F238E27FC236}">
                <a16:creationId xmlns:a16="http://schemas.microsoft.com/office/drawing/2014/main" id="{A2FE222E-7D74-B8FA-74B1-DC73C14DA195}"/>
              </a:ext>
            </a:extLst>
          </p:cNvPr>
          <p:cNvSpPr>
            <a:spLocks noGrp="1"/>
          </p:cNvSpPr>
          <p:nvPr>
            <p:ph type="sldNum" sz="quarter" idx="12"/>
          </p:nvPr>
        </p:nvSpPr>
        <p:spPr/>
        <p:txBody>
          <a:bodyPr/>
          <a:lstStyle>
            <a:lvl1pPr>
              <a:defRPr/>
            </a:lvl1pPr>
          </a:lstStyle>
          <a:p>
            <a:pPr>
              <a:defRPr/>
            </a:pPr>
            <a:fld id="{EEAECEF3-C7D4-4F73-A0B0-6170649C5E2B}" type="slidenum">
              <a:rPr lang="en-US" altLang="en-US"/>
              <a:pPr>
                <a:defRPr/>
              </a:pPr>
              <a:t>‹#›</a:t>
            </a:fld>
            <a:endParaRPr lang="en-US" altLang="en-US"/>
          </a:p>
        </p:txBody>
      </p:sp>
    </p:spTree>
    <p:extLst>
      <p:ext uri="{BB962C8B-B14F-4D97-AF65-F5344CB8AC3E}">
        <p14:creationId xmlns:p14="http://schemas.microsoft.com/office/powerpoint/2010/main" val="4125942944"/>
      </p:ext>
    </p:extLst>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a:extLst>
              <a:ext uri="{FF2B5EF4-FFF2-40B4-BE49-F238E27FC236}">
                <a16:creationId xmlns:a16="http://schemas.microsoft.com/office/drawing/2014/main" id="{55246093-4A9F-1F68-36D5-BAF0D721A809}"/>
              </a:ext>
            </a:extLst>
          </p:cNvPr>
          <p:cNvSpPr>
            <a:spLocks noGrp="1"/>
          </p:cNvSpPr>
          <p:nvPr>
            <p:ph type="dt" sz="half" idx="10"/>
          </p:nvPr>
        </p:nvSpPr>
        <p:spPr/>
        <p:txBody>
          <a:bodyPr/>
          <a:lstStyle>
            <a:lvl1pPr>
              <a:defRPr/>
            </a:lvl1pPr>
          </a:lstStyle>
          <a:p>
            <a:pPr>
              <a:defRPr/>
            </a:pPr>
            <a:fld id="{AB258AF7-F737-4BDB-998D-3C9B7617A662}" type="datetime1">
              <a:rPr lang="en-IN"/>
              <a:pPr>
                <a:defRPr/>
              </a:pPr>
              <a:t>14-12-2023</a:t>
            </a:fld>
            <a:endParaRPr lang="en-US" dirty="0"/>
          </a:p>
        </p:txBody>
      </p:sp>
      <p:sp>
        <p:nvSpPr>
          <p:cNvPr id="4" name="Slide Number Placeholder 5">
            <a:extLst>
              <a:ext uri="{FF2B5EF4-FFF2-40B4-BE49-F238E27FC236}">
                <a16:creationId xmlns:a16="http://schemas.microsoft.com/office/drawing/2014/main" id="{1FCB494E-C26E-30B5-4A58-D0B5548E7277}"/>
              </a:ext>
            </a:extLst>
          </p:cNvPr>
          <p:cNvSpPr>
            <a:spLocks noGrp="1"/>
          </p:cNvSpPr>
          <p:nvPr>
            <p:ph type="sldNum" sz="quarter" idx="11"/>
          </p:nvPr>
        </p:nvSpPr>
        <p:spPr/>
        <p:txBody>
          <a:bodyPr/>
          <a:lstStyle>
            <a:lvl1pPr>
              <a:defRPr/>
            </a:lvl1pPr>
          </a:lstStyle>
          <a:p>
            <a:pPr>
              <a:defRPr/>
            </a:pPr>
            <a:fld id="{6C934628-D426-47B0-8FE0-791C2804CED4}"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9C704B3B-C781-C228-EF62-E589B890B563}"/>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1659608940"/>
      </p:ext>
    </p:extLst>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2060"/>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B1E0FE27-59CC-991F-B815-0C66AC7EA359}"/>
              </a:ext>
            </a:extLst>
          </p:cNvPr>
          <p:cNvSpPr>
            <a:spLocks noGrp="1"/>
          </p:cNvSpPr>
          <p:nvPr>
            <p:ph type="dt" sz="half" idx="10"/>
          </p:nvPr>
        </p:nvSpPr>
        <p:spPr/>
        <p:txBody>
          <a:bodyPr/>
          <a:lstStyle>
            <a:lvl1pPr>
              <a:defRPr/>
            </a:lvl1pPr>
          </a:lstStyle>
          <a:p>
            <a:pPr>
              <a:defRPr/>
            </a:pPr>
            <a:fld id="{C2E27D8C-5881-4E53-BCAE-DB1C490CB792}" type="datetime1">
              <a:rPr lang="en-IN"/>
              <a:pPr>
                <a:defRPr/>
              </a:pPr>
              <a:t>14-12-2023</a:t>
            </a:fld>
            <a:endParaRPr lang="en-US" dirty="0"/>
          </a:p>
        </p:txBody>
      </p:sp>
      <p:sp>
        <p:nvSpPr>
          <p:cNvPr id="8" name="Slide Number Placeholder 5">
            <a:extLst>
              <a:ext uri="{FF2B5EF4-FFF2-40B4-BE49-F238E27FC236}">
                <a16:creationId xmlns:a16="http://schemas.microsoft.com/office/drawing/2014/main" id="{4D7E125A-A173-44D9-2255-6BA55831820A}"/>
              </a:ext>
            </a:extLst>
          </p:cNvPr>
          <p:cNvSpPr>
            <a:spLocks noGrp="1"/>
          </p:cNvSpPr>
          <p:nvPr>
            <p:ph type="sldNum" sz="quarter" idx="11"/>
          </p:nvPr>
        </p:nvSpPr>
        <p:spPr/>
        <p:txBody>
          <a:bodyPr/>
          <a:lstStyle>
            <a:lvl1pPr>
              <a:defRPr/>
            </a:lvl1pPr>
          </a:lstStyle>
          <a:p>
            <a:pPr>
              <a:defRPr/>
            </a:pPr>
            <a:fld id="{263EBD93-302A-4886-A5A4-846B033F786B}" type="slidenum">
              <a:rPr lang="en-US" altLang="en-US"/>
              <a:pPr>
                <a:defRPr/>
              </a:pPr>
              <a:t>‹#›</a:t>
            </a:fld>
            <a:endParaRPr lang="en-US" altLang="en-US"/>
          </a:p>
        </p:txBody>
      </p:sp>
      <p:sp>
        <p:nvSpPr>
          <p:cNvPr id="9" name="Footer Placeholder 4">
            <a:extLst>
              <a:ext uri="{FF2B5EF4-FFF2-40B4-BE49-F238E27FC236}">
                <a16:creationId xmlns:a16="http://schemas.microsoft.com/office/drawing/2014/main" id="{CE098E86-BF27-C6E6-3F54-45BB0DC578A6}"/>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2771815262"/>
      </p:ext>
    </p:extLst>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a:extLst>
              <a:ext uri="{FF2B5EF4-FFF2-40B4-BE49-F238E27FC236}">
                <a16:creationId xmlns:a16="http://schemas.microsoft.com/office/drawing/2014/main" id="{13650D8A-4065-60E8-861B-DC4676D5911F}"/>
              </a:ext>
            </a:extLst>
          </p:cNvPr>
          <p:cNvSpPr>
            <a:spLocks noGrp="1"/>
          </p:cNvSpPr>
          <p:nvPr>
            <p:ph type="dt" sz="half" idx="10"/>
          </p:nvPr>
        </p:nvSpPr>
        <p:spPr/>
        <p:txBody>
          <a:bodyPr/>
          <a:lstStyle>
            <a:lvl1pPr>
              <a:defRPr/>
            </a:lvl1pPr>
          </a:lstStyle>
          <a:p>
            <a:pPr>
              <a:defRPr/>
            </a:pPr>
            <a:fld id="{CABF255D-E251-4709-BFBA-1DC2839769DD}" type="datetime1">
              <a:rPr lang="en-IN"/>
              <a:pPr>
                <a:defRPr/>
              </a:pPr>
              <a:t>14-12-2023</a:t>
            </a:fld>
            <a:endParaRPr lang="en-US" dirty="0"/>
          </a:p>
        </p:txBody>
      </p:sp>
      <p:sp>
        <p:nvSpPr>
          <p:cNvPr id="4" name="Slide Number Placeholder 5">
            <a:extLst>
              <a:ext uri="{FF2B5EF4-FFF2-40B4-BE49-F238E27FC236}">
                <a16:creationId xmlns:a16="http://schemas.microsoft.com/office/drawing/2014/main" id="{1B954D9B-FB39-B936-EF7B-AC797BC1DB78}"/>
              </a:ext>
            </a:extLst>
          </p:cNvPr>
          <p:cNvSpPr>
            <a:spLocks noGrp="1"/>
          </p:cNvSpPr>
          <p:nvPr>
            <p:ph type="sldNum" sz="quarter" idx="11"/>
          </p:nvPr>
        </p:nvSpPr>
        <p:spPr/>
        <p:txBody>
          <a:bodyPr/>
          <a:lstStyle>
            <a:lvl1pPr>
              <a:defRPr/>
            </a:lvl1pPr>
          </a:lstStyle>
          <a:p>
            <a:pPr>
              <a:defRPr/>
            </a:pPr>
            <a:fld id="{A0050D1A-4341-47D2-90CE-E56F77CA59DD}"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B44663AC-3C84-3BF1-E3DD-51CACCA65D29}"/>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731691470"/>
      </p:ext>
    </p:extLst>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rgbClr val="002060"/>
                </a:solidFill>
              </a:defRPr>
            </a:lvl1pPr>
            <a:lvl2pPr>
              <a:defRPr sz="2800">
                <a:solidFill>
                  <a:srgbClr val="002060"/>
                </a:solidFill>
              </a:defRPr>
            </a:lvl2pPr>
            <a:lvl3pPr>
              <a:defRPr sz="2400">
                <a:solidFill>
                  <a:srgbClr val="002060"/>
                </a:solidFill>
              </a:defRPr>
            </a:lvl3pPr>
            <a:lvl4pPr>
              <a:defRPr sz="2000">
                <a:solidFill>
                  <a:srgbClr val="002060"/>
                </a:solidFill>
              </a:defRPr>
            </a:lvl4pPr>
            <a:lvl5pPr>
              <a:defRPr sz="2000">
                <a:solidFill>
                  <a:srgbClr val="002060"/>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a:extLst>
              <a:ext uri="{FF2B5EF4-FFF2-40B4-BE49-F238E27FC236}">
                <a16:creationId xmlns:a16="http://schemas.microsoft.com/office/drawing/2014/main" id="{35AFB809-DF63-1893-6548-BDE050D97F6C}"/>
              </a:ext>
            </a:extLst>
          </p:cNvPr>
          <p:cNvSpPr>
            <a:spLocks noGrp="1"/>
          </p:cNvSpPr>
          <p:nvPr>
            <p:ph type="dt" sz="half" idx="10"/>
          </p:nvPr>
        </p:nvSpPr>
        <p:spPr/>
        <p:txBody>
          <a:bodyPr/>
          <a:lstStyle>
            <a:lvl1pPr>
              <a:defRPr/>
            </a:lvl1pPr>
          </a:lstStyle>
          <a:p>
            <a:pPr>
              <a:defRPr/>
            </a:pPr>
            <a:fld id="{858EB91A-7CBA-4DAF-A6DE-A22FA958BF02}"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79BA880E-634D-4331-CE19-E12E599D2F72}"/>
              </a:ext>
            </a:extLst>
          </p:cNvPr>
          <p:cNvSpPr>
            <a:spLocks noGrp="1"/>
          </p:cNvSpPr>
          <p:nvPr>
            <p:ph type="sldNum" sz="quarter" idx="11"/>
          </p:nvPr>
        </p:nvSpPr>
        <p:spPr/>
        <p:txBody>
          <a:bodyPr/>
          <a:lstStyle>
            <a:lvl1pPr>
              <a:defRPr/>
            </a:lvl1pPr>
          </a:lstStyle>
          <a:p>
            <a:pPr>
              <a:defRPr/>
            </a:pPr>
            <a:fld id="{1D5A9A61-1B21-465D-BDE0-2A9257FEA005}" type="slidenum">
              <a:rPr lang="en-US" altLang="en-US"/>
              <a:pPr>
                <a:defRPr/>
              </a:pPr>
              <a:t>‹#›</a:t>
            </a:fld>
            <a:endParaRPr lang="en-US" altLang="en-US"/>
          </a:p>
        </p:txBody>
      </p:sp>
      <p:sp>
        <p:nvSpPr>
          <p:cNvPr id="7" name="Footer Placeholder 4">
            <a:extLst>
              <a:ext uri="{FF2B5EF4-FFF2-40B4-BE49-F238E27FC236}">
                <a16:creationId xmlns:a16="http://schemas.microsoft.com/office/drawing/2014/main" id="{FB80FC97-84BE-4B80-CA58-B9FBC20050C5}"/>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3884551524"/>
      </p:ext>
    </p:extLst>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a:extLst>
              <a:ext uri="{FF2B5EF4-FFF2-40B4-BE49-F238E27FC236}">
                <a16:creationId xmlns:a16="http://schemas.microsoft.com/office/drawing/2014/main" id="{1F92D4F4-4119-F102-F73A-8B8A1D74B9EE}"/>
              </a:ext>
            </a:extLst>
          </p:cNvPr>
          <p:cNvSpPr>
            <a:spLocks noGrp="1"/>
          </p:cNvSpPr>
          <p:nvPr>
            <p:ph type="dt" sz="half" idx="10"/>
          </p:nvPr>
        </p:nvSpPr>
        <p:spPr/>
        <p:txBody>
          <a:bodyPr/>
          <a:lstStyle>
            <a:lvl1pPr>
              <a:defRPr/>
            </a:lvl1pPr>
          </a:lstStyle>
          <a:p>
            <a:pPr>
              <a:defRPr/>
            </a:pPr>
            <a:fld id="{EA45A905-4621-4F5D-AB40-728B94D7E1F2}"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F85B34E3-CBD7-5BC0-D02C-556109C2E84A}"/>
              </a:ext>
            </a:extLst>
          </p:cNvPr>
          <p:cNvSpPr>
            <a:spLocks noGrp="1"/>
          </p:cNvSpPr>
          <p:nvPr>
            <p:ph type="sldNum" sz="quarter" idx="11"/>
          </p:nvPr>
        </p:nvSpPr>
        <p:spPr/>
        <p:txBody>
          <a:bodyPr/>
          <a:lstStyle>
            <a:lvl1pPr>
              <a:defRPr/>
            </a:lvl1pPr>
          </a:lstStyle>
          <a:p>
            <a:pPr>
              <a:defRPr/>
            </a:pPr>
            <a:fld id="{E6EDC2A9-3D7A-49EA-B3BB-2F444F5E7CCA}" type="slidenum">
              <a:rPr lang="en-US" altLang="en-US"/>
              <a:pPr>
                <a:defRPr/>
              </a:pPr>
              <a:t>‹#›</a:t>
            </a:fld>
            <a:endParaRPr lang="en-US" altLang="en-US"/>
          </a:p>
        </p:txBody>
      </p:sp>
      <p:sp>
        <p:nvSpPr>
          <p:cNvPr id="7" name="Footer Placeholder 4">
            <a:extLst>
              <a:ext uri="{FF2B5EF4-FFF2-40B4-BE49-F238E27FC236}">
                <a16:creationId xmlns:a16="http://schemas.microsoft.com/office/drawing/2014/main" id="{A2E50F3E-AFDE-3C51-7E57-A0407349FFD9}"/>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2235917379"/>
      </p:ext>
    </p:extLst>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9A42B7-BBC4-BFFE-331E-CB7D0A8B6682}"/>
              </a:ext>
            </a:extLst>
          </p:cNvPr>
          <p:cNvSpPr>
            <a:spLocks noGrp="1"/>
          </p:cNvSpPr>
          <p:nvPr>
            <p:ph type="dt" sz="half" idx="10"/>
          </p:nvPr>
        </p:nvSpPr>
        <p:spPr/>
        <p:txBody>
          <a:bodyPr/>
          <a:lstStyle>
            <a:lvl1pPr>
              <a:defRPr/>
            </a:lvl1pPr>
          </a:lstStyle>
          <a:p>
            <a:pPr>
              <a:defRPr/>
            </a:pPr>
            <a:fld id="{77EAD1CC-155B-42FD-98A3-4091E48D23BB}" type="datetime1">
              <a:rPr lang="en-IN"/>
              <a:pPr>
                <a:defRPr/>
              </a:pPr>
              <a:t>14-12-2023</a:t>
            </a:fld>
            <a:endParaRPr lang="en-US" dirty="0"/>
          </a:p>
        </p:txBody>
      </p:sp>
      <p:sp>
        <p:nvSpPr>
          <p:cNvPr id="5" name="Slide Number Placeholder 5">
            <a:extLst>
              <a:ext uri="{FF2B5EF4-FFF2-40B4-BE49-F238E27FC236}">
                <a16:creationId xmlns:a16="http://schemas.microsoft.com/office/drawing/2014/main" id="{CB7330A7-5DE6-F9B7-5B22-E84F59A4FCD8}"/>
              </a:ext>
            </a:extLst>
          </p:cNvPr>
          <p:cNvSpPr>
            <a:spLocks noGrp="1"/>
          </p:cNvSpPr>
          <p:nvPr>
            <p:ph type="sldNum" sz="quarter" idx="11"/>
          </p:nvPr>
        </p:nvSpPr>
        <p:spPr/>
        <p:txBody>
          <a:bodyPr/>
          <a:lstStyle>
            <a:lvl1pPr>
              <a:defRPr/>
            </a:lvl1pPr>
          </a:lstStyle>
          <a:p>
            <a:pPr>
              <a:defRPr/>
            </a:pPr>
            <a:fld id="{D853ED95-53FD-4E4A-8F48-D6F9F86476BB}" type="slidenum">
              <a:rPr lang="en-US" altLang="en-US"/>
              <a:pPr>
                <a:defRPr/>
              </a:pPr>
              <a:t>‹#›</a:t>
            </a:fld>
            <a:endParaRPr lang="en-US" altLang="en-US"/>
          </a:p>
        </p:txBody>
      </p:sp>
      <p:sp>
        <p:nvSpPr>
          <p:cNvPr id="6" name="Footer Placeholder 4">
            <a:extLst>
              <a:ext uri="{FF2B5EF4-FFF2-40B4-BE49-F238E27FC236}">
                <a16:creationId xmlns:a16="http://schemas.microsoft.com/office/drawing/2014/main" id="{5A18A8A5-0CEC-74B1-9A70-D2B090CF4AD6}"/>
              </a:ext>
            </a:extLst>
          </p:cNvPr>
          <p:cNvSpPr>
            <a:spLocks noGrp="1"/>
          </p:cNvSpPr>
          <p:nvPr>
            <p:ph type="ftr" sz="quarter" idx="12"/>
          </p:nvPr>
        </p:nvSpPr>
        <p:spPr/>
        <p:txBody>
          <a:bodyPr/>
          <a:lstStyle>
            <a:lvl1pPr>
              <a:defRPr/>
            </a:lvl1pPr>
          </a:lstStyle>
          <a:p>
            <a:pPr>
              <a:defRPr/>
            </a:pPr>
            <a:r>
              <a:rPr lang="en-US"/>
              <a:t>International Institute of Information Technology, </a:t>
            </a:r>
            <a:r>
              <a:rPr lang="en-US" err="1"/>
              <a:t>Naya</a:t>
            </a:r>
            <a:r>
              <a:rPr lang="en-US"/>
              <a:t> Raipur</a:t>
            </a:r>
          </a:p>
        </p:txBody>
      </p:sp>
    </p:spTree>
    <p:extLst>
      <p:ext uri="{BB962C8B-B14F-4D97-AF65-F5344CB8AC3E}">
        <p14:creationId xmlns:p14="http://schemas.microsoft.com/office/powerpoint/2010/main" val="1900202810"/>
      </p:ext>
    </p:extLst>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hoek 19">
            <a:extLst>
              <a:ext uri="{FF2B5EF4-FFF2-40B4-BE49-F238E27FC236}">
                <a16:creationId xmlns:a16="http://schemas.microsoft.com/office/drawing/2014/main" id="{C7BD5312-06C2-9894-9648-1120CD75CC71}"/>
              </a:ext>
            </a:extLst>
          </p:cNvPr>
          <p:cNvSpPr/>
          <p:nvPr userDrawn="1"/>
        </p:nvSpPr>
        <p:spPr bwMode="auto">
          <a:xfrm>
            <a:off x="0" y="6465888"/>
            <a:ext cx="12192000" cy="404812"/>
          </a:xfrm>
          <a:prstGeom prst="rect">
            <a:avLst/>
          </a:prstGeom>
          <a:solidFill>
            <a:srgbClr val="0C2577"/>
          </a:solidFill>
          <a:ln>
            <a:noFill/>
          </a:ln>
          <a:effectLst/>
        </p:spPr>
        <p:txBody>
          <a:bodyPr lIns="68544" tIns="34272" rIns="68544" bIns="34272"/>
          <a:lstStyle/>
          <a:p>
            <a:pPr defTabSz="685434" eaLnBrk="1" hangingPunct="1">
              <a:lnSpc>
                <a:spcPct val="95000"/>
              </a:lnSpc>
              <a:buFont typeface="Arial" charset="0"/>
              <a:buNone/>
              <a:defRPr/>
            </a:pPr>
            <a:endParaRPr lang="en-US" sz="1499" kern="0" dirty="0">
              <a:solidFill>
                <a:srgbClr val="FFFFFF"/>
              </a:solidFill>
              <a:latin typeface="Minion" pitchFamily="2" charset="0"/>
            </a:endParaRPr>
          </a:p>
        </p:txBody>
      </p:sp>
      <p:sp>
        <p:nvSpPr>
          <p:cNvPr id="1027" name="Title Placeholder 1">
            <a:extLst>
              <a:ext uri="{FF2B5EF4-FFF2-40B4-BE49-F238E27FC236}">
                <a16:creationId xmlns:a16="http://schemas.microsoft.com/office/drawing/2014/main" id="{AEA6F7E5-16DC-7BFE-493E-41A5C3E5AC5F}"/>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7B2A480E-3F72-0C97-8AFC-9ED2EE14395C}"/>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9915B06-6A1C-4045-7776-3A5979042B33}"/>
              </a:ext>
            </a:extLst>
          </p:cNvPr>
          <p:cNvSpPr>
            <a:spLocks noGrp="1"/>
          </p:cNvSpPr>
          <p:nvPr>
            <p:ph type="dt" sz="half" idx="2"/>
          </p:nvPr>
        </p:nvSpPr>
        <p:spPr>
          <a:xfrm>
            <a:off x="266700" y="6518275"/>
            <a:ext cx="2209800" cy="300038"/>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pPr>
              <a:defRPr/>
            </a:pPr>
            <a:fld id="{DD9613A1-713C-47AB-8002-40B599248A5B}"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AC6001BA-C757-A9AE-B0AF-C883344FC019}"/>
              </a:ext>
            </a:extLst>
          </p:cNvPr>
          <p:cNvSpPr>
            <a:spLocks noGrp="1"/>
          </p:cNvSpPr>
          <p:nvPr>
            <p:ph type="sldNum" sz="quarter" idx="4"/>
          </p:nvPr>
        </p:nvSpPr>
        <p:spPr>
          <a:xfrm>
            <a:off x="9607550" y="6453188"/>
            <a:ext cx="19796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fld id="{EF5C87D0-044A-4B18-B88A-61F73D57EDEF}" type="slidenum">
              <a:rPr lang="en-US" altLang="en-US"/>
              <a:pPr>
                <a:defRPr/>
              </a:pPr>
              <a:t>‹#›</a:t>
            </a:fld>
            <a:endParaRPr lang="en-US" altLang="en-US"/>
          </a:p>
        </p:txBody>
      </p:sp>
      <p:pic>
        <p:nvPicPr>
          <p:cNvPr id="1031" name="Picture 8">
            <a:extLst>
              <a:ext uri="{FF2B5EF4-FFF2-40B4-BE49-F238E27FC236}">
                <a16:creationId xmlns:a16="http://schemas.microsoft.com/office/drawing/2014/main" id="{E3D173F9-CF17-EA2D-F28E-C9DC0AD14DAB}"/>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623550" y="230188"/>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a:extLst>
              <a:ext uri="{FF2B5EF4-FFF2-40B4-BE49-F238E27FC236}">
                <a16:creationId xmlns:a16="http://schemas.microsoft.com/office/drawing/2014/main" id="{5C7176FF-66EF-F095-5260-C8185DA90457}"/>
              </a:ext>
            </a:extLst>
          </p:cNvPr>
          <p:cNvSpPr>
            <a:spLocks noGrp="1"/>
          </p:cNvSpPr>
          <p:nvPr>
            <p:ph type="ftr" sz="quarter" idx="3"/>
          </p:nvPr>
        </p:nvSpPr>
        <p:spPr>
          <a:xfrm>
            <a:off x="2859088" y="6492875"/>
            <a:ext cx="6597650" cy="365125"/>
          </a:xfrm>
          <a:prstGeom prst="rect">
            <a:avLst/>
          </a:prstGeom>
        </p:spPr>
        <p:txBody>
          <a:bodyPr vert="horz" lIns="91440" tIns="45720" rIns="91440" bIns="45720" rtlCol="0" anchor="ctr"/>
          <a:lstStyle>
            <a:lvl1pPr algn="ctr" eaLnBrk="1" fontAlgn="auto" hangingPunct="1">
              <a:spcBef>
                <a:spcPts val="0"/>
              </a:spcBef>
              <a:spcAft>
                <a:spcPts val="0"/>
              </a:spcAft>
              <a:defRPr sz="1400" b="0" i="0">
                <a:solidFill>
                  <a:schemeClr val="bg1"/>
                </a:solidFill>
                <a:latin typeface="Georgia" panose="02040502050405020303" pitchFamily="18" charset="0"/>
              </a:defRPr>
            </a:lvl1pPr>
          </a:lstStyle>
          <a:p>
            <a:pPr>
              <a:defRPr/>
            </a:pPr>
            <a:r>
              <a:rPr lang="en-US"/>
              <a:t>International Institute of Information Technology, </a:t>
            </a:r>
            <a:r>
              <a:rPr lang="en-US" err="1"/>
              <a:t>Naya</a:t>
            </a:r>
            <a:r>
              <a:rPr lang="en-US"/>
              <a:t> Raipur</a:t>
            </a:r>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16" r:id="rId4"/>
    <p:sldLayoutId id="2147484017" r:id="rId5"/>
    <p:sldLayoutId id="2147484018" r:id="rId6"/>
    <p:sldLayoutId id="2147484019" r:id="rId7"/>
    <p:sldLayoutId id="2147484020" r:id="rId8"/>
    <p:sldLayoutId id="2147484021" r:id="rId9"/>
    <p:sldLayoutId id="2147484022" r:id="rId10"/>
  </p:sldLayoutIdLst>
  <p:transition>
    <p:randomBar dir="vert"/>
  </p:transition>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hoek 19">
            <a:extLst>
              <a:ext uri="{FF2B5EF4-FFF2-40B4-BE49-F238E27FC236}">
                <a16:creationId xmlns:a16="http://schemas.microsoft.com/office/drawing/2014/main" id="{71CF088A-F6CA-0A7F-C7AC-8DF1D24D359D}"/>
              </a:ext>
            </a:extLst>
          </p:cNvPr>
          <p:cNvSpPr/>
          <p:nvPr userDrawn="1"/>
        </p:nvSpPr>
        <p:spPr bwMode="auto">
          <a:xfrm>
            <a:off x="0" y="6465888"/>
            <a:ext cx="12192000" cy="404812"/>
          </a:xfrm>
          <a:prstGeom prst="rect">
            <a:avLst/>
          </a:prstGeom>
          <a:solidFill>
            <a:srgbClr val="0C2577"/>
          </a:solidFill>
          <a:ln>
            <a:noFill/>
          </a:ln>
          <a:effectLst/>
        </p:spPr>
        <p:txBody>
          <a:bodyPr lIns="68544" tIns="34272" rIns="68544" bIns="34272"/>
          <a:lstStyle/>
          <a:p>
            <a:pPr defTabSz="685434" eaLnBrk="1" hangingPunct="1">
              <a:lnSpc>
                <a:spcPct val="95000"/>
              </a:lnSpc>
              <a:buFont typeface="Arial" charset="0"/>
              <a:buNone/>
              <a:defRPr/>
            </a:pPr>
            <a:endParaRPr lang="en-US" sz="1499" kern="0" dirty="0">
              <a:solidFill>
                <a:srgbClr val="FFFFFF"/>
              </a:solidFill>
              <a:latin typeface="Minion" pitchFamily="2" charset="0"/>
            </a:endParaRPr>
          </a:p>
        </p:txBody>
      </p:sp>
      <p:sp>
        <p:nvSpPr>
          <p:cNvPr id="2051" name="Title Placeholder 1">
            <a:extLst>
              <a:ext uri="{FF2B5EF4-FFF2-40B4-BE49-F238E27FC236}">
                <a16:creationId xmlns:a16="http://schemas.microsoft.com/office/drawing/2014/main" id="{DE88FDD3-231A-04E0-ED32-8B5AB538C376}"/>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016DAC1F-3ED4-5C0D-3E7B-A3900E8AB93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3025D6-F603-D3AE-F438-281EBE1EA382}"/>
              </a:ext>
            </a:extLst>
          </p:cNvPr>
          <p:cNvSpPr>
            <a:spLocks noGrp="1"/>
          </p:cNvSpPr>
          <p:nvPr>
            <p:ph type="dt" sz="half" idx="2"/>
          </p:nvPr>
        </p:nvSpPr>
        <p:spPr>
          <a:xfrm>
            <a:off x="266700" y="6518275"/>
            <a:ext cx="2209800" cy="300038"/>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pPr>
              <a:defRPr/>
            </a:pPr>
            <a:fld id="{5627382E-6516-44A5-8CE5-DBEF954E9F97}" type="datetime1">
              <a:rPr lang="en-IN"/>
              <a:pPr>
                <a:defRPr/>
              </a:pPr>
              <a:t>14-12-2023</a:t>
            </a:fld>
            <a:endParaRPr lang="en-US" dirty="0"/>
          </a:p>
        </p:txBody>
      </p:sp>
      <p:sp>
        <p:nvSpPr>
          <p:cNvPr id="6" name="Slide Number Placeholder 5">
            <a:extLst>
              <a:ext uri="{FF2B5EF4-FFF2-40B4-BE49-F238E27FC236}">
                <a16:creationId xmlns:a16="http://schemas.microsoft.com/office/drawing/2014/main" id="{91491C1C-0797-07F9-1044-DE5B4A669833}"/>
              </a:ext>
            </a:extLst>
          </p:cNvPr>
          <p:cNvSpPr>
            <a:spLocks noGrp="1"/>
          </p:cNvSpPr>
          <p:nvPr>
            <p:ph type="sldNum" sz="quarter" idx="4"/>
          </p:nvPr>
        </p:nvSpPr>
        <p:spPr>
          <a:xfrm>
            <a:off x="9607550" y="6453188"/>
            <a:ext cx="19796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fld id="{427C75D8-1C29-43C7-92D8-76EC4DA7A44A}" type="slidenum">
              <a:rPr lang="en-US" altLang="en-US"/>
              <a:pPr>
                <a:defRPr/>
              </a:pPr>
              <a:t>‹#›</a:t>
            </a:fld>
            <a:endParaRPr lang="en-US" altLang="en-US"/>
          </a:p>
        </p:txBody>
      </p:sp>
      <p:pic>
        <p:nvPicPr>
          <p:cNvPr id="2055" name="Picture 8">
            <a:extLst>
              <a:ext uri="{FF2B5EF4-FFF2-40B4-BE49-F238E27FC236}">
                <a16:creationId xmlns:a16="http://schemas.microsoft.com/office/drawing/2014/main" id="{436DDDEB-FB6E-3E2D-0A98-FF50E4CF3F3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623550" y="230188"/>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a:extLst>
              <a:ext uri="{FF2B5EF4-FFF2-40B4-BE49-F238E27FC236}">
                <a16:creationId xmlns:a16="http://schemas.microsoft.com/office/drawing/2014/main" id="{1025C75A-3705-AD75-4F22-A8E4835F7703}"/>
              </a:ext>
            </a:extLst>
          </p:cNvPr>
          <p:cNvSpPr>
            <a:spLocks noGrp="1"/>
          </p:cNvSpPr>
          <p:nvPr>
            <p:ph type="ftr" sz="quarter" idx="3"/>
          </p:nvPr>
        </p:nvSpPr>
        <p:spPr>
          <a:xfrm>
            <a:off x="2859088" y="6492875"/>
            <a:ext cx="6597650" cy="365125"/>
          </a:xfrm>
          <a:prstGeom prst="rect">
            <a:avLst/>
          </a:prstGeom>
        </p:spPr>
        <p:txBody>
          <a:bodyPr vert="horz" lIns="91440" tIns="45720" rIns="91440" bIns="45720" rtlCol="0" anchor="ctr"/>
          <a:lstStyle>
            <a:lvl1pPr algn="ctr" eaLnBrk="1" fontAlgn="auto" hangingPunct="1">
              <a:spcBef>
                <a:spcPts val="0"/>
              </a:spcBef>
              <a:spcAft>
                <a:spcPts val="0"/>
              </a:spcAft>
              <a:defRPr sz="1400" b="0" i="0">
                <a:solidFill>
                  <a:schemeClr val="bg1"/>
                </a:solidFill>
                <a:latin typeface="Georgia" panose="02040502050405020303" pitchFamily="18" charset="0"/>
              </a:defRPr>
            </a:lvl1pPr>
          </a:lstStyle>
          <a:p>
            <a:pPr>
              <a:defRPr/>
            </a:pPr>
            <a:r>
              <a:rPr lang="en-US"/>
              <a:t>International Institute of Information Technology, </a:t>
            </a:r>
            <a:r>
              <a:rPr lang="en-US" err="1"/>
              <a:t>Naya</a:t>
            </a:r>
            <a:r>
              <a:rPr lang="en-US"/>
              <a:t> Raipur</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23" r:id="rId4"/>
    <p:sldLayoutId id="2147484024" r:id="rId5"/>
    <p:sldLayoutId id="2147484025" r:id="rId6"/>
    <p:sldLayoutId id="2147484026" r:id="rId7"/>
    <p:sldLayoutId id="2147484027" r:id="rId8"/>
    <p:sldLayoutId id="2147484028" r:id="rId9"/>
    <p:sldLayoutId id="2147484029" r:id="rId10"/>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5.gif"/><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9.png"/><Relationship Id="rId4" Type="http://schemas.openxmlformats.org/officeDocument/2006/relationships/image" Target="../media/image11.jpe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5">
            <a:extLst>
              <a:ext uri="{FF2B5EF4-FFF2-40B4-BE49-F238E27FC236}">
                <a16:creationId xmlns:a16="http://schemas.microsoft.com/office/drawing/2014/main" id="{1DE19ABE-3421-1599-5773-79074326834F}"/>
              </a:ext>
            </a:extLst>
          </p:cNvPr>
          <p:cNvSpPr>
            <a:spLocks noGrp="1" noChangeArrowheads="1"/>
          </p:cNvSpPr>
          <p:nvPr>
            <p:ph type="body" sz="quarter" idx="13"/>
          </p:nvPr>
        </p:nvSpPr>
        <p:spPr>
          <a:xfrm>
            <a:off x="0" y="3509963"/>
            <a:ext cx="12192000" cy="1011237"/>
          </a:xfrm>
        </p:spPr>
        <p:txBody>
          <a:bodyPr/>
          <a:lstStyle/>
          <a:p>
            <a:pPr eaLnBrk="1" hangingPunct="1"/>
            <a:endParaRPr lang="en-US" altLang="en-US"/>
          </a:p>
        </p:txBody>
      </p:sp>
      <p:sp>
        <p:nvSpPr>
          <p:cNvPr id="10243" name="Title 3">
            <a:extLst>
              <a:ext uri="{FF2B5EF4-FFF2-40B4-BE49-F238E27FC236}">
                <a16:creationId xmlns:a16="http://schemas.microsoft.com/office/drawing/2014/main" id="{116BCA7B-729F-5D52-FCC1-2A57D8A1F5A2}"/>
              </a:ext>
            </a:extLst>
          </p:cNvPr>
          <p:cNvSpPr>
            <a:spLocks noGrp="1" noChangeArrowheads="1"/>
          </p:cNvSpPr>
          <p:nvPr>
            <p:ph type="ctrTitle"/>
          </p:nvPr>
        </p:nvSpPr>
        <p:spPr/>
        <p:txBody>
          <a:bodyPr/>
          <a:lstStyle/>
          <a:p>
            <a:pPr eaLnBrk="1" hangingPunct="1"/>
            <a:r>
              <a:rPr lang="en-US" altLang="en-US" dirty="0"/>
              <a:t>Web-Based Cross-Chain Zero Knowledge Asset Proof</a:t>
            </a:r>
          </a:p>
        </p:txBody>
      </p:sp>
      <p:sp>
        <p:nvSpPr>
          <p:cNvPr id="6148" name="Subtitle 4">
            <a:extLst>
              <a:ext uri="{FF2B5EF4-FFF2-40B4-BE49-F238E27FC236}">
                <a16:creationId xmlns:a16="http://schemas.microsoft.com/office/drawing/2014/main" id="{3E6790CD-A234-6C23-E075-1C8958CE222E}"/>
              </a:ext>
            </a:extLst>
          </p:cNvPr>
          <p:cNvSpPr>
            <a:spLocks noGrp="1" noChangeArrowheads="1"/>
          </p:cNvSpPr>
          <p:nvPr>
            <p:ph type="subTitle" idx="1"/>
          </p:nvPr>
        </p:nvSpPr>
        <p:spPr>
          <a:xfrm>
            <a:off x="0" y="3784600"/>
            <a:ext cx="12192000" cy="381000"/>
          </a:xfrm>
        </p:spPr>
        <p:txBody>
          <a:bodyPr>
            <a:normAutofit fontScale="92500" lnSpcReduction="10000"/>
          </a:bodyPr>
          <a:lstStyle/>
          <a:p>
            <a:pPr algn="ctr" defTabSz="684213" fontAlgn="base">
              <a:defRPr/>
            </a:pPr>
            <a:r>
              <a:rPr lang="en-US" altLang="en-US" dirty="0">
                <a:solidFill>
                  <a:srgbClr val="002060"/>
                </a:solidFill>
              </a:rPr>
              <a:t>Dr. Satyanarayana </a:t>
            </a:r>
            <a:r>
              <a:rPr lang="en-US" altLang="en-US" dirty="0" err="1">
                <a:solidFill>
                  <a:srgbClr val="002060"/>
                </a:solidFill>
              </a:rPr>
              <a:t>Vollala</a:t>
            </a:r>
            <a:endParaRPr lang="en-US" altLang="en-US" dirty="0">
              <a:solidFill>
                <a:srgbClr val="002060"/>
              </a:solidFill>
            </a:endParaRPr>
          </a:p>
        </p:txBody>
      </p:sp>
      <p:sp>
        <p:nvSpPr>
          <p:cNvPr id="6149" name="TextBox 8">
            <a:extLst>
              <a:ext uri="{FF2B5EF4-FFF2-40B4-BE49-F238E27FC236}">
                <a16:creationId xmlns:a16="http://schemas.microsoft.com/office/drawing/2014/main" id="{688A6F43-29F9-E03F-A1E2-B0D2E7056732}"/>
              </a:ext>
            </a:extLst>
          </p:cNvPr>
          <p:cNvSpPr txBox="1">
            <a:spLocks noChangeArrowheads="1"/>
          </p:cNvSpPr>
          <p:nvPr/>
        </p:nvSpPr>
        <p:spPr bwMode="auto">
          <a:xfrm>
            <a:off x="8451850" y="3703638"/>
            <a:ext cx="3106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a:solidFill>
                  <a:schemeClr val="bg1"/>
                </a:solidFill>
                <a:latin typeface="Georgia" panose="02040502050405020303" pitchFamily="18" charset="0"/>
              </a:rPr>
              <a:t>Date: 12-10-2023</a:t>
            </a:r>
          </a:p>
        </p:txBody>
      </p:sp>
      <p:sp>
        <p:nvSpPr>
          <p:cNvPr id="10246" name="Footer Placeholder 9">
            <a:extLst>
              <a:ext uri="{FF2B5EF4-FFF2-40B4-BE49-F238E27FC236}">
                <a16:creationId xmlns:a16="http://schemas.microsoft.com/office/drawing/2014/main" id="{7607C3E5-567C-5B1E-2136-4D871CCE35C6}"/>
              </a:ext>
            </a:extLst>
          </p:cNvPr>
          <p:cNvSpPr txBox="1">
            <a:spLocks noChangeArrowheads="1"/>
          </p:cNvSpPr>
          <p:nvPr/>
        </p:nvSpPr>
        <p:spPr bwMode="auto">
          <a:xfrm>
            <a:off x="3009900" y="6492875"/>
            <a:ext cx="6005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dirty="0">
                <a:solidFill>
                  <a:schemeClr val="bg1"/>
                </a:solidFill>
                <a:latin typeface="Georgia" panose="02040502050405020303" pitchFamily="18" charset="0"/>
              </a:rPr>
              <a:t>International Institute of Information Technology, Naya Raipur</a:t>
            </a:r>
          </a:p>
        </p:txBody>
      </p:sp>
      <p:sp>
        <p:nvSpPr>
          <p:cNvPr id="6151" name="Subtitle 4">
            <a:extLst>
              <a:ext uri="{FF2B5EF4-FFF2-40B4-BE49-F238E27FC236}">
                <a16:creationId xmlns:a16="http://schemas.microsoft.com/office/drawing/2014/main" id="{FE8AFB30-A2BE-9D3E-778B-DC8602E3B082}"/>
              </a:ext>
            </a:extLst>
          </p:cNvPr>
          <p:cNvSpPr txBox="1">
            <a:spLocks noChangeArrowheads="1"/>
          </p:cNvSpPr>
          <p:nvPr/>
        </p:nvSpPr>
        <p:spPr bwMode="auto">
          <a:xfrm>
            <a:off x="269875" y="3498850"/>
            <a:ext cx="45656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42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defTabSz="6842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42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ts val="450"/>
              </a:spcBef>
              <a:spcAft>
                <a:spcPts val="450"/>
              </a:spcAft>
              <a:buClr>
                <a:srgbClr val="0C2577"/>
              </a:buClr>
              <a:buFont typeface="Arial" panose="020B0604020202020204" pitchFamily="34" charset="0"/>
              <a:buNone/>
            </a:pPr>
            <a:r>
              <a:rPr lang="en-US" altLang="en-US" sz="1600" dirty="0">
                <a:solidFill>
                  <a:schemeClr val="bg1"/>
                </a:solidFill>
                <a:latin typeface="Georgia" panose="02040502050405020303" pitchFamily="18" charset="0"/>
              </a:rPr>
              <a:t>Amrit Gupta (211000008)</a:t>
            </a:r>
          </a:p>
          <a:p>
            <a:pPr eaLnBrk="1" hangingPunct="1">
              <a:spcBef>
                <a:spcPts val="450"/>
              </a:spcBef>
              <a:spcAft>
                <a:spcPts val="450"/>
              </a:spcAft>
              <a:buClr>
                <a:srgbClr val="0C2577"/>
              </a:buClr>
              <a:buFont typeface="Arial" panose="020B0604020202020204" pitchFamily="34" charset="0"/>
              <a:buNone/>
            </a:pPr>
            <a:r>
              <a:rPr lang="en-US" altLang="en-US" sz="1600" dirty="0">
                <a:solidFill>
                  <a:schemeClr val="bg1"/>
                </a:solidFill>
                <a:latin typeface="Georgia" panose="02040502050405020303" pitchFamily="18" charset="0"/>
              </a:rPr>
              <a:t>Anirban Bhattacharjee (211000010)</a:t>
            </a:r>
          </a:p>
          <a:p>
            <a:pPr eaLnBrk="1" hangingPunct="1">
              <a:spcBef>
                <a:spcPts val="450"/>
              </a:spcBef>
              <a:spcAft>
                <a:spcPts val="450"/>
              </a:spcAft>
              <a:buClr>
                <a:srgbClr val="0C2577"/>
              </a:buClr>
              <a:buFont typeface="Arial" panose="020B0604020202020204" pitchFamily="34" charset="0"/>
              <a:buNone/>
            </a:pPr>
            <a:r>
              <a:rPr lang="en-US" altLang="en-US" sz="1600" dirty="0">
                <a:solidFill>
                  <a:schemeClr val="bg1"/>
                </a:solidFill>
                <a:latin typeface="Georgia" panose="02040502050405020303" pitchFamily="18" charset="0"/>
              </a:rPr>
              <a:t>Vinay Kiran Polisetti (211000037)</a:t>
            </a:r>
          </a:p>
          <a:p>
            <a:pPr eaLnBrk="1" hangingPunct="1">
              <a:spcBef>
                <a:spcPts val="450"/>
              </a:spcBef>
              <a:spcAft>
                <a:spcPts val="450"/>
              </a:spcAft>
              <a:buClr>
                <a:srgbClr val="0C2577"/>
              </a:buClr>
              <a:buFont typeface="Arial" panose="020B0604020202020204" pitchFamily="34" charset="0"/>
              <a:buNone/>
            </a:pPr>
            <a:endParaRPr lang="en-US" altLang="en-US" sz="2400" dirty="0">
              <a:solidFill>
                <a:schemeClr val="bg1"/>
              </a:solidFill>
              <a:latin typeface="Georgia" panose="02040502050405020303"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randombar(horizontal)">
                                      <p:cBhvr>
                                        <p:cTn id="7" dur="500"/>
                                        <p:tgtEl>
                                          <p:spTgt spid="6151"/>
                                        </p:tgtEl>
                                      </p:cBhvr>
                                    </p:animEffect>
                                  </p:childTnLst>
                                </p:cTn>
                              </p:par>
                              <p:par>
                                <p:cTn id="8" presetID="14" presetClass="entr" presetSubtype="10" fill="hold"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randombar(horizontal)">
                                      <p:cBhvr>
                                        <p:cTn id="10" dur="500"/>
                                        <p:tgtEl>
                                          <p:spTgt spid="6149"/>
                                        </p:tgtEl>
                                      </p:cBhvr>
                                    </p:animEffect>
                                  </p:childTnLst>
                                </p:cTn>
                              </p:par>
                              <p:par>
                                <p:cTn id="11" presetID="14" presetClass="entr" presetSubtype="10" fill="hold" nodeType="withEffect">
                                  <p:stCondLst>
                                    <p:cond delay="0"/>
                                  </p:stCondLst>
                                  <p:childTnLst>
                                    <p:set>
                                      <p:cBhvr>
                                        <p:cTn id="12" dur="1" fill="hold">
                                          <p:stCondLst>
                                            <p:cond delay="0"/>
                                          </p:stCondLst>
                                        </p:cTn>
                                        <p:tgtEl>
                                          <p:spTgt spid="6148">
                                            <p:txEl>
                                              <p:pRg st="0" end="0"/>
                                            </p:txEl>
                                          </p:spTgt>
                                        </p:tgtEl>
                                        <p:attrNameLst>
                                          <p:attrName>style.visibility</p:attrName>
                                        </p:attrNameLst>
                                      </p:cBhvr>
                                      <p:to>
                                        <p:strVal val="visible"/>
                                      </p:to>
                                    </p:set>
                                    <p:animEffect transition="in" filter="randombar(horizontal)">
                                      <p:cBhvr>
                                        <p:cTn id="13" dur="500"/>
                                        <p:tgtEl>
                                          <p:spTgt spid="6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P spid="6149" grpId="0"/>
      <p:bldP spid="61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91711EF-ECB5-032C-2DDD-42D4CA265955}"/>
              </a:ext>
            </a:extLst>
          </p:cNvPr>
          <p:cNvSpPr>
            <a:spLocks noGrp="1" noChangeArrowheads="1"/>
          </p:cNvSpPr>
          <p:nvPr>
            <p:ph type="title"/>
          </p:nvPr>
        </p:nvSpPr>
        <p:spPr>
          <a:xfrm>
            <a:off x="0" y="2462213"/>
            <a:ext cx="12192000" cy="1325562"/>
          </a:xfrm>
        </p:spPr>
        <p:txBody>
          <a:bodyPr/>
          <a:lstStyle/>
          <a:p>
            <a:pPr algn="ctr" eaLnBrk="1" hangingPunct="1"/>
            <a:r>
              <a:rPr lang="en-IN" altLang="en-US" b="1">
                <a:latin typeface="Roboto" panose="02000000000000000000" pitchFamily="2" charset="0"/>
              </a:rPr>
              <a:t>Demonstration</a:t>
            </a:r>
            <a:r>
              <a:rPr lang="en-US" altLang="en-US" b="1"/>
              <a:t>   </a:t>
            </a:r>
          </a:p>
        </p:txBody>
      </p:sp>
      <p:sp>
        <p:nvSpPr>
          <p:cNvPr id="28676" name="Slide Number Placeholder 6">
            <a:extLst>
              <a:ext uri="{FF2B5EF4-FFF2-40B4-BE49-F238E27FC236}">
                <a16:creationId xmlns:a16="http://schemas.microsoft.com/office/drawing/2014/main" id="{33323431-0E6B-F263-5C22-FE74F0007E56}"/>
              </a:ext>
            </a:extLst>
          </p:cNvPr>
          <p:cNvSpPr>
            <a:spLocks noGrp="1" noChangeArrowheads="1"/>
          </p:cNvSpPr>
          <p:nvPr>
            <p:ph type="sldNum" sz="quarter" idx="12"/>
          </p:nvPr>
        </p:nvSpPr>
        <p:spPr bwMode="auto">
          <a:xfrm>
            <a:off x="9607550" y="6453188"/>
            <a:ext cx="19796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6F5D684-8CA3-442B-BCEA-06056557880B}" type="slidenum">
              <a:rPr lang="en-US" altLang="en-US" sz="1200" smtClean="0">
                <a:solidFill>
                  <a:srgbClr val="FFFFFF"/>
                </a:solidFill>
              </a:rPr>
              <a:pPr>
                <a:lnSpc>
                  <a:spcPct val="100000"/>
                </a:lnSpc>
                <a:spcBef>
                  <a:spcPct val="0"/>
                </a:spcBef>
                <a:buFontTx/>
                <a:buNone/>
              </a:pPr>
              <a:t>10</a:t>
            </a:fld>
            <a:endParaRPr lang="en-US" altLang="en-US" sz="1200">
              <a:solidFill>
                <a:srgbClr val="FFFFFF"/>
              </a:solidFill>
            </a:endParaRPr>
          </a:p>
        </p:txBody>
      </p:sp>
      <p:sp>
        <p:nvSpPr>
          <p:cNvPr id="28677" name="Footer Placeholder 9">
            <a:extLst>
              <a:ext uri="{FF2B5EF4-FFF2-40B4-BE49-F238E27FC236}">
                <a16:creationId xmlns:a16="http://schemas.microsoft.com/office/drawing/2014/main" id="{C4EB3939-0F69-1A79-ADF8-B42D7E6D39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F4FEE08-E480-ED99-B4BB-4B9B6BBFE675}"/>
              </a:ext>
            </a:extLst>
          </p:cNvPr>
          <p:cNvSpPr>
            <a:spLocks noGrp="1" noChangeArrowheads="1"/>
          </p:cNvSpPr>
          <p:nvPr>
            <p:ph type="title"/>
          </p:nvPr>
        </p:nvSpPr>
        <p:spPr>
          <a:xfrm>
            <a:off x="838200" y="168275"/>
            <a:ext cx="9761538" cy="1325563"/>
          </a:xfrm>
        </p:spPr>
        <p:txBody>
          <a:bodyPr/>
          <a:lstStyle/>
          <a:p>
            <a:pPr eaLnBrk="1" hangingPunct="1"/>
            <a:r>
              <a:rPr lang="en-IN" altLang="en-US">
                <a:latin typeface="Roboto" panose="02000000000000000000" pitchFamily="2" charset="0"/>
              </a:rPr>
              <a:t>Conclusion and Future Directions  </a:t>
            </a:r>
            <a:r>
              <a:rPr lang="en-US" altLang="en-US" b="1"/>
              <a:t>  </a:t>
            </a:r>
          </a:p>
        </p:txBody>
      </p:sp>
      <p:sp>
        <p:nvSpPr>
          <p:cNvPr id="29700" name="Slide Number Placeholder 6">
            <a:extLst>
              <a:ext uri="{FF2B5EF4-FFF2-40B4-BE49-F238E27FC236}">
                <a16:creationId xmlns:a16="http://schemas.microsoft.com/office/drawing/2014/main" id="{3D8B5999-1D1C-4B24-5093-9523FF2FEAB8}"/>
              </a:ext>
            </a:extLst>
          </p:cNvPr>
          <p:cNvSpPr>
            <a:spLocks noGrp="1" noChangeArrowheads="1"/>
          </p:cNvSpPr>
          <p:nvPr>
            <p:ph type="sldNum" sz="quarter" idx="12"/>
          </p:nvPr>
        </p:nvSpPr>
        <p:spPr bwMode="auto">
          <a:xfrm>
            <a:off x="9607550" y="6453188"/>
            <a:ext cx="19796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C8D5319-8D4A-4354-A777-D7E493364FEC}" type="slidenum">
              <a:rPr lang="en-US" altLang="en-US" sz="1200" smtClean="0">
                <a:solidFill>
                  <a:srgbClr val="FFFFFF"/>
                </a:solidFill>
              </a:rPr>
              <a:pPr>
                <a:lnSpc>
                  <a:spcPct val="100000"/>
                </a:lnSpc>
                <a:spcBef>
                  <a:spcPct val="0"/>
                </a:spcBef>
                <a:buFontTx/>
                <a:buNone/>
              </a:pPr>
              <a:t>11</a:t>
            </a:fld>
            <a:endParaRPr lang="en-US" altLang="en-US" sz="1200">
              <a:solidFill>
                <a:srgbClr val="FFFFFF"/>
              </a:solidFill>
            </a:endParaRPr>
          </a:p>
        </p:txBody>
      </p:sp>
      <p:sp>
        <p:nvSpPr>
          <p:cNvPr id="29701" name="Footer Placeholder 9">
            <a:extLst>
              <a:ext uri="{FF2B5EF4-FFF2-40B4-BE49-F238E27FC236}">
                <a16:creationId xmlns:a16="http://schemas.microsoft.com/office/drawing/2014/main" id="{8E1CF3BE-296B-CF21-8B61-D52745FFC6C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grpSp>
        <p:nvGrpSpPr>
          <p:cNvPr id="29702" name="Google Shape;492;p18">
            <a:extLst>
              <a:ext uri="{FF2B5EF4-FFF2-40B4-BE49-F238E27FC236}">
                <a16:creationId xmlns:a16="http://schemas.microsoft.com/office/drawing/2014/main" id="{7159F8FB-6C69-191C-7A22-1F36D9D4CD8A}"/>
              </a:ext>
            </a:extLst>
          </p:cNvPr>
          <p:cNvGrpSpPr>
            <a:grpSpLocks/>
          </p:cNvGrpSpPr>
          <p:nvPr/>
        </p:nvGrpSpPr>
        <p:grpSpPr bwMode="auto">
          <a:xfrm>
            <a:off x="3875088" y="2085975"/>
            <a:ext cx="2022475" cy="3005138"/>
            <a:chOff x="2493112" y="1257953"/>
            <a:chExt cx="2021531" cy="3005600"/>
          </a:xfrm>
        </p:grpSpPr>
        <p:sp>
          <p:nvSpPr>
            <p:cNvPr id="29803" name="Google Shape;493;p18">
              <a:extLst>
                <a:ext uri="{FF2B5EF4-FFF2-40B4-BE49-F238E27FC236}">
                  <a16:creationId xmlns:a16="http://schemas.microsoft.com/office/drawing/2014/main" id="{1613488E-ACAE-5976-0DAA-1A94CE74550F}"/>
                </a:ext>
              </a:extLst>
            </p:cNvPr>
            <p:cNvSpPr>
              <a:spLocks/>
            </p:cNvSpPr>
            <p:nvPr/>
          </p:nvSpPr>
          <p:spPr bwMode="auto">
            <a:xfrm>
              <a:off x="2493112" y="1257953"/>
              <a:ext cx="1501875" cy="3005600"/>
            </a:xfrm>
            <a:custGeom>
              <a:avLst/>
              <a:gdLst>
                <a:gd name="T0" fmla="*/ 0 w 60075"/>
                <a:gd name="T1" fmla="*/ 2147483646 h 120224"/>
                <a:gd name="T2" fmla="*/ 2147483646 w 60075"/>
                <a:gd name="T3" fmla="*/ 0 h 120224"/>
                <a:gd name="T4" fmla="*/ 2147483646 w 60075"/>
                <a:gd name="T5" fmla="*/ 0 h 120224"/>
                <a:gd name="T6" fmla="*/ 2147483646 w 60075"/>
                <a:gd name="T7" fmla="*/ 2147483646 h 120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075" h="120224" extrusionOk="0">
                  <a:moveTo>
                    <a:pt x="0" y="20512"/>
                  </a:moveTo>
                  <a:lnTo>
                    <a:pt x="31461" y="0"/>
                  </a:lnTo>
                  <a:lnTo>
                    <a:pt x="60075" y="0"/>
                  </a:lnTo>
                  <a:lnTo>
                    <a:pt x="60075" y="120224"/>
                  </a:lnTo>
                </a:path>
              </a:pathLst>
            </a:custGeom>
            <a:noFill/>
            <a:ln w="76200" cap="flat" cmpd="sng">
              <a:solidFill>
                <a:srgbClr val="9659F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cxnSp>
          <p:nvCxnSpPr>
            <p:cNvPr id="29804" name="Google Shape;494;p18">
              <a:extLst>
                <a:ext uri="{FF2B5EF4-FFF2-40B4-BE49-F238E27FC236}">
                  <a16:creationId xmlns:a16="http://schemas.microsoft.com/office/drawing/2014/main" id="{F3DB1D4A-BC47-CD83-C4F4-CC0064FF55E6}"/>
                </a:ext>
              </a:extLst>
            </p:cNvPr>
            <p:cNvCxnSpPr>
              <a:cxnSpLocks noChangeShapeType="1"/>
            </p:cNvCxnSpPr>
            <p:nvPr/>
          </p:nvCxnSpPr>
          <p:spPr bwMode="auto">
            <a:xfrm rot="10800000">
              <a:off x="4001343" y="1442212"/>
              <a:ext cx="513300" cy="0"/>
            </a:xfrm>
            <a:prstGeom prst="straightConnector1">
              <a:avLst/>
            </a:prstGeom>
            <a:noFill/>
            <a:ln w="76200">
              <a:solidFill>
                <a:srgbClr val="9659F4"/>
              </a:solidFill>
              <a:round/>
              <a:headEnd/>
              <a:tailEnd/>
            </a:ln>
            <a:extLst>
              <a:ext uri="{909E8E84-426E-40DD-AFC4-6F175D3DCCD1}">
                <a14:hiddenFill xmlns:a14="http://schemas.microsoft.com/office/drawing/2010/main">
                  <a:noFill/>
                </a14:hiddenFill>
              </a:ext>
            </a:extLst>
          </p:spPr>
        </p:cxnSp>
        <p:cxnSp>
          <p:nvCxnSpPr>
            <p:cNvPr id="29805" name="Google Shape;495;p18">
              <a:extLst>
                <a:ext uri="{FF2B5EF4-FFF2-40B4-BE49-F238E27FC236}">
                  <a16:creationId xmlns:a16="http://schemas.microsoft.com/office/drawing/2014/main" id="{46EB3DB4-D2C8-416B-09E6-FA8B4A363F47}"/>
                </a:ext>
              </a:extLst>
            </p:cNvPr>
            <p:cNvCxnSpPr>
              <a:cxnSpLocks noChangeShapeType="1"/>
            </p:cNvCxnSpPr>
            <p:nvPr/>
          </p:nvCxnSpPr>
          <p:spPr bwMode="auto">
            <a:xfrm rot="10800000">
              <a:off x="4001343" y="2356864"/>
              <a:ext cx="513300" cy="0"/>
            </a:xfrm>
            <a:prstGeom prst="straightConnector1">
              <a:avLst/>
            </a:prstGeom>
            <a:noFill/>
            <a:ln w="76200">
              <a:solidFill>
                <a:srgbClr val="9659F4"/>
              </a:solidFill>
              <a:round/>
              <a:headEnd/>
              <a:tailEnd/>
            </a:ln>
            <a:extLst>
              <a:ext uri="{909E8E84-426E-40DD-AFC4-6F175D3DCCD1}">
                <a14:hiddenFill xmlns:a14="http://schemas.microsoft.com/office/drawing/2010/main">
                  <a:noFill/>
                </a14:hiddenFill>
              </a:ext>
            </a:extLst>
          </p:spPr>
        </p:cxnSp>
        <p:cxnSp>
          <p:nvCxnSpPr>
            <p:cNvPr id="29806" name="Google Shape;496;p18">
              <a:extLst>
                <a:ext uri="{FF2B5EF4-FFF2-40B4-BE49-F238E27FC236}">
                  <a16:creationId xmlns:a16="http://schemas.microsoft.com/office/drawing/2014/main" id="{42080A12-B901-383C-E7A8-4F30E5A6B9CB}"/>
                </a:ext>
              </a:extLst>
            </p:cNvPr>
            <p:cNvCxnSpPr>
              <a:cxnSpLocks noChangeShapeType="1"/>
            </p:cNvCxnSpPr>
            <p:nvPr/>
          </p:nvCxnSpPr>
          <p:spPr bwMode="auto">
            <a:xfrm rot="10800000">
              <a:off x="4001343" y="3320327"/>
              <a:ext cx="513300" cy="0"/>
            </a:xfrm>
            <a:prstGeom prst="straightConnector1">
              <a:avLst/>
            </a:prstGeom>
            <a:noFill/>
            <a:ln w="76200">
              <a:solidFill>
                <a:srgbClr val="9659F4"/>
              </a:solidFill>
              <a:round/>
              <a:headEnd/>
              <a:tailEnd/>
            </a:ln>
            <a:extLst>
              <a:ext uri="{909E8E84-426E-40DD-AFC4-6F175D3DCCD1}">
                <a14:hiddenFill xmlns:a14="http://schemas.microsoft.com/office/drawing/2010/main">
                  <a:noFill/>
                </a14:hiddenFill>
              </a:ext>
            </a:extLst>
          </p:spPr>
        </p:cxnSp>
        <p:cxnSp>
          <p:nvCxnSpPr>
            <p:cNvPr id="29807" name="Google Shape;497;p18">
              <a:extLst>
                <a:ext uri="{FF2B5EF4-FFF2-40B4-BE49-F238E27FC236}">
                  <a16:creationId xmlns:a16="http://schemas.microsoft.com/office/drawing/2014/main" id="{AE6558C1-5ABE-7D3C-C96B-00B4E2DE18D6}"/>
                </a:ext>
              </a:extLst>
            </p:cNvPr>
            <p:cNvCxnSpPr>
              <a:cxnSpLocks noChangeShapeType="1"/>
            </p:cNvCxnSpPr>
            <p:nvPr/>
          </p:nvCxnSpPr>
          <p:spPr bwMode="auto">
            <a:xfrm rot="10800000">
              <a:off x="3957843" y="4254027"/>
              <a:ext cx="556800" cy="0"/>
            </a:xfrm>
            <a:prstGeom prst="straightConnector1">
              <a:avLst/>
            </a:prstGeom>
            <a:noFill/>
            <a:ln w="76200">
              <a:solidFill>
                <a:srgbClr val="9659F4"/>
              </a:solidFill>
              <a:round/>
              <a:headEnd/>
              <a:tailEnd/>
            </a:ln>
            <a:extLst>
              <a:ext uri="{909E8E84-426E-40DD-AFC4-6F175D3DCCD1}">
                <a14:hiddenFill xmlns:a14="http://schemas.microsoft.com/office/drawing/2010/main">
                  <a:noFill/>
                </a14:hiddenFill>
              </a:ext>
            </a:extLst>
          </p:spPr>
        </p:cxnSp>
        <p:sp>
          <p:nvSpPr>
            <p:cNvPr id="29808" name="Google Shape;498;p18">
              <a:extLst>
                <a:ext uri="{FF2B5EF4-FFF2-40B4-BE49-F238E27FC236}">
                  <a16:creationId xmlns:a16="http://schemas.microsoft.com/office/drawing/2014/main" id="{44D8E94E-160B-607C-1F02-1B09244DF117}"/>
                </a:ext>
              </a:extLst>
            </p:cNvPr>
            <p:cNvSpPr>
              <a:spLocks/>
            </p:cNvSpPr>
            <p:nvPr/>
          </p:nvSpPr>
          <p:spPr bwMode="auto">
            <a:xfrm>
              <a:off x="2493112" y="1257953"/>
              <a:ext cx="1501875" cy="3005600"/>
            </a:xfrm>
            <a:custGeom>
              <a:avLst/>
              <a:gdLst>
                <a:gd name="T0" fmla="*/ 0 w 60075"/>
                <a:gd name="T1" fmla="*/ 2147483646 h 120224"/>
                <a:gd name="T2" fmla="*/ 2147483646 w 60075"/>
                <a:gd name="T3" fmla="*/ 0 h 120224"/>
                <a:gd name="T4" fmla="*/ 2147483646 w 60075"/>
                <a:gd name="T5" fmla="*/ 0 h 120224"/>
                <a:gd name="T6" fmla="*/ 2147483646 w 60075"/>
                <a:gd name="T7" fmla="*/ 2147483646 h 120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075" h="120224" extrusionOk="0">
                  <a:moveTo>
                    <a:pt x="0" y="20512"/>
                  </a:moveTo>
                  <a:lnTo>
                    <a:pt x="31461" y="0"/>
                  </a:lnTo>
                  <a:lnTo>
                    <a:pt x="60075" y="0"/>
                  </a:lnTo>
                  <a:lnTo>
                    <a:pt x="60075" y="120224"/>
                  </a:lnTo>
                </a:path>
              </a:pathLst>
            </a:custGeom>
            <a:noFill/>
            <a:ln w="28575" cap="flat" cmpd="sng">
              <a:solidFill>
                <a:srgbClr val="A0FDF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cxnSp>
          <p:nvCxnSpPr>
            <p:cNvPr id="29809" name="Google Shape;499;p18">
              <a:extLst>
                <a:ext uri="{FF2B5EF4-FFF2-40B4-BE49-F238E27FC236}">
                  <a16:creationId xmlns:a16="http://schemas.microsoft.com/office/drawing/2014/main" id="{988D5BB1-AC00-3BD1-6BEA-FE80BE9E1195}"/>
                </a:ext>
              </a:extLst>
            </p:cNvPr>
            <p:cNvCxnSpPr>
              <a:cxnSpLocks noChangeShapeType="1"/>
            </p:cNvCxnSpPr>
            <p:nvPr/>
          </p:nvCxnSpPr>
          <p:spPr bwMode="auto">
            <a:xfrm rot="10800000">
              <a:off x="4001343" y="1442212"/>
              <a:ext cx="513300" cy="0"/>
            </a:xfrm>
            <a:prstGeom prst="straightConnector1">
              <a:avLst/>
            </a:prstGeom>
            <a:noFill/>
            <a:ln w="28575">
              <a:solidFill>
                <a:srgbClr val="A0FDF1"/>
              </a:solidFill>
              <a:round/>
              <a:headEnd/>
              <a:tailEnd/>
            </a:ln>
            <a:extLst>
              <a:ext uri="{909E8E84-426E-40DD-AFC4-6F175D3DCCD1}">
                <a14:hiddenFill xmlns:a14="http://schemas.microsoft.com/office/drawing/2010/main">
                  <a:noFill/>
                </a14:hiddenFill>
              </a:ext>
            </a:extLst>
          </p:spPr>
        </p:cxnSp>
        <p:cxnSp>
          <p:nvCxnSpPr>
            <p:cNvPr id="29810" name="Google Shape;500;p18">
              <a:extLst>
                <a:ext uri="{FF2B5EF4-FFF2-40B4-BE49-F238E27FC236}">
                  <a16:creationId xmlns:a16="http://schemas.microsoft.com/office/drawing/2014/main" id="{3EBBB66A-BA7E-6791-70EB-D4CE8B8FA5E9}"/>
                </a:ext>
              </a:extLst>
            </p:cNvPr>
            <p:cNvCxnSpPr>
              <a:cxnSpLocks noChangeShapeType="1"/>
            </p:cNvCxnSpPr>
            <p:nvPr/>
          </p:nvCxnSpPr>
          <p:spPr bwMode="auto">
            <a:xfrm rot="10800000">
              <a:off x="4001343" y="2356864"/>
              <a:ext cx="513300" cy="0"/>
            </a:xfrm>
            <a:prstGeom prst="straightConnector1">
              <a:avLst/>
            </a:prstGeom>
            <a:noFill/>
            <a:ln w="28575">
              <a:solidFill>
                <a:srgbClr val="A0FDF1"/>
              </a:solidFill>
              <a:round/>
              <a:headEnd/>
              <a:tailEnd/>
            </a:ln>
            <a:extLst>
              <a:ext uri="{909E8E84-426E-40DD-AFC4-6F175D3DCCD1}">
                <a14:hiddenFill xmlns:a14="http://schemas.microsoft.com/office/drawing/2010/main">
                  <a:noFill/>
                </a14:hiddenFill>
              </a:ext>
            </a:extLst>
          </p:spPr>
        </p:cxnSp>
        <p:cxnSp>
          <p:nvCxnSpPr>
            <p:cNvPr id="29811" name="Google Shape;501;p18">
              <a:extLst>
                <a:ext uri="{FF2B5EF4-FFF2-40B4-BE49-F238E27FC236}">
                  <a16:creationId xmlns:a16="http://schemas.microsoft.com/office/drawing/2014/main" id="{62B0272D-E000-27CB-FF0A-C4F122D3200A}"/>
                </a:ext>
              </a:extLst>
            </p:cNvPr>
            <p:cNvCxnSpPr>
              <a:cxnSpLocks noChangeShapeType="1"/>
            </p:cNvCxnSpPr>
            <p:nvPr/>
          </p:nvCxnSpPr>
          <p:spPr bwMode="auto">
            <a:xfrm rot="10800000">
              <a:off x="4001343" y="3320327"/>
              <a:ext cx="513300" cy="0"/>
            </a:xfrm>
            <a:prstGeom prst="straightConnector1">
              <a:avLst/>
            </a:prstGeom>
            <a:noFill/>
            <a:ln w="28575">
              <a:solidFill>
                <a:srgbClr val="A0FDF1"/>
              </a:solidFill>
              <a:round/>
              <a:headEnd/>
              <a:tailEnd/>
            </a:ln>
            <a:extLst>
              <a:ext uri="{909E8E84-426E-40DD-AFC4-6F175D3DCCD1}">
                <a14:hiddenFill xmlns:a14="http://schemas.microsoft.com/office/drawing/2010/main">
                  <a:noFill/>
                </a14:hiddenFill>
              </a:ext>
            </a:extLst>
          </p:spPr>
        </p:cxnSp>
        <p:cxnSp>
          <p:nvCxnSpPr>
            <p:cNvPr id="29812" name="Google Shape;502;p18">
              <a:extLst>
                <a:ext uri="{FF2B5EF4-FFF2-40B4-BE49-F238E27FC236}">
                  <a16:creationId xmlns:a16="http://schemas.microsoft.com/office/drawing/2014/main" id="{F8B02F3E-E4BB-238E-EE64-98C828FEB9FF}"/>
                </a:ext>
              </a:extLst>
            </p:cNvPr>
            <p:cNvCxnSpPr>
              <a:cxnSpLocks noChangeShapeType="1"/>
            </p:cNvCxnSpPr>
            <p:nvPr/>
          </p:nvCxnSpPr>
          <p:spPr bwMode="auto">
            <a:xfrm rot="10800000">
              <a:off x="3981843" y="4254027"/>
              <a:ext cx="532800" cy="0"/>
            </a:xfrm>
            <a:prstGeom prst="straightConnector1">
              <a:avLst/>
            </a:prstGeom>
            <a:noFill/>
            <a:ln w="28575">
              <a:solidFill>
                <a:srgbClr val="A0FDF1"/>
              </a:solidFill>
              <a:round/>
              <a:headEnd/>
              <a:tailEnd/>
            </a:ln>
            <a:extLst>
              <a:ext uri="{909E8E84-426E-40DD-AFC4-6F175D3DCCD1}">
                <a14:hiddenFill xmlns:a14="http://schemas.microsoft.com/office/drawing/2010/main">
                  <a:noFill/>
                </a14:hiddenFill>
              </a:ext>
            </a:extLst>
          </p:spPr>
        </p:cxnSp>
      </p:grpSp>
      <p:grpSp>
        <p:nvGrpSpPr>
          <p:cNvPr id="29703" name="Google Shape;504;p18">
            <a:extLst>
              <a:ext uri="{FF2B5EF4-FFF2-40B4-BE49-F238E27FC236}">
                <a16:creationId xmlns:a16="http://schemas.microsoft.com/office/drawing/2014/main" id="{6A13E088-D206-B567-795F-C76BF8A33A9F}"/>
              </a:ext>
            </a:extLst>
          </p:cNvPr>
          <p:cNvGrpSpPr>
            <a:grpSpLocks/>
          </p:cNvGrpSpPr>
          <p:nvPr/>
        </p:nvGrpSpPr>
        <p:grpSpPr bwMode="auto">
          <a:xfrm>
            <a:off x="2255838" y="2078038"/>
            <a:ext cx="2430462" cy="3122612"/>
            <a:chOff x="2616388" y="1504175"/>
            <a:chExt cx="2082425" cy="2675075"/>
          </a:xfrm>
        </p:grpSpPr>
        <p:sp>
          <p:nvSpPr>
            <p:cNvPr id="13073" name="Google Shape;505;p18">
              <a:extLst>
                <a:ext uri="{FF2B5EF4-FFF2-40B4-BE49-F238E27FC236}">
                  <a16:creationId xmlns:a16="http://schemas.microsoft.com/office/drawing/2014/main" id="{BF0DD165-99E8-9C9C-71EA-BD4340C39AAB}"/>
                </a:ext>
              </a:extLst>
            </p:cNvPr>
            <p:cNvSpPr/>
            <p:nvPr/>
          </p:nvSpPr>
          <p:spPr>
            <a:xfrm>
              <a:off x="2616388" y="3345584"/>
              <a:ext cx="1897441" cy="833666"/>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74" name="Google Shape;506;p18">
              <a:extLst>
                <a:ext uri="{FF2B5EF4-FFF2-40B4-BE49-F238E27FC236}">
                  <a16:creationId xmlns:a16="http://schemas.microsoft.com/office/drawing/2014/main" id="{5BEC5692-2E87-1155-0F02-6E6080929747}"/>
                </a:ext>
              </a:extLst>
            </p:cNvPr>
            <p:cNvSpPr/>
            <p:nvPr/>
          </p:nvSpPr>
          <p:spPr>
            <a:xfrm>
              <a:off x="2616388" y="3057269"/>
              <a:ext cx="1897441" cy="1096142"/>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75" name="Google Shape;507;p18">
              <a:extLst>
                <a:ext uri="{FF2B5EF4-FFF2-40B4-BE49-F238E27FC236}">
                  <a16:creationId xmlns:a16="http://schemas.microsoft.com/office/drawing/2014/main" id="{59F822AA-5779-7D09-6931-1FB49F44C5AC}"/>
                </a:ext>
              </a:extLst>
            </p:cNvPr>
            <p:cNvSpPr/>
            <p:nvPr/>
          </p:nvSpPr>
          <p:spPr>
            <a:xfrm>
              <a:off x="2643591" y="3069508"/>
              <a:ext cx="1853916" cy="1071662"/>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grpSp>
          <p:nvGrpSpPr>
            <p:cNvPr id="29739" name="Google Shape;508;p18">
              <a:extLst>
                <a:ext uri="{FF2B5EF4-FFF2-40B4-BE49-F238E27FC236}">
                  <a16:creationId xmlns:a16="http://schemas.microsoft.com/office/drawing/2014/main" id="{04FBB551-4B2D-656B-D3D9-0069077376C4}"/>
                </a:ext>
              </a:extLst>
            </p:cNvPr>
            <p:cNvGrpSpPr>
              <a:grpSpLocks/>
            </p:cNvGrpSpPr>
            <p:nvPr/>
          </p:nvGrpSpPr>
          <p:grpSpPr bwMode="auto">
            <a:xfrm>
              <a:off x="2723238" y="3123575"/>
              <a:ext cx="1675550" cy="965475"/>
              <a:chOff x="2723238" y="3123575"/>
              <a:chExt cx="1675550" cy="965475"/>
            </a:xfrm>
          </p:grpSpPr>
          <p:sp>
            <p:nvSpPr>
              <p:cNvPr id="13084" name="Google Shape;509;p18">
                <a:extLst>
                  <a:ext uri="{FF2B5EF4-FFF2-40B4-BE49-F238E27FC236}">
                    <a16:creationId xmlns:a16="http://schemas.microsoft.com/office/drawing/2014/main" id="{D676758B-B2DF-F1E7-3569-5E7A26D87246}"/>
                  </a:ext>
                </a:extLst>
              </p:cNvPr>
              <p:cNvSpPr/>
              <p:nvPr/>
            </p:nvSpPr>
            <p:spPr>
              <a:xfrm>
                <a:off x="3065245" y="3123907"/>
                <a:ext cx="141458" cy="78879"/>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5" name="Google Shape;510;p18">
                <a:extLst>
                  <a:ext uri="{FF2B5EF4-FFF2-40B4-BE49-F238E27FC236}">
                    <a16:creationId xmlns:a16="http://schemas.microsoft.com/office/drawing/2014/main" id="{C97C76B2-CCC9-857A-D37D-C77AD209572B}"/>
                  </a:ext>
                </a:extLst>
              </p:cNvPr>
              <p:cNvSpPr/>
              <p:nvPr/>
            </p:nvSpPr>
            <p:spPr>
              <a:xfrm>
                <a:off x="3198542" y="3200066"/>
                <a:ext cx="140097" cy="80239"/>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6" name="Google Shape;511;p18">
                <a:extLst>
                  <a:ext uri="{FF2B5EF4-FFF2-40B4-BE49-F238E27FC236}">
                    <a16:creationId xmlns:a16="http://schemas.microsoft.com/office/drawing/2014/main" id="{5F580EE5-1992-AEFA-2B30-19EE9E59EE8D}"/>
                  </a:ext>
                </a:extLst>
              </p:cNvPr>
              <p:cNvSpPr/>
              <p:nvPr/>
            </p:nvSpPr>
            <p:spPr>
              <a:xfrm>
                <a:off x="3330478" y="3276225"/>
                <a:ext cx="141458" cy="80239"/>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7" name="Google Shape;512;p18">
                <a:extLst>
                  <a:ext uri="{FF2B5EF4-FFF2-40B4-BE49-F238E27FC236}">
                    <a16:creationId xmlns:a16="http://schemas.microsoft.com/office/drawing/2014/main" id="{44CB437F-4DFE-18A0-0490-4B27227B50EE}"/>
                  </a:ext>
                </a:extLst>
              </p:cNvPr>
              <p:cNvSpPr/>
              <p:nvPr/>
            </p:nvSpPr>
            <p:spPr>
              <a:xfrm>
                <a:off x="3462416" y="3353744"/>
                <a:ext cx="141458" cy="78879"/>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8" name="Google Shape;513;p18">
                <a:extLst>
                  <a:ext uri="{FF2B5EF4-FFF2-40B4-BE49-F238E27FC236}">
                    <a16:creationId xmlns:a16="http://schemas.microsoft.com/office/drawing/2014/main" id="{FCF41109-61F2-7604-2366-F60681F02750}"/>
                  </a:ext>
                </a:extLst>
              </p:cNvPr>
              <p:cNvSpPr/>
              <p:nvPr/>
            </p:nvSpPr>
            <p:spPr>
              <a:xfrm>
                <a:off x="3595713" y="3429903"/>
                <a:ext cx="140097" cy="78879"/>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9" name="Google Shape;514;p18">
                <a:extLst>
                  <a:ext uri="{FF2B5EF4-FFF2-40B4-BE49-F238E27FC236}">
                    <a16:creationId xmlns:a16="http://schemas.microsoft.com/office/drawing/2014/main" id="{DADF13AE-05EE-58B5-BBDD-6B4AF615CD9A}"/>
                  </a:ext>
                </a:extLst>
              </p:cNvPr>
              <p:cNvSpPr/>
              <p:nvPr/>
            </p:nvSpPr>
            <p:spPr>
              <a:xfrm>
                <a:off x="3727649" y="3506061"/>
                <a:ext cx="141458" cy="78879"/>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0" name="Google Shape;515;p18">
                <a:extLst>
                  <a:ext uri="{FF2B5EF4-FFF2-40B4-BE49-F238E27FC236}">
                    <a16:creationId xmlns:a16="http://schemas.microsoft.com/office/drawing/2014/main" id="{DCC9CB5C-0276-5689-4194-81D3589A09C9}"/>
                  </a:ext>
                </a:extLst>
              </p:cNvPr>
              <p:cNvSpPr/>
              <p:nvPr/>
            </p:nvSpPr>
            <p:spPr>
              <a:xfrm>
                <a:off x="3859586" y="3582220"/>
                <a:ext cx="141458" cy="80238"/>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1" name="Google Shape;516;p18">
                <a:extLst>
                  <a:ext uri="{FF2B5EF4-FFF2-40B4-BE49-F238E27FC236}">
                    <a16:creationId xmlns:a16="http://schemas.microsoft.com/office/drawing/2014/main" id="{0AECFDC1-1E63-97B1-DDB2-EF4A4F00F68D}"/>
                  </a:ext>
                </a:extLst>
              </p:cNvPr>
              <p:cNvSpPr/>
              <p:nvPr/>
            </p:nvSpPr>
            <p:spPr>
              <a:xfrm>
                <a:off x="3992883" y="3659738"/>
                <a:ext cx="140097" cy="78879"/>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2" name="Google Shape;517;p18">
                <a:extLst>
                  <a:ext uri="{FF2B5EF4-FFF2-40B4-BE49-F238E27FC236}">
                    <a16:creationId xmlns:a16="http://schemas.microsoft.com/office/drawing/2014/main" id="{0E1B349D-8960-0B1D-2172-E26E62B68491}"/>
                  </a:ext>
                </a:extLst>
              </p:cNvPr>
              <p:cNvSpPr/>
              <p:nvPr/>
            </p:nvSpPr>
            <p:spPr>
              <a:xfrm>
                <a:off x="4124820" y="3735897"/>
                <a:ext cx="141458" cy="78879"/>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3" name="Google Shape;518;p18">
                <a:extLst>
                  <a:ext uri="{FF2B5EF4-FFF2-40B4-BE49-F238E27FC236}">
                    <a16:creationId xmlns:a16="http://schemas.microsoft.com/office/drawing/2014/main" id="{62F4F9D6-5C1C-1407-E725-ACC0C653CC01}"/>
                  </a:ext>
                </a:extLst>
              </p:cNvPr>
              <p:cNvSpPr/>
              <p:nvPr/>
            </p:nvSpPr>
            <p:spPr>
              <a:xfrm>
                <a:off x="4256757" y="3812056"/>
                <a:ext cx="141458" cy="78879"/>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4" name="Google Shape;519;p18">
                <a:extLst>
                  <a:ext uri="{FF2B5EF4-FFF2-40B4-BE49-F238E27FC236}">
                    <a16:creationId xmlns:a16="http://schemas.microsoft.com/office/drawing/2014/main" id="{913DE947-D53A-4F6D-700E-978A0BE36F74}"/>
                  </a:ext>
                </a:extLst>
              </p:cNvPr>
              <p:cNvSpPr/>
              <p:nvPr/>
            </p:nvSpPr>
            <p:spPr>
              <a:xfrm>
                <a:off x="2968672" y="3176947"/>
                <a:ext cx="145539" cy="82958"/>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5" name="Google Shape;520;p18">
                <a:extLst>
                  <a:ext uri="{FF2B5EF4-FFF2-40B4-BE49-F238E27FC236}">
                    <a16:creationId xmlns:a16="http://schemas.microsoft.com/office/drawing/2014/main" id="{E075C23C-E206-7114-87E7-43FF03734637}"/>
                  </a:ext>
                </a:extLst>
              </p:cNvPr>
              <p:cNvSpPr/>
              <p:nvPr/>
            </p:nvSpPr>
            <p:spPr>
              <a:xfrm>
                <a:off x="2887062" y="3224546"/>
                <a:ext cx="201306" cy="114238"/>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6" name="Google Shape;521;p18">
                <a:extLst>
                  <a:ext uri="{FF2B5EF4-FFF2-40B4-BE49-F238E27FC236}">
                    <a16:creationId xmlns:a16="http://schemas.microsoft.com/office/drawing/2014/main" id="{F78E9F0F-3270-A315-F20C-F0FE1546EE84}"/>
                  </a:ext>
                </a:extLst>
              </p:cNvPr>
              <p:cNvSpPr/>
              <p:nvPr/>
            </p:nvSpPr>
            <p:spPr>
              <a:xfrm>
                <a:off x="2806812" y="3270785"/>
                <a:ext cx="216267" cy="125118"/>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7" name="Google Shape;522;p18">
                <a:extLst>
                  <a:ext uri="{FF2B5EF4-FFF2-40B4-BE49-F238E27FC236}">
                    <a16:creationId xmlns:a16="http://schemas.microsoft.com/office/drawing/2014/main" id="{9791B9E1-D346-94C6-4ED6-363F2DC664B3}"/>
                  </a:ext>
                </a:extLst>
              </p:cNvPr>
              <p:cNvSpPr/>
              <p:nvPr/>
            </p:nvSpPr>
            <p:spPr>
              <a:xfrm>
                <a:off x="4160184" y="3865095"/>
                <a:ext cx="145539" cy="82958"/>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8" name="Google Shape;523;p18">
                <a:extLst>
                  <a:ext uri="{FF2B5EF4-FFF2-40B4-BE49-F238E27FC236}">
                    <a16:creationId xmlns:a16="http://schemas.microsoft.com/office/drawing/2014/main" id="{EC51C74A-2D88-F8C5-87BA-EFF25C9BD01D}"/>
                  </a:ext>
                </a:extLst>
              </p:cNvPr>
              <p:cNvSpPr/>
              <p:nvPr/>
            </p:nvSpPr>
            <p:spPr>
              <a:xfrm>
                <a:off x="4022807" y="3880055"/>
                <a:ext cx="201306" cy="114238"/>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99" name="Google Shape;524;p18">
                <a:extLst>
                  <a:ext uri="{FF2B5EF4-FFF2-40B4-BE49-F238E27FC236}">
                    <a16:creationId xmlns:a16="http://schemas.microsoft.com/office/drawing/2014/main" id="{FF6FB2B5-F51E-7EB5-055E-1B0FB0671A71}"/>
                  </a:ext>
                </a:extLst>
              </p:cNvPr>
              <p:cNvSpPr/>
              <p:nvPr/>
            </p:nvSpPr>
            <p:spPr>
              <a:xfrm>
                <a:off x="3924875" y="3918134"/>
                <a:ext cx="217628" cy="123758"/>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0" name="Google Shape;525;p18">
                <a:extLst>
                  <a:ext uri="{FF2B5EF4-FFF2-40B4-BE49-F238E27FC236}">
                    <a16:creationId xmlns:a16="http://schemas.microsoft.com/office/drawing/2014/main" id="{77B05236-A982-5677-CF0E-782D3F3A9B5B}"/>
                  </a:ext>
                </a:extLst>
              </p:cNvPr>
              <p:cNvSpPr/>
              <p:nvPr/>
            </p:nvSpPr>
            <p:spPr>
              <a:xfrm>
                <a:off x="2723841" y="3318385"/>
                <a:ext cx="145539" cy="82958"/>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1" name="Google Shape;526;p18">
                <a:extLst>
                  <a:ext uri="{FF2B5EF4-FFF2-40B4-BE49-F238E27FC236}">
                    <a16:creationId xmlns:a16="http://schemas.microsoft.com/office/drawing/2014/main" id="{324B0D73-0B6E-23F0-7FDC-84025F4E4745}"/>
                  </a:ext>
                </a:extLst>
              </p:cNvPr>
              <p:cNvSpPr/>
              <p:nvPr/>
            </p:nvSpPr>
            <p:spPr>
              <a:xfrm>
                <a:off x="2829935" y="3379583"/>
                <a:ext cx="145539" cy="82959"/>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2" name="Google Shape;527;p18">
                <a:extLst>
                  <a:ext uri="{FF2B5EF4-FFF2-40B4-BE49-F238E27FC236}">
                    <a16:creationId xmlns:a16="http://schemas.microsoft.com/office/drawing/2014/main" id="{AC8E54D2-DEB3-32F2-8645-73B71B25FBB7}"/>
                  </a:ext>
                </a:extLst>
              </p:cNvPr>
              <p:cNvSpPr/>
              <p:nvPr/>
            </p:nvSpPr>
            <p:spPr>
              <a:xfrm>
                <a:off x="2936028" y="3440783"/>
                <a:ext cx="145539" cy="82958"/>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3" name="Google Shape;528;p18">
                <a:extLst>
                  <a:ext uri="{FF2B5EF4-FFF2-40B4-BE49-F238E27FC236}">
                    <a16:creationId xmlns:a16="http://schemas.microsoft.com/office/drawing/2014/main" id="{DFE505C0-13B7-CC31-91DD-20C8B6DD36EF}"/>
                  </a:ext>
                </a:extLst>
              </p:cNvPr>
              <p:cNvSpPr/>
              <p:nvPr/>
            </p:nvSpPr>
            <p:spPr>
              <a:xfrm>
                <a:off x="2991796" y="3378224"/>
                <a:ext cx="121055" cy="69358"/>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4" name="Google Shape;529;p18">
                <a:extLst>
                  <a:ext uri="{FF2B5EF4-FFF2-40B4-BE49-F238E27FC236}">
                    <a16:creationId xmlns:a16="http://schemas.microsoft.com/office/drawing/2014/main" id="{663117C5-9C78-8A79-9DDF-BB68E9E92468}"/>
                  </a:ext>
                </a:extLst>
              </p:cNvPr>
              <p:cNvSpPr/>
              <p:nvPr/>
            </p:nvSpPr>
            <p:spPr>
              <a:xfrm>
                <a:off x="3076126" y="3427183"/>
                <a:ext cx="121055" cy="67999"/>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5" name="Google Shape;530;p18">
                <a:extLst>
                  <a:ext uri="{FF2B5EF4-FFF2-40B4-BE49-F238E27FC236}">
                    <a16:creationId xmlns:a16="http://schemas.microsoft.com/office/drawing/2014/main" id="{1CF527AE-BE20-2394-CBC7-18AB33F36ACF}"/>
                  </a:ext>
                </a:extLst>
              </p:cNvPr>
              <p:cNvSpPr/>
              <p:nvPr/>
            </p:nvSpPr>
            <p:spPr>
              <a:xfrm>
                <a:off x="3160457" y="3476142"/>
                <a:ext cx="121055" cy="69358"/>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6" name="Google Shape;531;p18">
                <a:extLst>
                  <a:ext uri="{FF2B5EF4-FFF2-40B4-BE49-F238E27FC236}">
                    <a16:creationId xmlns:a16="http://schemas.microsoft.com/office/drawing/2014/main" id="{91422046-5EBE-64F2-D55F-804D9FDDAE93}"/>
                  </a:ext>
                </a:extLst>
              </p:cNvPr>
              <p:cNvSpPr/>
              <p:nvPr/>
            </p:nvSpPr>
            <p:spPr>
              <a:xfrm>
                <a:off x="3246148" y="3525101"/>
                <a:ext cx="121056" cy="67999"/>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7" name="Google Shape;532;p18">
                <a:extLst>
                  <a:ext uri="{FF2B5EF4-FFF2-40B4-BE49-F238E27FC236}">
                    <a16:creationId xmlns:a16="http://schemas.microsoft.com/office/drawing/2014/main" id="{EC2C25F6-18B0-6D2C-868B-31F964A53998}"/>
                  </a:ext>
                </a:extLst>
              </p:cNvPr>
              <p:cNvSpPr/>
              <p:nvPr/>
            </p:nvSpPr>
            <p:spPr>
              <a:xfrm>
                <a:off x="3330478" y="3574060"/>
                <a:ext cx="121056" cy="69358"/>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8" name="Google Shape;533;p18">
                <a:extLst>
                  <a:ext uri="{FF2B5EF4-FFF2-40B4-BE49-F238E27FC236}">
                    <a16:creationId xmlns:a16="http://schemas.microsoft.com/office/drawing/2014/main" id="{9A349D87-0617-C7BB-266D-ED2801C2B732}"/>
                  </a:ext>
                </a:extLst>
              </p:cNvPr>
              <p:cNvSpPr/>
              <p:nvPr/>
            </p:nvSpPr>
            <p:spPr>
              <a:xfrm>
                <a:off x="3414809" y="3623019"/>
                <a:ext cx="121056" cy="69358"/>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09" name="Google Shape;534;p18">
                <a:extLst>
                  <a:ext uri="{FF2B5EF4-FFF2-40B4-BE49-F238E27FC236}">
                    <a16:creationId xmlns:a16="http://schemas.microsoft.com/office/drawing/2014/main" id="{9D84F3B5-FA5D-186C-4FB3-F6216036B819}"/>
                  </a:ext>
                </a:extLst>
              </p:cNvPr>
              <p:cNvSpPr/>
              <p:nvPr/>
            </p:nvSpPr>
            <p:spPr>
              <a:xfrm>
                <a:off x="3500501" y="3671979"/>
                <a:ext cx="121055" cy="69358"/>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0" name="Google Shape;535;p18">
                <a:extLst>
                  <a:ext uri="{FF2B5EF4-FFF2-40B4-BE49-F238E27FC236}">
                    <a16:creationId xmlns:a16="http://schemas.microsoft.com/office/drawing/2014/main" id="{FEBBE227-6B71-E55D-80C5-C546E4EF089C}"/>
                  </a:ext>
                </a:extLst>
              </p:cNvPr>
              <p:cNvSpPr/>
              <p:nvPr/>
            </p:nvSpPr>
            <p:spPr>
              <a:xfrm>
                <a:off x="3584831" y="3720938"/>
                <a:ext cx="121055" cy="69358"/>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1" name="Google Shape;536;p18">
                <a:extLst>
                  <a:ext uri="{FF2B5EF4-FFF2-40B4-BE49-F238E27FC236}">
                    <a16:creationId xmlns:a16="http://schemas.microsoft.com/office/drawing/2014/main" id="{6AB60D97-A489-D53F-0EA6-FD5F19A5CD24}"/>
                  </a:ext>
                </a:extLst>
              </p:cNvPr>
              <p:cNvSpPr/>
              <p:nvPr/>
            </p:nvSpPr>
            <p:spPr>
              <a:xfrm>
                <a:off x="3670522" y="3771257"/>
                <a:ext cx="119695" cy="67999"/>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2" name="Google Shape;537;p18">
                <a:extLst>
                  <a:ext uri="{FF2B5EF4-FFF2-40B4-BE49-F238E27FC236}">
                    <a16:creationId xmlns:a16="http://schemas.microsoft.com/office/drawing/2014/main" id="{7AE07C38-E0BC-BC96-DB43-10F0F96E2B61}"/>
                  </a:ext>
                </a:extLst>
              </p:cNvPr>
              <p:cNvSpPr/>
              <p:nvPr/>
            </p:nvSpPr>
            <p:spPr>
              <a:xfrm>
                <a:off x="3754852" y="3820216"/>
                <a:ext cx="121056" cy="67999"/>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3" name="Google Shape;538;p18">
                <a:extLst>
                  <a:ext uri="{FF2B5EF4-FFF2-40B4-BE49-F238E27FC236}">
                    <a16:creationId xmlns:a16="http://schemas.microsoft.com/office/drawing/2014/main" id="{EFFEFFCB-17EC-C023-74A5-D088E827A348}"/>
                  </a:ext>
                </a:extLst>
              </p:cNvPr>
              <p:cNvSpPr/>
              <p:nvPr/>
            </p:nvSpPr>
            <p:spPr>
              <a:xfrm>
                <a:off x="3839183" y="3867815"/>
                <a:ext cx="121056" cy="69358"/>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4" name="Google Shape;539;p18">
                <a:extLst>
                  <a:ext uri="{FF2B5EF4-FFF2-40B4-BE49-F238E27FC236}">
                    <a16:creationId xmlns:a16="http://schemas.microsoft.com/office/drawing/2014/main" id="{20B4F2AE-411C-993B-4E2B-DA69C5F2D40C}"/>
                  </a:ext>
                </a:extLst>
              </p:cNvPr>
              <p:cNvSpPr/>
              <p:nvPr/>
            </p:nvSpPr>
            <p:spPr>
              <a:xfrm>
                <a:off x="3058444" y="3322464"/>
                <a:ext cx="123776" cy="70719"/>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5" name="Google Shape;540;p18">
                <a:extLst>
                  <a:ext uri="{FF2B5EF4-FFF2-40B4-BE49-F238E27FC236}">
                    <a16:creationId xmlns:a16="http://schemas.microsoft.com/office/drawing/2014/main" id="{74B93A5E-864E-55A5-9F0F-B0BE94CE3FB4}"/>
                  </a:ext>
                </a:extLst>
              </p:cNvPr>
              <p:cNvSpPr/>
              <p:nvPr/>
            </p:nvSpPr>
            <p:spPr>
              <a:xfrm>
                <a:off x="3145495" y="3372784"/>
                <a:ext cx="123776" cy="70719"/>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6" name="Google Shape;541;p18">
                <a:extLst>
                  <a:ext uri="{FF2B5EF4-FFF2-40B4-BE49-F238E27FC236}">
                    <a16:creationId xmlns:a16="http://schemas.microsoft.com/office/drawing/2014/main" id="{C3D6BB22-DB05-A5B7-D194-313EEAA1869A}"/>
                  </a:ext>
                </a:extLst>
              </p:cNvPr>
              <p:cNvSpPr/>
              <p:nvPr/>
            </p:nvSpPr>
            <p:spPr>
              <a:xfrm>
                <a:off x="3232546" y="3424463"/>
                <a:ext cx="123776" cy="69358"/>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7" name="Google Shape;542;p18">
                <a:extLst>
                  <a:ext uri="{FF2B5EF4-FFF2-40B4-BE49-F238E27FC236}">
                    <a16:creationId xmlns:a16="http://schemas.microsoft.com/office/drawing/2014/main" id="{7CC7C64F-750A-3AA7-59D1-B4879C5278FE}"/>
                  </a:ext>
                </a:extLst>
              </p:cNvPr>
              <p:cNvSpPr/>
              <p:nvPr/>
            </p:nvSpPr>
            <p:spPr>
              <a:xfrm>
                <a:off x="3320958" y="3474782"/>
                <a:ext cx="122416" cy="69359"/>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8" name="Google Shape;543;p18">
                <a:extLst>
                  <a:ext uri="{FF2B5EF4-FFF2-40B4-BE49-F238E27FC236}">
                    <a16:creationId xmlns:a16="http://schemas.microsoft.com/office/drawing/2014/main" id="{B6DDD776-CC0D-8030-E897-2E6E594E877C}"/>
                  </a:ext>
                </a:extLst>
              </p:cNvPr>
              <p:cNvSpPr/>
              <p:nvPr/>
            </p:nvSpPr>
            <p:spPr>
              <a:xfrm>
                <a:off x="3408009" y="3525101"/>
                <a:ext cx="123775" cy="69358"/>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19" name="Google Shape;544;p18">
                <a:extLst>
                  <a:ext uri="{FF2B5EF4-FFF2-40B4-BE49-F238E27FC236}">
                    <a16:creationId xmlns:a16="http://schemas.microsoft.com/office/drawing/2014/main" id="{C45F3ADD-67D8-EE4B-AD97-0FFBEA06F183}"/>
                  </a:ext>
                </a:extLst>
              </p:cNvPr>
              <p:cNvSpPr/>
              <p:nvPr/>
            </p:nvSpPr>
            <p:spPr>
              <a:xfrm>
                <a:off x="3495060" y="3575420"/>
                <a:ext cx="123775" cy="70719"/>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2904" name="Google Shape;545;p18">
                <a:extLst>
                  <a:ext uri="{FF2B5EF4-FFF2-40B4-BE49-F238E27FC236}">
                    <a16:creationId xmlns:a16="http://schemas.microsoft.com/office/drawing/2014/main" id="{2E6A5DC8-CD57-A62F-520E-7C85AAA13FB8}"/>
                  </a:ext>
                </a:extLst>
              </p:cNvPr>
              <p:cNvSpPr/>
              <p:nvPr/>
            </p:nvSpPr>
            <p:spPr>
              <a:xfrm>
                <a:off x="3583471" y="3625739"/>
                <a:ext cx="123776" cy="70719"/>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0" name="Google Shape;546;p18">
                <a:extLst>
                  <a:ext uri="{FF2B5EF4-FFF2-40B4-BE49-F238E27FC236}">
                    <a16:creationId xmlns:a16="http://schemas.microsoft.com/office/drawing/2014/main" id="{67B4F758-632B-D729-8609-9C67A17B1077}"/>
                  </a:ext>
                </a:extLst>
              </p:cNvPr>
              <p:cNvSpPr/>
              <p:nvPr/>
            </p:nvSpPr>
            <p:spPr>
              <a:xfrm>
                <a:off x="3670522" y="3676058"/>
                <a:ext cx="123776" cy="70719"/>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1" name="Google Shape;547;p18">
                <a:extLst>
                  <a:ext uri="{FF2B5EF4-FFF2-40B4-BE49-F238E27FC236}">
                    <a16:creationId xmlns:a16="http://schemas.microsoft.com/office/drawing/2014/main" id="{C724BE8D-2467-2749-E59F-3E650284A4CA}"/>
                  </a:ext>
                </a:extLst>
              </p:cNvPr>
              <p:cNvSpPr/>
              <p:nvPr/>
            </p:nvSpPr>
            <p:spPr>
              <a:xfrm>
                <a:off x="3757573" y="3727737"/>
                <a:ext cx="123776" cy="69359"/>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2" name="Google Shape;548;p18">
                <a:extLst>
                  <a:ext uri="{FF2B5EF4-FFF2-40B4-BE49-F238E27FC236}">
                    <a16:creationId xmlns:a16="http://schemas.microsoft.com/office/drawing/2014/main" id="{5CFB5B8F-CD83-56E7-68A4-A552565CF8DB}"/>
                  </a:ext>
                </a:extLst>
              </p:cNvPr>
              <p:cNvSpPr/>
              <p:nvPr/>
            </p:nvSpPr>
            <p:spPr>
              <a:xfrm>
                <a:off x="3845984" y="3778057"/>
                <a:ext cx="122416" cy="69358"/>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3" name="Google Shape;549;p18">
                <a:extLst>
                  <a:ext uri="{FF2B5EF4-FFF2-40B4-BE49-F238E27FC236}">
                    <a16:creationId xmlns:a16="http://schemas.microsoft.com/office/drawing/2014/main" id="{292DFC61-2CCF-E8B8-3563-6AEB5E6EB675}"/>
                  </a:ext>
                </a:extLst>
              </p:cNvPr>
              <p:cNvSpPr/>
              <p:nvPr/>
            </p:nvSpPr>
            <p:spPr>
              <a:xfrm>
                <a:off x="3933036" y="3828376"/>
                <a:ext cx="123775" cy="69359"/>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4" name="Google Shape;550;p18">
                <a:extLst>
                  <a:ext uri="{FF2B5EF4-FFF2-40B4-BE49-F238E27FC236}">
                    <a16:creationId xmlns:a16="http://schemas.microsoft.com/office/drawing/2014/main" id="{9729989D-5F52-706B-F730-1888E98C6153}"/>
                  </a:ext>
                </a:extLst>
              </p:cNvPr>
              <p:cNvSpPr/>
              <p:nvPr/>
            </p:nvSpPr>
            <p:spPr>
              <a:xfrm>
                <a:off x="3081567" y="3242226"/>
                <a:ext cx="131936" cy="74798"/>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5" name="Google Shape;551;p18">
                <a:extLst>
                  <a:ext uri="{FF2B5EF4-FFF2-40B4-BE49-F238E27FC236}">
                    <a16:creationId xmlns:a16="http://schemas.microsoft.com/office/drawing/2014/main" id="{DB1DFFD9-8968-315E-F333-A2572F494DB3}"/>
                  </a:ext>
                </a:extLst>
              </p:cNvPr>
              <p:cNvSpPr/>
              <p:nvPr/>
            </p:nvSpPr>
            <p:spPr>
              <a:xfrm>
                <a:off x="3179500" y="3297984"/>
                <a:ext cx="133297" cy="76159"/>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6" name="Google Shape;552;p18">
                <a:extLst>
                  <a:ext uri="{FF2B5EF4-FFF2-40B4-BE49-F238E27FC236}">
                    <a16:creationId xmlns:a16="http://schemas.microsoft.com/office/drawing/2014/main" id="{2CE28B4C-0221-4B0A-8E81-F3BED6D4EBAF}"/>
                  </a:ext>
                </a:extLst>
              </p:cNvPr>
              <p:cNvSpPr/>
              <p:nvPr/>
            </p:nvSpPr>
            <p:spPr>
              <a:xfrm>
                <a:off x="3277432" y="3355104"/>
                <a:ext cx="133297" cy="76159"/>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7" name="Google Shape;553;p18">
                <a:extLst>
                  <a:ext uri="{FF2B5EF4-FFF2-40B4-BE49-F238E27FC236}">
                    <a16:creationId xmlns:a16="http://schemas.microsoft.com/office/drawing/2014/main" id="{1F96BF61-58BE-B43F-5719-39394AF5D3B0}"/>
                  </a:ext>
                </a:extLst>
              </p:cNvPr>
              <p:cNvSpPr/>
              <p:nvPr/>
            </p:nvSpPr>
            <p:spPr>
              <a:xfrm>
                <a:off x="3375365" y="3412223"/>
                <a:ext cx="133297" cy="74799"/>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8" name="Google Shape;554;p18">
                <a:extLst>
                  <a:ext uri="{FF2B5EF4-FFF2-40B4-BE49-F238E27FC236}">
                    <a16:creationId xmlns:a16="http://schemas.microsoft.com/office/drawing/2014/main" id="{C053C2A7-F1A8-CC5C-CD7A-FBECA1C3F1E6}"/>
                  </a:ext>
                </a:extLst>
              </p:cNvPr>
              <p:cNvSpPr/>
              <p:nvPr/>
            </p:nvSpPr>
            <p:spPr>
              <a:xfrm>
                <a:off x="3474657" y="3469342"/>
                <a:ext cx="131937" cy="74799"/>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29" name="Google Shape;555;p18">
                <a:extLst>
                  <a:ext uri="{FF2B5EF4-FFF2-40B4-BE49-F238E27FC236}">
                    <a16:creationId xmlns:a16="http://schemas.microsoft.com/office/drawing/2014/main" id="{6C08CC22-563A-875F-85AA-D96A8E6C3967}"/>
                  </a:ext>
                </a:extLst>
              </p:cNvPr>
              <p:cNvSpPr/>
              <p:nvPr/>
            </p:nvSpPr>
            <p:spPr>
              <a:xfrm>
                <a:off x="3572589" y="3525101"/>
                <a:ext cx="131937" cy="76159"/>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0" name="Google Shape;556;p18">
                <a:extLst>
                  <a:ext uri="{FF2B5EF4-FFF2-40B4-BE49-F238E27FC236}">
                    <a16:creationId xmlns:a16="http://schemas.microsoft.com/office/drawing/2014/main" id="{40221CEB-2DC8-8F8E-1F3F-5ADB7CFF9A5B}"/>
                  </a:ext>
                </a:extLst>
              </p:cNvPr>
              <p:cNvSpPr/>
              <p:nvPr/>
            </p:nvSpPr>
            <p:spPr>
              <a:xfrm>
                <a:off x="3670522" y="3582220"/>
                <a:ext cx="133297" cy="76159"/>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1" name="Google Shape;557;p18">
                <a:extLst>
                  <a:ext uri="{FF2B5EF4-FFF2-40B4-BE49-F238E27FC236}">
                    <a16:creationId xmlns:a16="http://schemas.microsoft.com/office/drawing/2014/main" id="{4C4B96D0-B4AD-3849-5D77-1279EE2E640C}"/>
                  </a:ext>
                </a:extLst>
              </p:cNvPr>
              <p:cNvSpPr/>
              <p:nvPr/>
            </p:nvSpPr>
            <p:spPr>
              <a:xfrm>
                <a:off x="3768454" y="3639339"/>
                <a:ext cx="133297" cy="76159"/>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2" name="Google Shape;558;p18">
                <a:extLst>
                  <a:ext uri="{FF2B5EF4-FFF2-40B4-BE49-F238E27FC236}">
                    <a16:creationId xmlns:a16="http://schemas.microsoft.com/office/drawing/2014/main" id="{12B830AE-2F0B-F13B-FA4A-1B0F581B85BD}"/>
                  </a:ext>
                </a:extLst>
              </p:cNvPr>
              <p:cNvSpPr/>
              <p:nvPr/>
            </p:nvSpPr>
            <p:spPr>
              <a:xfrm>
                <a:off x="3867747" y="3696458"/>
                <a:ext cx="131936" cy="74798"/>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3" name="Google Shape;559;p18">
                <a:extLst>
                  <a:ext uri="{FF2B5EF4-FFF2-40B4-BE49-F238E27FC236}">
                    <a16:creationId xmlns:a16="http://schemas.microsoft.com/office/drawing/2014/main" id="{AB274FAA-5E46-0811-5E1F-DFB13DBE914E}"/>
                  </a:ext>
                </a:extLst>
              </p:cNvPr>
              <p:cNvSpPr/>
              <p:nvPr/>
            </p:nvSpPr>
            <p:spPr>
              <a:xfrm>
                <a:off x="3965680" y="3752217"/>
                <a:ext cx="133297" cy="76159"/>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4" name="Google Shape;560;p18">
                <a:extLst>
                  <a:ext uri="{FF2B5EF4-FFF2-40B4-BE49-F238E27FC236}">
                    <a16:creationId xmlns:a16="http://schemas.microsoft.com/office/drawing/2014/main" id="{FA8A9778-6152-C028-2B7C-84BA15CFE1A1}"/>
                  </a:ext>
                </a:extLst>
              </p:cNvPr>
              <p:cNvSpPr/>
              <p:nvPr/>
            </p:nvSpPr>
            <p:spPr>
              <a:xfrm>
                <a:off x="4063612" y="3809336"/>
                <a:ext cx="133297" cy="76159"/>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5" name="Google Shape;561;p18">
                <a:extLst>
                  <a:ext uri="{FF2B5EF4-FFF2-40B4-BE49-F238E27FC236}">
                    <a16:creationId xmlns:a16="http://schemas.microsoft.com/office/drawing/2014/main" id="{9C5C8E0C-F5A7-9035-232B-09F905B1709D}"/>
                  </a:ext>
                </a:extLst>
              </p:cNvPr>
              <p:cNvSpPr/>
              <p:nvPr/>
            </p:nvSpPr>
            <p:spPr>
              <a:xfrm>
                <a:off x="3915353" y="4006533"/>
                <a:ext cx="145539" cy="82958"/>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6" name="Google Shape;562;p18">
                <a:extLst>
                  <a:ext uri="{FF2B5EF4-FFF2-40B4-BE49-F238E27FC236}">
                    <a16:creationId xmlns:a16="http://schemas.microsoft.com/office/drawing/2014/main" id="{691EBEFA-ADF5-E0D1-42AD-FA49EF9B8D93}"/>
                  </a:ext>
                </a:extLst>
              </p:cNvPr>
              <p:cNvSpPr/>
              <p:nvPr/>
            </p:nvSpPr>
            <p:spPr>
              <a:xfrm>
                <a:off x="3809259" y="3945334"/>
                <a:ext cx="145539" cy="82959"/>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7" name="Google Shape;563;p18">
                <a:extLst>
                  <a:ext uri="{FF2B5EF4-FFF2-40B4-BE49-F238E27FC236}">
                    <a16:creationId xmlns:a16="http://schemas.microsoft.com/office/drawing/2014/main" id="{54D145D4-8837-480B-6B5D-C1643D32C402}"/>
                  </a:ext>
                </a:extLst>
              </p:cNvPr>
              <p:cNvSpPr/>
              <p:nvPr/>
            </p:nvSpPr>
            <p:spPr>
              <a:xfrm>
                <a:off x="3703166" y="3884135"/>
                <a:ext cx="145539" cy="82958"/>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138" name="Google Shape;564;p18">
                <a:extLst>
                  <a:ext uri="{FF2B5EF4-FFF2-40B4-BE49-F238E27FC236}">
                    <a16:creationId xmlns:a16="http://schemas.microsoft.com/office/drawing/2014/main" id="{1827C192-B061-66B9-3064-DD2BF4E556AB}"/>
                  </a:ext>
                </a:extLst>
              </p:cNvPr>
              <p:cNvSpPr/>
              <p:nvPr/>
            </p:nvSpPr>
            <p:spPr>
              <a:xfrm>
                <a:off x="3042122" y="3501981"/>
                <a:ext cx="700490" cy="403914"/>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rgbClr val="4335AF"/>
              </a:soli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grpSp>
        <p:sp>
          <p:nvSpPr>
            <p:cNvPr id="13077" name="Google Shape;565;p18">
              <a:extLst>
                <a:ext uri="{FF2B5EF4-FFF2-40B4-BE49-F238E27FC236}">
                  <a16:creationId xmlns:a16="http://schemas.microsoft.com/office/drawing/2014/main" id="{90B14DBD-6702-569A-809F-1B52A2D700EE}"/>
                </a:ext>
              </a:extLst>
            </p:cNvPr>
            <p:cNvSpPr/>
            <p:nvPr/>
          </p:nvSpPr>
          <p:spPr>
            <a:xfrm>
              <a:off x="3548106" y="2987910"/>
              <a:ext cx="839227" cy="489592"/>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78" name="Google Shape;566;p18">
              <a:extLst>
                <a:ext uri="{FF2B5EF4-FFF2-40B4-BE49-F238E27FC236}">
                  <a16:creationId xmlns:a16="http://schemas.microsoft.com/office/drawing/2014/main" id="{C94CDB54-0303-5B6B-AAF1-E4175F98B11B}"/>
                </a:ext>
              </a:extLst>
            </p:cNvPr>
            <p:cNvSpPr/>
            <p:nvPr/>
          </p:nvSpPr>
          <p:spPr>
            <a:xfrm>
              <a:off x="3548106" y="2967511"/>
              <a:ext cx="839227" cy="484152"/>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79" name="Google Shape;567;p18">
              <a:extLst>
                <a:ext uri="{FF2B5EF4-FFF2-40B4-BE49-F238E27FC236}">
                  <a16:creationId xmlns:a16="http://schemas.microsoft.com/office/drawing/2014/main" id="{20A5C1BC-9E69-C4A0-288F-1517E5374F17}"/>
                </a:ext>
              </a:extLst>
            </p:cNvPr>
            <p:cNvSpPr/>
            <p:nvPr/>
          </p:nvSpPr>
          <p:spPr>
            <a:xfrm>
              <a:off x="3760293" y="2885912"/>
              <a:ext cx="414853" cy="444712"/>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0" name="Google Shape;568;p18">
              <a:extLst>
                <a:ext uri="{FF2B5EF4-FFF2-40B4-BE49-F238E27FC236}">
                  <a16:creationId xmlns:a16="http://schemas.microsoft.com/office/drawing/2014/main" id="{D6CBA872-9394-2AF9-5359-1DAFCAA27CE4}"/>
                </a:ext>
              </a:extLst>
            </p:cNvPr>
            <p:cNvSpPr/>
            <p:nvPr/>
          </p:nvSpPr>
          <p:spPr>
            <a:xfrm>
              <a:off x="3760293" y="2873672"/>
              <a:ext cx="414853" cy="239356"/>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1" name="Google Shape;569;p18">
              <a:extLst>
                <a:ext uri="{FF2B5EF4-FFF2-40B4-BE49-F238E27FC236}">
                  <a16:creationId xmlns:a16="http://schemas.microsoft.com/office/drawing/2014/main" id="{6E316AC4-7850-6A5C-CB08-F9730C1C9E80}"/>
                </a:ext>
              </a:extLst>
            </p:cNvPr>
            <p:cNvSpPr/>
            <p:nvPr/>
          </p:nvSpPr>
          <p:spPr>
            <a:xfrm>
              <a:off x="3248868" y="1504175"/>
              <a:ext cx="1449945" cy="1891728"/>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2" name="Google Shape;570;p18">
              <a:extLst>
                <a:ext uri="{FF2B5EF4-FFF2-40B4-BE49-F238E27FC236}">
                  <a16:creationId xmlns:a16="http://schemas.microsoft.com/office/drawing/2014/main" id="{E74A632F-6061-8D0C-BC93-6CDDB4D1C6CE}"/>
                </a:ext>
              </a:extLst>
            </p:cNvPr>
            <p:cNvSpPr/>
            <p:nvPr/>
          </p:nvSpPr>
          <p:spPr>
            <a:xfrm>
              <a:off x="3236627" y="1535454"/>
              <a:ext cx="1409140" cy="1864529"/>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rgbClr val="4335AF"/>
                </a:gs>
                <a:gs pos="100000">
                  <a:srgbClr val="9659F4"/>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13083" name="Google Shape;571;p18">
              <a:extLst>
                <a:ext uri="{FF2B5EF4-FFF2-40B4-BE49-F238E27FC236}">
                  <a16:creationId xmlns:a16="http://schemas.microsoft.com/office/drawing/2014/main" id="{B7068932-7A67-C113-40D4-98AC329725A5}"/>
                </a:ext>
              </a:extLst>
            </p:cNvPr>
            <p:cNvSpPr/>
            <p:nvPr/>
          </p:nvSpPr>
          <p:spPr>
            <a:xfrm>
              <a:off x="3266551" y="1573533"/>
              <a:ext cx="1349292" cy="178701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grpSp>
      <p:grpSp>
        <p:nvGrpSpPr>
          <p:cNvPr id="28680" name="Google Shape;572;p18">
            <a:extLst>
              <a:ext uri="{FF2B5EF4-FFF2-40B4-BE49-F238E27FC236}">
                <a16:creationId xmlns:a16="http://schemas.microsoft.com/office/drawing/2014/main" id="{CE5750EB-66FE-7F8B-4E21-A7AF414B50E1}"/>
              </a:ext>
            </a:extLst>
          </p:cNvPr>
          <p:cNvGrpSpPr>
            <a:grpSpLocks/>
          </p:cNvGrpSpPr>
          <p:nvPr/>
        </p:nvGrpSpPr>
        <p:grpSpPr bwMode="auto">
          <a:xfrm>
            <a:off x="5897563" y="2924175"/>
            <a:ext cx="3652837" cy="581025"/>
            <a:chOff x="4514643" y="2096271"/>
            <a:chExt cx="3653711" cy="581400"/>
          </a:xfrm>
        </p:grpSpPr>
        <p:sp>
          <p:nvSpPr>
            <p:cNvPr id="13140" name="Google Shape;573;p18">
              <a:extLst>
                <a:ext uri="{FF2B5EF4-FFF2-40B4-BE49-F238E27FC236}">
                  <a16:creationId xmlns:a16="http://schemas.microsoft.com/office/drawing/2014/main" id="{D38347CA-D497-235D-F376-4FBA4C4E52E8}"/>
                </a:ext>
              </a:extLst>
            </p:cNvPr>
            <p:cNvSpPr/>
            <p:nvPr/>
          </p:nvSpPr>
          <p:spPr>
            <a:xfrm>
              <a:off x="4514643" y="2096271"/>
              <a:ext cx="581164" cy="581400"/>
            </a:xfrm>
            <a:prstGeom prst="roundRect">
              <a:avLst>
                <a:gd name="adj" fmla="val 16667"/>
              </a:avLst>
            </a:pr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29735" name="Google Shape;575;p18">
              <a:extLst>
                <a:ext uri="{FF2B5EF4-FFF2-40B4-BE49-F238E27FC236}">
                  <a16:creationId xmlns:a16="http://schemas.microsoft.com/office/drawing/2014/main" id="{3BA5F310-F9C4-0DE0-31F4-2C4B745E9825}"/>
                </a:ext>
              </a:extLst>
            </p:cNvPr>
            <p:cNvSpPr txBox="1">
              <a:spLocks noChangeArrowheads="1"/>
            </p:cNvSpPr>
            <p:nvPr/>
          </p:nvSpPr>
          <p:spPr bwMode="auto">
            <a:xfrm flipH="1">
              <a:off x="5175201" y="2228119"/>
              <a:ext cx="2993153" cy="2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800">
                  <a:solidFill>
                    <a:srgbClr val="4335AF"/>
                  </a:solidFill>
                  <a:latin typeface="Fira Sans Extra Condensed SemiB"/>
                  <a:ea typeface="Fira Sans Extra Condensed SemiB"/>
                  <a:cs typeface="Fira Sans Extra Condensed SemiB"/>
                  <a:sym typeface="Fira Sans Extra Condensed SemiB"/>
                </a:rPr>
                <a:t>No witness proof, cross-chain </a:t>
              </a:r>
              <a:endParaRPr lang="en-US" altLang="en-US" sz="1800">
                <a:solidFill>
                  <a:srgbClr val="4335AF"/>
                </a:solidFill>
                <a:latin typeface="Fira Sans Extra Condensed SemiB"/>
                <a:ea typeface="Fira Sans Extra Condensed SemiB"/>
                <a:cs typeface="Fira Sans Extra Condensed SemiB"/>
                <a:sym typeface="Fira Sans Extra Condensed SemiB"/>
              </a:endParaRPr>
            </a:p>
          </p:txBody>
        </p:sp>
      </p:grpSp>
      <p:sp>
        <p:nvSpPr>
          <p:cNvPr id="13143" name="Google Shape;578;p18">
            <a:extLst>
              <a:ext uri="{FF2B5EF4-FFF2-40B4-BE49-F238E27FC236}">
                <a16:creationId xmlns:a16="http://schemas.microsoft.com/office/drawing/2014/main" id="{09D98331-211D-A8A1-A743-E43C74C8F9E6}"/>
              </a:ext>
            </a:extLst>
          </p:cNvPr>
          <p:cNvSpPr/>
          <p:nvPr/>
        </p:nvSpPr>
        <p:spPr bwMode="auto">
          <a:xfrm>
            <a:off x="5897563" y="3868738"/>
            <a:ext cx="581025" cy="581025"/>
          </a:xfrm>
          <a:prstGeom prst="roundRect">
            <a:avLst>
              <a:gd name="adj" fmla="val 16667"/>
            </a:avLst>
          </a:pr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grpSp>
        <p:nvGrpSpPr>
          <p:cNvPr id="28682" name="Google Shape;582;p18">
            <a:extLst>
              <a:ext uri="{FF2B5EF4-FFF2-40B4-BE49-F238E27FC236}">
                <a16:creationId xmlns:a16="http://schemas.microsoft.com/office/drawing/2014/main" id="{0BE4CFB9-3964-9C03-005E-7BCD6833B3EC}"/>
              </a:ext>
            </a:extLst>
          </p:cNvPr>
          <p:cNvGrpSpPr>
            <a:grpSpLocks/>
          </p:cNvGrpSpPr>
          <p:nvPr/>
        </p:nvGrpSpPr>
        <p:grpSpPr bwMode="auto">
          <a:xfrm>
            <a:off x="5897563" y="4813300"/>
            <a:ext cx="3652837" cy="581025"/>
            <a:chOff x="4514643" y="3985788"/>
            <a:chExt cx="3652603" cy="581400"/>
          </a:xfrm>
        </p:grpSpPr>
        <p:sp>
          <p:nvSpPr>
            <p:cNvPr id="13146" name="Google Shape;583;p18">
              <a:extLst>
                <a:ext uri="{FF2B5EF4-FFF2-40B4-BE49-F238E27FC236}">
                  <a16:creationId xmlns:a16="http://schemas.microsoft.com/office/drawing/2014/main" id="{11DE473B-B270-8DD6-05B6-99E8FDB78C27}"/>
                </a:ext>
              </a:extLst>
            </p:cNvPr>
            <p:cNvSpPr/>
            <p:nvPr/>
          </p:nvSpPr>
          <p:spPr>
            <a:xfrm>
              <a:off x="4514643" y="3985788"/>
              <a:ext cx="580988" cy="581400"/>
            </a:xfrm>
            <a:prstGeom prst="roundRect">
              <a:avLst>
                <a:gd name="adj" fmla="val 16667"/>
              </a:avLst>
            </a:pr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29733" name="Google Shape;585;p18">
              <a:extLst>
                <a:ext uri="{FF2B5EF4-FFF2-40B4-BE49-F238E27FC236}">
                  <a16:creationId xmlns:a16="http://schemas.microsoft.com/office/drawing/2014/main" id="{8A256BC6-9D32-B415-F5F9-C76794F9FB57}"/>
                </a:ext>
              </a:extLst>
            </p:cNvPr>
            <p:cNvSpPr txBox="1">
              <a:spLocks noChangeArrowheads="1"/>
            </p:cNvSpPr>
            <p:nvPr/>
          </p:nvSpPr>
          <p:spPr bwMode="auto">
            <a:xfrm>
              <a:off x="5173413" y="4146229"/>
              <a:ext cx="2993833" cy="25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4335AF"/>
                  </a:solidFill>
                  <a:latin typeface="Fira Sans Extra Condensed SemiB"/>
                  <a:ea typeface="Fira Sans Extra Condensed SemiB"/>
                  <a:cs typeface="Fira Sans Extra Condensed SemiB"/>
                  <a:sym typeface="Fira Sans Extra Condensed SemiB"/>
                </a:rPr>
                <a:t>Expand Reach to Global</a:t>
              </a:r>
            </a:p>
          </p:txBody>
        </p:sp>
      </p:grpSp>
      <p:grpSp>
        <p:nvGrpSpPr>
          <p:cNvPr id="28683" name="Google Shape;587;p18">
            <a:extLst>
              <a:ext uri="{FF2B5EF4-FFF2-40B4-BE49-F238E27FC236}">
                <a16:creationId xmlns:a16="http://schemas.microsoft.com/office/drawing/2014/main" id="{3806B6C6-363C-7FFC-1D53-08A43CFC222E}"/>
              </a:ext>
            </a:extLst>
          </p:cNvPr>
          <p:cNvGrpSpPr>
            <a:grpSpLocks/>
          </p:cNvGrpSpPr>
          <p:nvPr/>
        </p:nvGrpSpPr>
        <p:grpSpPr bwMode="auto">
          <a:xfrm>
            <a:off x="5897563" y="1979613"/>
            <a:ext cx="3776662" cy="581025"/>
            <a:chOff x="4514643" y="1151512"/>
            <a:chExt cx="3777030" cy="581400"/>
          </a:xfrm>
        </p:grpSpPr>
        <p:sp>
          <p:nvSpPr>
            <p:cNvPr id="13149" name="Google Shape;588;p18">
              <a:extLst>
                <a:ext uri="{FF2B5EF4-FFF2-40B4-BE49-F238E27FC236}">
                  <a16:creationId xmlns:a16="http://schemas.microsoft.com/office/drawing/2014/main" id="{AD4FE1B9-5C97-6889-4733-182EF43D8BCE}"/>
                </a:ext>
              </a:extLst>
            </p:cNvPr>
            <p:cNvSpPr/>
            <p:nvPr/>
          </p:nvSpPr>
          <p:spPr>
            <a:xfrm>
              <a:off x="4514643" y="1151512"/>
              <a:ext cx="581082" cy="581400"/>
            </a:xfrm>
            <a:prstGeom prst="roundRect">
              <a:avLst>
                <a:gd name="adj" fmla="val 16667"/>
              </a:avLst>
            </a:prstGeom>
            <a:gradFill>
              <a:gsLst>
                <a:gs pos="0">
                  <a:srgbClr val="9659F4"/>
                </a:gs>
                <a:gs pos="100000">
                  <a:srgbClr val="5CCFFB"/>
                </a:gs>
              </a:gsLst>
              <a:lin ang="0" scaled="0"/>
            </a:gradFill>
            <a:ln>
              <a:noFill/>
            </a:ln>
          </p:spPr>
          <p:txBody>
            <a:bodyPr spcFirstLastPara="1" lIns="91425" tIns="91425" rIns="91425" bIns="91425" anchor="ctr"/>
            <a:lstStyle/>
            <a:p>
              <a:pPr eaLnBrk="1" fontAlgn="auto" hangingPunct="1">
                <a:spcBef>
                  <a:spcPts val="0"/>
                </a:spcBef>
                <a:spcAft>
                  <a:spcPts val="0"/>
                </a:spcAft>
                <a:defRPr/>
              </a:pPr>
              <a:endParaRPr kern="0">
                <a:solidFill>
                  <a:sysClr val="windowText" lastClr="000000"/>
                </a:solidFill>
                <a:latin typeface="Arial"/>
                <a:cs typeface="Arial"/>
                <a:sym typeface="Arial"/>
              </a:endParaRPr>
            </a:p>
          </p:txBody>
        </p:sp>
        <p:sp>
          <p:nvSpPr>
            <p:cNvPr id="29731" name="Google Shape;590;p18">
              <a:extLst>
                <a:ext uri="{FF2B5EF4-FFF2-40B4-BE49-F238E27FC236}">
                  <a16:creationId xmlns:a16="http://schemas.microsoft.com/office/drawing/2014/main" id="{901FBD79-E59E-8956-782F-99266B1C1348}"/>
                </a:ext>
              </a:extLst>
            </p:cNvPr>
            <p:cNvSpPr txBox="1">
              <a:spLocks noChangeArrowheads="1"/>
            </p:cNvSpPr>
            <p:nvPr/>
          </p:nvSpPr>
          <p:spPr bwMode="auto">
            <a:xfrm flipH="1">
              <a:off x="5156055" y="1326250"/>
              <a:ext cx="3135618" cy="2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800">
                  <a:solidFill>
                    <a:srgbClr val="4335AF"/>
                  </a:solidFill>
                  <a:latin typeface="Fira Sans Extra Condensed SemiB"/>
                  <a:ea typeface="Fira Sans Extra Condensed SemiB"/>
                  <a:cs typeface="Fira Sans Extra Condensed SemiB"/>
                  <a:sym typeface="Fira Sans Extra Condensed SemiB"/>
                </a:rPr>
                <a:t>Web3 relevant Accessible App.</a:t>
              </a:r>
              <a:endParaRPr lang="en-US" altLang="en-US" sz="1800">
                <a:solidFill>
                  <a:srgbClr val="4335AF"/>
                </a:solidFill>
                <a:latin typeface="Fira Sans Extra Condensed SemiB"/>
                <a:ea typeface="Fira Sans Extra Condensed SemiB"/>
                <a:cs typeface="Fira Sans Extra Condensed SemiB"/>
                <a:sym typeface="Fira Sans Extra Condensed SemiB"/>
              </a:endParaRPr>
            </a:p>
          </p:txBody>
        </p:sp>
      </p:grpSp>
      <p:grpSp>
        <p:nvGrpSpPr>
          <p:cNvPr id="29708" name="Google Shape;592;p18">
            <a:extLst>
              <a:ext uri="{FF2B5EF4-FFF2-40B4-BE49-F238E27FC236}">
                <a16:creationId xmlns:a16="http://schemas.microsoft.com/office/drawing/2014/main" id="{5799450E-5833-7DB7-57E4-371CA9E6A701}"/>
              </a:ext>
            </a:extLst>
          </p:cNvPr>
          <p:cNvGrpSpPr>
            <a:grpSpLocks/>
          </p:cNvGrpSpPr>
          <p:nvPr/>
        </p:nvGrpSpPr>
        <p:grpSpPr bwMode="auto">
          <a:xfrm>
            <a:off x="6035675" y="3044825"/>
            <a:ext cx="304800" cy="339725"/>
            <a:chOff x="5096732" y="2187564"/>
            <a:chExt cx="305386" cy="338602"/>
          </a:xfrm>
        </p:grpSpPr>
        <p:sp>
          <p:nvSpPr>
            <p:cNvPr id="13152" name="Google Shape;593;p18">
              <a:extLst>
                <a:ext uri="{FF2B5EF4-FFF2-40B4-BE49-F238E27FC236}">
                  <a16:creationId xmlns:a16="http://schemas.microsoft.com/office/drawing/2014/main" id="{93A6E1ED-2B06-2DDA-6A71-15FAC5A39AF9}"/>
                </a:ext>
              </a:extLst>
            </p:cNvPr>
            <p:cNvSpPr/>
            <p:nvPr/>
          </p:nvSpPr>
          <p:spPr>
            <a:xfrm>
              <a:off x="5314638" y="2247690"/>
              <a:ext cx="39763" cy="18987"/>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53" name="Google Shape;594;p18">
              <a:extLst>
                <a:ext uri="{FF2B5EF4-FFF2-40B4-BE49-F238E27FC236}">
                  <a16:creationId xmlns:a16="http://schemas.microsoft.com/office/drawing/2014/main" id="{8335FD3B-1AA4-0A6C-1331-4B79C50AB8E9}"/>
                </a:ext>
              </a:extLst>
            </p:cNvPr>
            <p:cNvSpPr/>
            <p:nvPr/>
          </p:nvSpPr>
          <p:spPr>
            <a:xfrm>
              <a:off x="5214433" y="2187564"/>
              <a:ext cx="33402" cy="39557"/>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54" name="Google Shape;595;p18">
              <a:extLst>
                <a:ext uri="{FF2B5EF4-FFF2-40B4-BE49-F238E27FC236}">
                  <a16:creationId xmlns:a16="http://schemas.microsoft.com/office/drawing/2014/main" id="{2E6D94AB-D304-58B5-D823-B01999AE7866}"/>
                </a:ext>
              </a:extLst>
            </p:cNvPr>
            <p:cNvSpPr/>
            <p:nvPr/>
          </p:nvSpPr>
          <p:spPr>
            <a:xfrm>
              <a:off x="5284417" y="2187564"/>
              <a:ext cx="31811" cy="39557"/>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55" name="Google Shape;596;p18">
              <a:extLst>
                <a:ext uri="{FF2B5EF4-FFF2-40B4-BE49-F238E27FC236}">
                  <a16:creationId xmlns:a16="http://schemas.microsoft.com/office/drawing/2014/main" id="{8F5A1F74-069A-9107-64C8-8C79F15FB15A}"/>
                </a:ext>
              </a:extLst>
            </p:cNvPr>
            <p:cNvSpPr/>
            <p:nvPr/>
          </p:nvSpPr>
          <p:spPr>
            <a:xfrm>
              <a:off x="5176260" y="2247690"/>
              <a:ext cx="39764" cy="18987"/>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56" name="Google Shape;597;p18">
              <a:extLst>
                <a:ext uri="{FF2B5EF4-FFF2-40B4-BE49-F238E27FC236}">
                  <a16:creationId xmlns:a16="http://schemas.microsoft.com/office/drawing/2014/main" id="{6ABC9427-873B-FC31-0A61-9AA76F0F762B}"/>
                </a:ext>
              </a:extLst>
            </p:cNvPr>
            <p:cNvSpPr/>
            <p:nvPr/>
          </p:nvSpPr>
          <p:spPr>
            <a:xfrm>
              <a:off x="5096732" y="2347372"/>
              <a:ext cx="60441" cy="178794"/>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57" name="Google Shape;598;p18">
              <a:extLst>
                <a:ext uri="{FF2B5EF4-FFF2-40B4-BE49-F238E27FC236}">
                  <a16:creationId xmlns:a16="http://schemas.microsoft.com/office/drawing/2014/main" id="{78224AF2-9282-D70B-1895-9FAFEB4C3C36}"/>
                </a:ext>
              </a:extLst>
            </p:cNvPr>
            <p:cNvSpPr/>
            <p:nvPr/>
          </p:nvSpPr>
          <p:spPr>
            <a:xfrm>
              <a:off x="5176260" y="2247690"/>
              <a:ext cx="225858" cy="27847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grpSp>
      <p:grpSp>
        <p:nvGrpSpPr>
          <p:cNvPr id="29709" name="Google Shape;599;p18">
            <a:extLst>
              <a:ext uri="{FF2B5EF4-FFF2-40B4-BE49-F238E27FC236}">
                <a16:creationId xmlns:a16="http://schemas.microsoft.com/office/drawing/2014/main" id="{89466E0A-9F4C-B510-DA3E-A2EEBCE5DB96}"/>
              </a:ext>
            </a:extLst>
          </p:cNvPr>
          <p:cNvGrpSpPr>
            <a:grpSpLocks/>
          </p:cNvGrpSpPr>
          <p:nvPr/>
        </p:nvGrpSpPr>
        <p:grpSpPr bwMode="auto">
          <a:xfrm>
            <a:off x="6018213" y="3989388"/>
            <a:ext cx="339725" cy="339725"/>
            <a:chOff x="5073109" y="3150705"/>
            <a:chExt cx="340573" cy="339271"/>
          </a:xfrm>
        </p:grpSpPr>
        <p:sp>
          <p:nvSpPr>
            <p:cNvPr id="13159" name="Google Shape;600;p18">
              <a:extLst>
                <a:ext uri="{FF2B5EF4-FFF2-40B4-BE49-F238E27FC236}">
                  <a16:creationId xmlns:a16="http://schemas.microsoft.com/office/drawing/2014/main" id="{703265D2-C2DA-A26D-8139-FD0FEB1F9440}"/>
                </a:ext>
              </a:extLst>
            </p:cNvPr>
            <p:cNvSpPr/>
            <p:nvPr/>
          </p:nvSpPr>
          <p:spPr>
            <a:xfrm>
              <a:off x="5073109" y="3210949"/>
              <a:ext cx="340573" cy="279027"/>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0" name="Google Shape;601;p18">
              <a:extLst>
                <a:ext uri="{FF2B5EF4-FFF2-40B4-BE49-F238E27FC236}">
                  <a16:creationId xmlns:a16="http://schemas.microsoft.com/office/drawing/2014/main" id="{752890B2-B032-6F40-7F6F-61C0BF9AB492}"/>
                </a:ext>
              </a:extLst>
            </p:cNvPr>
            <p:cNvSpPr/>
            <p:nvPr/>
          </p:nvSpPr>
          <p:spPr>
            <a:xfrm>
              <a:off x="5073109" y="3369487"/>
              <a:ext cx="101854" cy="60244"/>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1" name="Google Shape;602;p18">
              <a:extLst>
                <a:ext uri="{FF2B5EF4-FFF2-40B4-BE49-F238E27FC236}">
                  <a16:creationId xmlns:a16="http://schemas.microsoft.com/office/drawing/2014/main" id="{26E2BDFC-DEE9-988F-D68B-A4C91EA31156}"/>
                </a:ext>
              </a:extLst>
            </p:cNvPr>
            <p:cNvSpPr/>
            <p:nvPr/>
          </p:nvSpPr>
          <p:spPr>
            <a:xfrm>
              <a:off x="5206792" y="3150705"/>
              <a:ext cx="206890" cy="139513"/>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grpSp>
      <p:grpSp>
        <p:nvGrpSpPr>
          <p:cNvPr id="29710" name="Google Shape;603;p18">
            <a:extLst>
              <a:ext uri="{FF2B5EF4-FFF2-40B4-BE49-F238E27FC236}">
                <a16:creationId xmlns:a16="http://schemas.microsoft.com/office/drawing/2014/main" id="{E54576C9-329C-0615-6589-B3AF791FFAEE}"/>
              </a:ext>
            </a:extLst>
          </p:cNvPr>
          <p:cNvGrpSpPr>
            <a:grpSpLocks/>
          </p:cNvGrpSpPr>
          <p:nvPr/>
        </p:nvGrpSpPr>
        <p:grpSpPr bwMode="auto">
          <a:xfrm>
            <a:off x="6018213" y="4933950"/>
            <a:ext cx="339725" cy="339725"/>
            <a:chOff x="5061713" y="4084392"/>
            <a:chExt cx="339253" cy="339253"/>
          </a:xfrm>
        </p:grpSpPr>
        <p:sp>
          <p:nvSpPr>
            <p:cNvPr id="13163" name="Google Shape;604;p18">
              <a:extLst>
                <a:ext uri="{FF2B5EF4-FFF2-40B4-BE49-F238E27FC236}">
                  <a16:creationId xmlns:a16="http://schemas.microsoft.com/office/drawing/2014/main" id="{EBF24A74-8CD1-B171-9084-E37E4742DF36}"/>
                </a:ext>
              </a:extLst>
            </p:cNvPr>
            <p:cNvSpPr/>
            <p:nvPr/>
          </p:nvSpPr>
          <p:spPr>
            <a:xfrm>
              <a:off x="5061713" y="4219143"/>
              <a:ext cx="339253" cy="204502"/>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4" name="Google Shape;605;p18">
              <a:extLst>
                <a:ext uri="{FF2B5EF4-FFF2-40B4-BE49-F238E27FC236}">
                  <a16:creationId xmlns:a16="http://schemas.microsoft.com/office/drawing/2014/main" id="{58C368C8-C20C-DA6D-3168-7B722FCA3DFC}"/>
                </a:ext>
              </a:extLst>
            </p:cNvPr>
            <p:cNvSpPr/>
            <p:nvPr/>
          </p:nvSpPr>
          <p:spPr>
            <a:xfrm>
              <a:off x="5340725" y="4165243"/>
              <a:ext cx="50729" cy="74508"/>
            </a:xfrm>
            <a:custGeom>
              <a:avLst/>
              <a:gdLst/>
              <a:ahLst/>
              <a:cxnLst/>
              <a:rect l="l" t="t" r="r" b="b"/>
              <a:pathLst>
                <a:path w="2862" h="4234" extrusionOk="0">
                  <a:moveTo>
                    <a:pt x="0" y="0"/>
                  </a:moveTo>
                  <a:lnTo>
                    <a:pt x="0" y="4234"/>
                  </a:lnTo>
                  <a:lnTo>
                    <a:pt x="2861" y="2117"/>
                  </a:lnTo>
                  <a:lnTo>
                    <a:pt x="0"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5" name="Google Shape;606;p18">
              <a:extLst>
                <a:ext uri="{FF2B5EF4-FFF2-40B4-BE49-F238E27FC236}">
                  <a16:creationId xmlns:a16="http://schemas.microsoft.com/office/drawing/2014/main" id="{1C237909-2E55-F0F0-8761-F0C7952343EA}"/>
                </a:ext>
              </a:extLst>
            </p:cNvPr>
            <p:cNvSpPr/>
            <p:nvPr/>
          </p:nvSpPr>
          <p:spPr>
            <a:xfrm>
              <a:off x="5071225" y="4165243"/>
              <a:ext cx="50729" cy="74508"/>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6" name="Google Shape;607;p18">
              <a:extLst>
                <a:ext uri="{FF2B5EF4-FFF2-40B4-BE49-F238E27FC236}">
                  <a16:creationId xmlns:a16="http://schemas.microsoft.com/office/drawing/2014/main" id="{715064C5-3444-C9F8-64CD-DCD71FF846AC}"/>
                </a:ext>
              </a:extLst>
            </p:cNvPr>
            <p:cNvSpPr/>
            <p:nvPr/>
          </p:nvSpPr>
          <p:spPr>
            <a:xfrm>
              <a:off x="5142563" y="4084392"/>
              <a:ext cx="177553" cy="236209"/>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grpSp>
      <p:grpSp>
        <p:nvGrpSpPr>
          <p:cNvPr id="28687" name="Google Shape;608;p18">
            <a:extLst>
              <a:ext uri="{FF2B5EF4-FFF2-40B4-BE49-F238E27FC236}">
                <a16:creationId xmlns:a16="http://schemas.microsoft.com/office/drawing/2014/main" id="{A62FFF8C-E98C-0597-4155-22EB8EF3F37C}"/>
              </a:ext>
            </a:extLst>
          </p:cNvPr>
          <p:cNvGrpSpPr>
            <a:grpSpLocks/>
          </p:cNvGrpSpPr>
          <p:nvPr/>
        </p:nvGrpSpPr>
        <p:grpSpPr bwMode="auto">
          <a:xfrm>
            <a:off x="6048375" y="2100263"/>
            <a:ext cx="279400" cy="339725"/>
            <a:chOff x="5110273" y="1253332"/>
            <a:chExt cx="278296" cy="339253"/>
          </a:xfrm>
        </p:grpSpPr>
        <p:sp>
          <p:nvSpPr>
            <p:cNvPr id="13168" name="Google Shape;609;p18">
              <a:extLst>
                <a:ext uri="{FF2B5EF4-FFF2-40B4-BE49-F238E27FC236}">
                  <a16:creationId xmlns:a16="http://schemas.microsoft.com/office/drawing/2014/main" id="{7F170D74-8300-DCF2-EB6C-57346A52F1BE}"/>
                </a:ext>
              </a:extLst>
            </p:cNvPr>
            <p:cNvSpPr/>
            <p:nvPr/>
          </p:nvSpPr>
          <p:spPr>
            <a:xfrm>
              <a:off x="5110273" y="1532344"/>
              <a:ext cx="52181" cy="39632"/>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69" name="Google Shape;610;p18">
              <a:extLst>
                <a:ext uri="{FF2B5EF4-FFF2-40B4-BE49-F238E27FC236}">
                  <a16:creationId xmlns:a16="http://schemas.microsoft.com/office/drawing/2014/main" id="{C247CED6-93A8-FBDD-689F-35E29D51553A}"/>
                </a:ext>
              </a:extLst>
            </p:cNvPr>
            <p:cNvSpPr/>
            <p:nvPr/>
          </p:nvSpPr>
          <p:spPr>
            <a:xfrm>
              <a:off x="5110273" y="1313573"/>
              <a:ext cx="199235" cy="198161"/>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70" name="Google Shape;611;p18">
              <a:extLst>
                <a:ext uri="{FF2B5EF4-FFF2-40B4-BE49-F238E27FC236}">
                  <a16:creationId xmlns:a16="http://schemas.microsoft.com/office/drawing/2014/main" id="{18AEB3C8-F521-D42A-DC41-E9109EC13CDB}"/>
                </a:ext>
              </a:extLst>
            </p:cNvPr>
            <p:cNvSpPr/>
            <p:nvPr/>
          </p:nvSpPr>
          <p:spPr>
            <a:xfrm>
              <a:off x="5110273" y="1253332"/>
              <a:ext cx="199235" cy="39632"/>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sp>
          <p:nvSpPr>
            <p:cNvPr id="13171" name="Google Shape;612;p18">
              <a:extLst>
                <a:ext uri="{FF2B5EF4-FFF2-40B4-BE49-F238E27FC236}">
                  <a16:creationId xmlns:a16="http://schemas.microsoft.com/office/drawing/2014/main" id="{8CF97E71-0D23-6337-65B0-E61A27B3418A}"/>
                </a:ext>
              </a:extLst>
            </p:cNvPr>
            <p:cNvSpPr/>
            <p:nvPr/>
          </p:nvSpPr>
          <p:spPr>
            <a:xfrm>
              <a:off x="5170360" y="1353205"/>
              <a:ext cx="218209" cy="23938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defRPr/>
              </a:pPr>
              <a:endParaRPr kern="0">
                <a:solidFill>
                  <a:srgbClr val="435D74"/>
                </a:solidFill>
                <a:latin typeface="Arial"/>
                <a:cs typeface="Arial"/>
                <a:sym typeface="Arial"/>
              </a:endParaRPr>
            </a:p>
          </p:txBody>
        </p:sp>
      </p:grpSp>
      <p:sp>
        <p:nvSpPr>
          <p:cNvPr id="2" name="Google Shape;575;p18">
            <a:extLst>
              <a:ext uri="{FF2B5EF4-FFF2-40B4-BE49-F238E27FC236}">
                <a16:creationId xmlns:a16="http://schemas.microsoft.com/office/drawing/2014/main" id="{A49B9AC4-9BFB-A61F-549F-314622B90695}"/>
              </a:ext>
            </a:extLst>
          </p:cNvPr>
          <p:cNvSpPr txBox="1">
            <a:spLocks noChangeArrowheads="1"/>
          </p:cNvSpPr>
          <p:nvPr/>
        </p:nvSpPr>
        <p:spPr bwMode="auto">
          <a:xfrm flipH="1">
            <a:off x="6557963" y="4008438"/>
            <a:ext cx="299243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800">
                <a:solidFill>
                  <a:srgbClr val="4335AF"/>
                </a:solidFill>
                <a:latin typeface="Fira Sans Extra Condensed SemiB"/>
                <a:ea typeface="Fira Sans Extra Condensed SemiB"/>
                <a:cs typeface="Fira Sans Extra Condensed SemiB"/>
                <a:sym typeface="Fira Sans Extra Condensed SemiB"/>
              </a:rPr>
              <a:t>Add more chains and tokens </a:t>
            </a:r>
            <a:endParaRPr lang="en-US" altLang="en-US" sz="1800">
              <a:solidFill>
                <a:srgbClr val="4335AF"/>
              </a:solidFill>
              <a:latin typeface="Fira Sans Extra Condensed SemiB"/>
              <a:ea typeface="Fira Sans Extra Condensed SemiB"/>
              <a:cs typeface="Fira Sans Extra Condensed SemiB"/>
              <a:sym typeface="Fira Sans Extra Condensed SemiB"/>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8687"/>
                                        </p:tgtEl>
                                        <p:attrNameLst>
                                          <p:attrName>style.visibility</p:attrName>
                                        </p:attrNameLst>
                                      </p:cBhvr>
                                      <p:to>
                                        <p:strVal val="visible"/>
                                      </p:to>
                                    </p:set>
                                    <p:animEffect transition="in" filter="randombar(horizontal)">
                                      <p:cBhvr>
                                        <p:cTn id="7" dur="500"/>
                                        <p:tgtEl>
                                          <p:spTgt spid="28687"/>
                                        </p:tgtEl>
                                      </p:cBhvr>
                                    </p:animEffect>
                                  </p:childTnLst>
                                </p:cTn>
                              </p:par>
                              <p:par>
                                <p:cTn id="8" presetID="14" presetClass="entr" presetSubtype="10" fill="hold" nodeType="withEffect">
                                  <p:stCondLst>
                                    <p:cond delay="0"/>
                                  </p:stCondLst>
                                  <p:childTnLst>
                                    <p:set>
                                      <p:cBhvr>
                                        <p:cTn id="9" dur="1" fill="hold">
                                          <p:stCondLst>
                                            <p:cond delay="0"/>
                                          </p:stCondLst>
                                        </p:cTn>
                                        <p:tgtEl>
                                          <p:spTgt spid="28683"/>
                                        </p:tgtEl>
                                        <p:attrNameLst>
                                          <p:attrName>style.visibility</p:attrName>
                                        </p:attrNameLst>
                                      </p:cBhvr>
                                      <p:to>
                                        <p:strVal val="visible"/>
                                      </p:to>
                                    </p:set>
                                    <p:animEffect transition="in" filter="randombar(horizontal)">
                                      <p:cBhvr>
                                        <p:cTn id="10" dur="500"/>
                                        <p:tgtEl>
                                          <p:spTgt spid="28683"/>
                                        </p:tgtEl>
                                      </p:cBhvr>
                                    </p:animEffect>
                                  </p:childTnLst>
                                </p:cTn>
                              </p:par>
                              <p:par>
                                <p:cTn id="11" presetID="14" presetClass="entr" presetSubtype="10" fill="hold" nodeType="withEffect">
                                  <p:stCondLst>
                                    <p:cond delay="0"/>
                                  </p:stCondLst>
                                  <p:childTnLst>
                                    <p:set>
                                      <p:cBhvr>
                                        <p:cTn id="12" dur="1" fill="hold">
                                          <p:stCondLst>
                                            <p:cond delay="0"/>
                                          </p:stCondLst>
                                        </p:cTn>
                                        <p:tgtEl>
                                          <p:spTgt spid="28680"/>
                                        </p:tgtEl>
                                        <p:attrNameLst>
                                          <p:attrName>style.visibility</p:attrName>
                                        </p:attrNameLst>
                                      </p:cBhvr>
                                      <p:to>
                                        <p:strVal val="visible"/>
                                      </p:to>
                                    </p:set>
                                    <p:animEffect transition="in" filter="randombar(horizontal)">
                                      <p:cBhvr>
                                        <p:cTn id="13" dur="500"/>
                                        <p:tgtEl>
                                          <p:spTgt spid="286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28682"/>
                                        </p:tgtEl>
                                        <p:attrNameLst>
                                          <p:attrName>style.visibility</p:attrName>
                                        </p:attrNameLst>
                                      </p:cBhvr>
                                      <p:to>
                                        <p:strVal val="visible"/>
                                      </p:to>
                                    </p:set>
                                    <p:animEffect transition="in" filter="randombar(horizontal)">
                                      <p:cBhvr>
                                        <p:cTn id="18" dur="500"/>
                                        <p:tgtEl>
                                          <p:spTgt spid="28682"/>
                                        </p:tgtEl>
                                      </p:cBhvr>
                                    </p:animEffect>
                                  </p:childTnLst>
                                </p:cTn>
                              </p:par>
                              <p:par>
                                <p:cTn id="19" presetID="14" presetClass="entr" presetSubtype="10" fill="hold" nodeType="withEffect">
                                  <p:stCondLst>
                                    <p:cond delay="0"/>
                                  </p:stCondLst>
                                  <p:childTnLst>
                                    <p:set>
                                      <p:cBhvr>
                                        <p:cTn id="20" dur="1" fill="hold">
                                          <p:stCondLst>
                                            <p:cond delay="0"/>
                                          </p:stCondLst>
                                        </p:cTn>
                                        <p:tgtEl>
                                          <p:spTgt spid="13143"/>
                                        </p:tgtEl>
                                        <p:attrNameLst>
                                          <p:attrName>style.visibility</p:attrName>
                                        </p:attrNameLst>
                                      </p:cBhvr>
                                      <p:to>
                                        <p:strVal val="visible"/>
                                      </p:to>
                                    </p:set>
                                    <p:animEffect transition="in" filter="randombar(horizontal)">
                                      <p:cBhvr>
                                        <p:cTn id="21" dur="500"/>
                                        <p:tgtEl>
                                          <p:spTgt spid="13143"/>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3"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0B988BF-3828-A929-187A-5323AB416090}"/>
              </a:ext>
            </a:extLst>
          </p:cNvPr>
          <p:cNvSpPr>
            <a:spLocks noGrp="1" noChangeArrowheads="1"/>
          </p:cNvSpPr>
          <p:nvPr>
            <p:ph type="title"/>
          </p:nvPr>
        </p:nvSpPr>
        <p:spPr>
          <a:xfrm>
            <a:off x="838200" y="168275"/>
            <a:ext cx="9761538" cy="1089025"/>
          </a:xfrm>
        </p:spPr>
        <p:txBody>
          <a:bodyPr/>
          <a:lstStyle/>
          <a:p>
            <a:pPr eaLnBrk="1" hangingPunct="1"/>
            <a:r>
              <a:rPr lang="en-IN" altLang="en-US">
                <a:latin typeface="Roboto" panose="02000000000000000000" pitchFamily="2" charset="0"/>
              </a:rPr>
              <a:t>References  </a:t>
            </a:r>
            <a:r>
              <a:rPr lang="en-US" altLang="en-US" b="1"/>
              <a:t>  </a:t>
            </a:r>
          </a:p>
        </p:txBody>
      </p:sp>
      <p:sp>
        <p:nvSpPr>
          <p:cNvPr id="30724" name="Slide Number Placeholder 6">
            <a:extLst>
              <a:ext uri="{FF2B5EF4-FFF2-40B4-BE49-F238E27FC236}">
                <a16:creationId xmlns:a16="http://schemas.microsoft.com/office/drawing/2014/main" id="{7C40727E-D7BD-06D1-67DA-389E20CAD9E7}"/>
              </a:ext>
            </a:extLst>
          </p:cNvPr>
          <p:cNvSpPr>
            <a:spLocks noGrp="1" noChangeArrowheads="1"/>
          </p:cNvSpPr>
          <p:nvPr>
            <p:ph type="sldNum" sz="quarter" idx="12"/>
          </p:nvPr>
        </p:nvSpPr>
        <p:spPr bwMode="auto">
          <a:xfrm>
            <a:off x="9607550" y="6453188"/>
            <a:ext cx="19796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C87B0A1-5869-4AAC-98E4-2EE8CE490D24}" type="slidenum">
              <a:rPr lang="en-US" altLang="en-US" sz="1200" smtClean="0">
                <a:solidFill>
                  <a:srgbClr val="FFFFFF"/>
                </a:solidFill>
              </a:rPr>
              <a:pPr>
                <a:lnSpc>
                  <a:spcPct val="100000"/>
                </a:lnSpc>
                <a:spcBef>
                  <a:spcPct val="0"/>
                </a:spcBef>
                <a:buFontTx/>
                <a:buNone/>
              </a:pPr>
              <a:t>12</a:t>
            </a:fld>
            <a:endParaRPr lang="en-US" altLang="en-US" sz="1200">
              <a:solidFill>
                <a:srgbClr val="FFFFFF"/>
              </a:solidFill>
            </a:endParaRPr>
          </a:p>
        </p:txBody>
      </p:sp>
      <p:sp>
        <p:nvSpPr>
          <p:cNvPr id="30725" name="Footer Placeholder 9">
            <a:extLst>
              <a:ext uri="{FF2B5EF4-FFF2-40B4-BE49-F238E27FC236}">
                <a16:creationId xmlns:a16="http://schemas.microsoft.com/office/drawing/2014/main" id="{446C7DA6-E480-2063-460B-A78FEC286E4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
        <p:nvSpPr>
          <p:cNvPr id="30726" name="TextBox 2">
            <a:extLst>
              <a:ext uri="{FF2B5EF4-FFF2-40B4-BE49-F238E27FC236}">
                <a16:creationId xmlns:a16="http://schemas.microsoft.com/office/drawing/2014/main" id="{D4371760-914F-13AB-E43E-993396C6F287}"/>
              </a:ext>
            </a:extLst>
          </p:cNvPr>
          <p:cNvSpPr txBox="1">
            <a:spLocks noChangeArrowheads="1"/>
          </p:cNvSpPr>
          <p:nvPr/>
        </p:nvSpPr>
        <p:spPr bwMode="auto">
          <a:xfrm>
            <a:off x="434975" y="1239838"/>
            <a:ext cx="11152188" cy="442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buNone/>
            </a:pPr>
            <a:r>
              <a:rPr lang="en-IN" altLang="en-US" sz="1100" dirty="0">
                <a:solidFill>
                  <a:srgbClr val="374151"/>
                </a:solidFill>
                <a:latin typeface="Söhne"/>
              </a:rPr>
              <a:t>[1] Huang, J., Huang, T., Wei, H., Zhang, J., Yan, H., Wong, D. S., &amp; Hu, H. </a:t>
            </a:r>
            <a:r>
              <a:rPr lang="en-IN" altLang="en-US" sz="1100" dirty="0" err="1">
                <a:solidFill>
                  <a:srgbClr val="374151"/>
                </a:solidFill>
                <a:latin typeface="Söhne"/>
              </a:rPr>
              <a:t>ZkChain</a:t>
            </a:r>
            <a:r>
              <a:rPr lang="en-IN" altLang="en-US" sz="1100" dirty="0">
                <a:solidFill>
                  <a:srgbClr val="374151"/>
                </a:solidFill>
                <a:latin typeface="Söhne"/>
              </a:rPr>
              <a:t>: A privacy-preserving model based on </a:t>
            </a:r>
            <a:r>
              <a:rPr lang="en-IN" altLang="en-US" sz="1100" dirty="0" err="1">
                <a:solidFill>
                  <a:srgbClr val="374151"/>
                </a:solidFill>
                <a:latin typeface="Söhne"/>
              </a:rPr>
              <a:t>zk</a:t>
            </a:r>
            <a:r>
              <a:rPr lang="en-IN" altLang="en-US" sz="1100" dirty="0">
                <a:solidFill>
                  <a:srgbClr val="374151"/>
                </a:solidFill>
                <a:latin typeface="Söhne"/>
              </a:rPr>
              <a:t>-SNARKs and hash chain for efficient transfer of assets. Transactions on Emerging Telecommunications Technologies, e4709. https://doi.org/10.1002/ett.4709</a:t>
            </a:r>
          </a:p>
          <a:p>
            <a:pPr marL="0" indent="0">
              <a:buNone/>
            </a:pPr>
            <a:r>
              <a:rPr lang="en-IN" altLang="en-US" sz="1100" dirty="0">
                <a:solidFill>
                  <a:srgbClr val="374151"/>
                </a:solidFill>
                <a:latin typeface="Söhne"/>
              </a:rPr>
              <a:t>[2] </a:t>
            </a:r>
            <a:r>
              <a:rPr lang="en-IN" altLang="en-US" sz="1100" dirty="0" err="1">
                <a:solidFill>
                  <a:srgbClr val="374151"/>
                </a:solidFill>
                <a:latin typeface="Söhne"/>
              </a:rPr>
              <a:t>Tabacaru</a:t>
            </a:r>
            <a:r>
              <a:rPr lang="en-IN" altLang="en-US" sz="1100" dirty="0">
                <a:solidFill>
                  <a:srgbClr val="374151"/>
                </a:solidFill>
                <a:latin typeface="Söhne"/>
              </a:rPr>
              <a:t>, Robert, et al. "The Challenges of Proving Solvency While Preserving Privacy." Cryptology </a:t>
            </a:r>
            <a:r>
              <a:rPr lang="en-IN" altLang="en-US" sz="1100" dirty="0" err="1">
                <a:solidFill>
                  <a:srgbClr val="374151"/>
                </a:solidFill>
                <a:latin typeface="Söhne"/>
              </a:rPr>
              <a:t>ePrint</a:t>
            </a:r>
            <a:r>
              <a:rPr lang="en-IN" altLang="en-US" sz="1100" dirty="0">
                <a:solidFill>
                  <a:srgbClr val="374151"/>
                </a:solidFill>
                <a:latin typeface="Söhne"/>
              </a:rPr>
              <a:t> Archive, Paper 2023/079 (2023). https://eprint.iacr.org/2023/079.</a:t>
            </a:r>
          </a:p>
          <a:p>
            <a:pPr marL="0" indent="0">
              <a:buNone/>
            </a:pPr>
            <a:r>
              <a:rPr lang="en-IN" altLang="en-US" sz="1100" dirty="0">
                <a:solidFill>
                  <a:srgbClr val="374151"/>
                </a:solidFill>
                <a:latin typeface="Söhne"/>
              </a:rPr>
              <a:t>[3] </a:t>
            </a:r>
            <a:r>
              <a:rPr lang="en-IN" altLang="en-US" sz="1100" dirty="0" err="1">
                <a:solidFill>
                  <a:srgbClr val="374151"/>
                </a:solidFill>
                <a:latin typeface="Söhne"/>
              </a:rPr>
              <a:t>Konkin</a:t>
            </a:r>
            <a:r>
              <a:rPr lang="en-IN" altLang="en-US" sz="1100" dirty="0">
                <a:solidFill>
                  <a:srgbClr val="374151"/>
                </a:solidFill>
                <a:latin typeface="Söhne"/>
              </a:rPr>
              <a:t>, A.,  </a:t>
            </a:r>
            <a:r>
              <a:rPr lang="en-IN" altLang="en-US" sz="1100" dirty="0" err="1">
                <a:solidFill>
                  <a:srgbClr val="374151"/>
                </a:solidFill>
                <a:latin typeface="Söhne"/>
              </a:rPr>
              <a:t>Zapechnikov</a:t>
            </a:r>
            <a:r>
              <a:rPr lang="en-IN" altLang="en-US" sz="1100" dirty="0">
                <a:solidFill>
                  <a:srgbClr val="374151"/>
                </a:solidFill>
                <a:latin typeface="Söhne"/>
              </a:rPr>
              <a:t>, S.  Zero knowledge proof and ZK-SNARK for private blockchains.  J </a:t>
            </a:r>
            <a:r>
              <a:rPr lang="en-IN" altLang="en-US" sz="1100" dirty="0" err="1">
                <a:solidFill>
                  <a:srgbClr val="374151"/>
                </a:solidFill>
                <a:latin typeface="Söhne"/>
              </a:rPr>
              <a:t>Comput</a:t>
            </a:r>
            <a:r>
              <a:rPr lang="en-IN" altLang="en-US" sz="1100" dirty="0">
                <a:solidFill>
                  <a:srgbClr val="374151"/>
                </a:solidFill>
                <a:latin typeface="Söhne"/>
              </a:rPr>
              <a:t> </a:t>
            </a:r>
            <a:r>
              <a:rPr lang="en-IN" altLang="en-US" sz="1100" dirty="0" err="1">
                <a:solidFill>
                  <a:srgbClr val="374151"/>
                </a:solidFill>
                <a:latin typeface="Söhne"/>
              </a:rPr>
              <a:t>Virol</a:t>
            </a:r>
            <a:r>
              <a:rPr lang="en-IN" altLang="en-US" sz="1100" dirty="0">
                <a:solidFill>
                  <a:srgbClr val="374151"/>
                </a:solidFill>
                <a:latin typeface="Söhne"/>
              </a:rPr>
              <a:t> Hack Tech 19, 443–449 (2023). https://doi.org/10.1007/s11416-023-00466-1</a:t>
            </a:r>
          </a:p>
          <a:p>
            <a:pPr marL="0" indent="0">
              <a:buNone/>
            </a:pPr>
            <a:r>
              <a:rPr lang="en-IN" altLang="en-US" sz="1100" dirty="0">
                <a:solidFill>
                  <a:srgbClr val="374151"/>
                </a:solidFill>
                <a:latin typeface="Söhne"/>
              </a:rPr>
              <a:t>[4] </a:t>
            </a:r>
            <a:r>
              <a:rPr lang="en-IN" altLang="en-US" sz="1100" dirty="0" err="1">
                <a:solidFill>
                  <a:srgbClr val="374151"/>
                </a:solidFill>
                <a:latin typeface="Söhne"/>
              </a:rPr>
              <a:t>Dieye</a:t>
            </a:r>
            <a:r>
              <a:rPr lang="en-IN" altLang="en-US" sz="1100" dirty="0">
                <a:solidFill>
                  <a:srgbClr val="374151"/>
                </a:solidFill>
                <a:latin typeface="Söhne"/>
              </a:rPr>
              <a:t>, M., </a:t>
            </a:r>
            <a:r>
              <a:rPr lang="en-IN" altLang="en-US" sz="1100" dirty="0" err="1">
                <a:solidFill>
                  <a:srgbClr val="374151"/>
                </a:solidFill>
                <a:latin typeface="Söhne"/>
              </a:rPr>
              <a:t>Valiorgue</a:t>
            </a:r>
            <a:r>
              <a:rPr lang="en-IN" altLang="en-US" sz="1100" dirty="0">
                <a:solidFill>
                  <a:srgbClr val="374151"/>
                </a:solidFill>
                <a:latin typeface="Söhne"/>
              </a:rPr>
              <a:t>, P., </a:t>
            </a:r>
            <a:r>
              <a:rPr lang="en-IN" altLang="en-US" sz="1100" dirty="0" err="1">
                <a:solidFill>
                  <a:srgbClr val="374151"/>
                </a:solidFill>
                <a:latin typeface="Söhne"/>
              </a:rPr>
              <a:t>Gelas</a:t>
            </a:r>
            <a:r>
              <a:rPr lang="en-IN" altLang="en-US" sz="1100" dirty="0">
                <a:solidFill>
                  <a:srgbClr val="374151"/>
                </a:solidFill>
                <a:latin typeface="Söhne"/>
              </a:rPr>
              <a:t>, J.-P., Diallo, E., </a:t>
            </a:r>
            <a:r>
              <a:rPr lang="en-IN" altLang="en-US" sz="1100" dirty="0" err="1">
                <a:solidFill>
                  <a:srgbClr val="374151"/>
                </a:solidFill>
                <a:latin typeface="Söhne"/>
              </a:rPr>
              <a:t>Ghodous</a:t>
            </a:r>
            <a:r>
              <a:rPr lang="en-IN" altLang="en-US" sz="1100" dirty="0">
                <a:solidFill>
                  <a:srgbClr val="374151"/>
                </a:solidFill>
                <a:latin typeface="Söhne"/>
              </a:rPr>
              <a:t>, P., </a:t>
            </a:r>
            <a:r>
              <a:rPr lang="en-IN" altLang="en-US" sz="1100" dirty="0" err="1">
                <a:solidFill>
                  <a:srgbClr val="374151"/>
                </a:solidFill>
                <a:latin typeface="Söhne"/>
              </a:rPr>
              <a:t>Biennier</a:t>
            </a:r>
            <a:r>
              <a:rPr lang="en-IN" altLang="en-US" sz="1100" dirty="0">
                <a:solidFill>
                  <a:srgbClr val="374151"/>
                </a:solidFill>
                <a:latin typeface="Söhne"/>
              </a:rPr>
              <a:t>, F., &amp; </a:t>
            </a:r>
            <a:r>
              <a:rPr lang="en-IN" altLang="en-US" sz="1100" dirty="0" err="1">
                <a:solidFill>
                  <a:srgbClr val="374151"/>
                </a:solidFill>
                <a:latin typeface="Söhne"/>
              </a:rPr>
              <a:t>Peyrol</a:t>
            </a:r>
            <a:r>
              <a:rPr lang="en-IN" altLang="en-US" sz="1100" dirty="0">
                <a:solidFill>
                  <a:srgbClr val="374151"/>
                </a:solidFill>
                <a:latin typeface="Söhne"/>
              </a:rPr>
              <a:t>, É. (2023). A Self-Sovereign Identity Based on Zero-Knowledge Proof and Blockchain. IEEE Access, 11, 49445-49455. DOI: 10.1109/ACCESS.2023.3268768.</a:t>
            </a:r>
          </a:p>
          <a:p>
            <a:pPr marL="0" indent="0">
              <a:buNone/>
            </a:pPr>
            <a:r>
              <a:rPr lang="en-IN" altLang="en-US" sz="1100" dirty="0">
                <a:solidFill>
                  <a:srgbClr val="374151"/>
                </a:solidFill>
                <a:latin typeface="Söhne"/>
              </a:rPr>
              <a:t>[5] J. </a:t>
            </a:r>
            <a:r>
              <a:rPr lang="en-IN" altLang="en-US" sz="1100" dirty="0" err="1">
                <a:solidFill>
                  <a:srgbClr val="374151"/>
                </a:solidFill>
                <a:latin typeface="Söhne"/>
              </a:rPr>
              <a:t>Groth</a:t>
            </a:r>
            <a:r>
              <a:rPr lang="en-IN" altLang="en-US" sz="1100" dirty="0">
                <a:solidFill>
                  <a:srgbClr val="374151"/>
                </a:solidFill>
                <a:latin typeface="Söhne"/>
              </a:rPr>
              <a:t>, "On the size of pairing-based proofs," in Advances in Cryptology—EUROCRYPT 2016: 35th Annual International Conference on the Theory and Applications of           Cryptographic Techniques, Proceedings, Part I, T. Iwata and K. </a:t>
            </a:r>
            <a:r>
              <a:rPr lang="en-IN" altLang="en-US" sz="1100" dirty="0" err="1">
                <a:solidFill>
                  <a:srgbClr val="374151"/>
                </a:solidFill>
                <a:latin typeface="Söhne"/>
              </a:rPr>
              <a:t>Dodis</a:t>
            </a:r>
            <a:r>
              <a:rPr lang="en-IN" altLang="en-US" sz="1100" dirty="0">
                <a:solidFill>
                  <a:srgbClr val="374151"/>
                </a:solidFill>
                <a:latin typeface="Söhne"/>
              </a:rPr>
              <a:t>, Eds., Cham: Springer International Publishing, 2016, pp. 186–216.</a:t>
            </a:r>
          </a:p>
          <a:p>
            <a:pPr marL="0" indent="0">
              <a:buNone/>
            </a:pPr>
            <a:r>
              <a:rPr lang="en-IN" altLang="en-US" sz="1100" dirty="0">
                <a:solidFill>
                  <a:srgbClr val="374151"/>
                </a:solidFill>
                <a:latin typeface="Söhne"/>
              </a:rPr>
              <a:t>[6] B. </a:t>
            </a:r>
            <a:r>
              <a:rPr lang="en-IN" altLang="en-US" sz="1100" dirty="0" err="1">
                <a:solidFill>
                  <a:srgbClr val="374151"/>
                </a:solidFill>
                <a:latin typeface="Söhne"/>
              </a:rPr>
              <a:t>Bünz</a:t>
            </a:r>
            <a:r>
              <a:rPr lang="en-IN" altLang="en-US" sz="1100" dirty="0">
                <a:solidFill>
                  <a:srgbClr val="374151"/>
                </a:solidFill>
                <a:latin typeface="Söhne"/>
              </a:rPr>
              <a:t>, B. Fisch, and N. Smart, "Composability proofs for succinct non-interactive arguments of knowledge," in Advances in Cryptology—CRYPTO 2018: 38th Annual International Cryptology Conference, Proceedings, Part II, H. </a:t>
            </a:r>
            <a:r>
              <a:rPr lang="en-IN" altLang="en-US" sz="1100" dirty="0" err="1">
                <a:solidFill>
                  <a:srgbClr val="374151"/>
                </a:solidFill>
                <a:latin typeface="Söhne"/>
              </a:rPr>
              <a:t>Shacham</a:t>
            </a:r>
            <a:r>
              <a:rPr lang="en-IN" altLang="en-US" sz="1100" dirty="0">
                <a:solidFill>
                  <a:srgbClr val="374151"/>
                </a:solidFill>
                <a:latin typeface="Söhne"/>
              </a:rPr>
              <a:t> and A. </a:t>
            </a:r>
            <a:r>
              <a:rPr lang="en-IN" altLang="en-US" sz="1100" dirty="0" err="1">
                <a:solidFill>
                  <a:srgbClr val="374151"/>
                </a:solidFill>
                <a:latin typeface="Söhne"/>
              </a:rPr>
              <a:t>Boldyreva</a:t>
            </a:r>
            <a:r>
              <a:rPr lang="en-IN" altLang="en-US" sz="1100" dirty="0">
                <a:solidFill>
                  <a:srgbClr val="374151"/>
                </a:solidFill>
                <a:latin typeface="Söhne"/>
              </a:rPr>
              <a:t>, Eds., Cham: Springer International Publishing, 2018, pp. 158–189.</a:t>
            </a:r>
          </a:p>
          <a:p>
            <a:pPr marL="0" indent="0">
              <a:buNone/>
            </a:pPr>
            <a:r>
              <a:rPr lang="en-IN" altLang="en-US" sz="1100" dirty="0">
                <a:solidFill>
                  <a:srgbClr val="374151"/>
                </a:solidFill>
                <a:latin typeface="Söhne"/>
              </a:rPr>
              <a:t>[7] V. Bulatov, J. </a:t>
            </a:r>
            <a:r>
              <a:rPr lang="en-IN" altLang="en-US" sz="1100" dirty="0" err="1">
                <a:solidFill>
                  <a:srgbClr val="374151"/>
                </a:solidFill>
                <a:latin typeface="Söhne"/>
              </a:rPr>
              <a:t>Groth</a:t>
            </a:r>
            <a:r>
              <a:rPr lang="en-IN" altLang="en-US" sz="1100" dirty="0">
                <a:solidFill>
                  <a:srgbClr val="374151"/>
                </a:solidFill>
                <a:latin typeface="Söhne"/>
              </a:rPr>
              <a:t>, and R. Ostrovsky, "Non-interactive zero-knowledge proofs for </a:t>
            </a:r>
            <a:r>
              <a:rPr lang="en-IN" altLang="en-US" sz="1100" dirty="0" err="1">
                <a:solidFill>
                  <a:srgbClr val="374151"/>
                </a:solidFill>
                <a:latin typeface="Söhne"/>
              </a:rPr>
              <a:t>boolean</a:t>
            </a:r>
            <a:r>
              <a:rPr lang="en-IN" altLang="en-US" sz="1100" dirty="0">
                <a:solidFill>
                  <a:srgbClr val="374151"/>
                </a:solidFill>
                <a:latin typeface="Söhne"/>
              </a:rPr>
              <a:t> circuits," in Proceedings of the 42nd Annual ACM Symposium on Theory of Computing, STOC 2010, Cambridge, Massachusetts, USA, June 5–8, 2010, R. Ostrovsky, Ed., ACM, 2010, pp. 115–124.</a:t>
            </a:r>
          </a:p>
          <a:p>
            <a:pPr marL="0" indent="0">
              <a:buNone/>
            </a:pPr>
            <a:r>
              <a:rPr lang="en-IN" altLang="en-US" sz="1100" dirty="0">
                <a:solidFill>
                  <a:srgbClr val="374151"/>
                </a:solidFill>
                <a:latin typeface="Söhne"/>
              </a:rPr>
              <a:t>[8] Z. Bootle, J. </a:t>
            </a:r>
            <a:r>
              <a:rPr lang="en-IN" altLang="en-US" sz="1100" dirty="0" err="1">
                <a:solidFill>
                  <a:srgbClr val="374151"/>
                </a:solidFill>
                <a:latin typeface="Söhne"/>
              </a:rPr>
              <a:t>Groth</a:t>
            </a:r>
            <a:r>
              <a:rPr lang="en-IN" altLang="en-US" sz="1100" dirty="0">
                <a:solidFill>
                  <a:srgbClr val="374151"/>
                </a:solidFill>
                <a:latin typeface="Söhne"/>
              </a:rPr>
              <a:t>, and A. O. Narula, "Proofs of knowledge of homomorphic commitments and related applications," in Advances in Cryptology—CRYPTO 2016: 35th Annual International Conference on the Theory and Applications of Cryptographic Techniques, Proceedings, Part II, M. Robshaw and J. Katz, Eds., Cham: Springer International Publishing, 2016, pp. 158–188.</a:t>
            </a:r>
          </a:p>
          <a:p>
            <a:pPr marL="0" indent="0">
              <a:buNone/>
            </a:pPr>
            <a:r>
              <a:rPr lang="en-IN" altLang="en-US" sz="1100" dirty="0">
                <a:solidFill>
                  <a:srgbClr val="374151"/>
                </a:solidFill>
                <a:latin typeface="Söhne"/>
              </a:rPr>
              <a:t>[9] B. </a:t>
            </a:r>
            <a:r>
              <a:rPr lang="en-IN" altLang="en-US" sz="1100" dirty="0" err="1">
                <a:solidFill>
                  <a:srgbClr val="374151"/>
                </a:solidFill>
                <a:latin typeface="Söhne"/>
              </a:rPr>
              <a:t>Bünz</a:t>
            </a:r>
            <a:r>
              <a:rPr lang="en-IN" altLang="en-US" sz="1100" dirty="0">
                <a:solidFill>
                  <a:srgbClr val="374151"/>
                </a:solidFill>
                <a:latin typeface="Söhne"/>
              </a:rPr>
              <a:t>, B. Fisch, and N. Smart, "</a:t>
            </a:r>
            <a:r>
              <a:rPr lang="en-IN" altLang="en-US" sz="1100" dirty="0" err="1">
                <a:solidFill>
                  <a:srgbClr val="374151"/>
                </a:solidFill>
                <a:latin typeface="Söhne"/>
              </a:rPr>
              <a:t>Bulletproofs</a:t>
            </a:r>
            <a:r>
              <a:rPr lang="en-IN" altLang="en-US" sz="1100" dirty="0">
                <a:solidFill>
                  <a:srgbClr val="374151"/>
                </a:solidFill>
                <a:latin typeface="Söhne"/>
              </a:rPr>
              <a:t>: Short and efficient zero-knowledge proofs for range proofs," in Advances in Cryptology—CRYPTO 2018: 38th Annual International Cryptology Conference, Proceedings, Part II, H. </a:t>
            </a:r>
            <a:r>
              <a:rPr lang="en-IN" altLang="en-US" sz="1100" dirty="0" err="1">
                <a:solidFill>
                  <a:srgbClr val="374151"/>
                </a:solidFill>
                <a:latin typeface="Söhne"/>
              </a:rPr>
              <a:t>Shacham</a:t>
            </a:r>
            <a:r>
              <a:rPr lang="en-IN" altLang="en-US" sz="1100" dirty="0">
                <a:solidFill>
                  <a:srgbClr val="374151"/>
                </a:solidFill>
                <a:latin typeface="Söhne"/>
              </a:rPr>
              <a:t> and A. </a:t>
            </a:r>
            <a:r>
              <a:rPr lang="en-IN" altLang="en-US" sz="1100" dirty="0" err="1">
                <a:solidFill>
                  <a:srgbClr val="374151"/>
                </a:solidFill>
                <a:latin typeface="Söhne"/>
              </a:rPr>
              <a:t>Boldyreva</a:t>
            </a:r>
            <a:r>
              <a:rPr lang="en-IN" altLang="en-US" sz="1100" dirty="0">
                <a:solidFill>
                  <a:srgbClr val="374151"/>
                </a:solidFill>
                <a:latin typeface="Söhne"/>
              </a:rPr>
              <a:t>, Eds., Cham: Springer International Publishing, 2018, pp. 315–344.</a:t>
            </a:r>
          </a:p>
          <a:p>
            <a:pPr marL="0" indent="0">
              <a:buNone/>
            </a:pPr>
            <a:r>
              <a:rPr lang="en-IN" altLang="en-US" sz="1100" dirty="0">
                <a:solidFill>
                  <a:srgbClr val="374151"/>
                </a:solidFill>
                <a:latin typeface="Söhne"/>
              </a:rPr>
              <a:t>[10] A. </a:t>
            </a:r>
            <a:r>
              <a:rPr lang="en-IN" altLang="en-US" sz="1100" dirty="0" err="1">
                <a:solidFill>
                  <a:srgbClr val="374151"/>
                </a:solidFill>
                <a:latin typeface="Söhne"/>
              </a:rPr>
              <a:t>Tomescu</a:t>
            </a:r>
            <a:r>
              <a:rPr lang="en-IN" altLang="en-US" sz="1100" dirty="0">
                <a:solidFill>
                  <a:srgbClr val="374151"/>
                </a:solidFill>
                <a:latin typeface="Söhne"/>
              </a:rPr>
              <a:t> and B. </a:t>
            </a:r>
            <a:r>
              <a:rPr lang="en-IN" altLang="en-US" sz="1100" dirty="0" err="1">
                <a:solidFill>
                  <a:srgbClr val="374151"/>
                </a:solidFill>
                <a:latin typeface="Söhne"/>
              </a:rPr>
              <a:t>Bünz</a:t>
            </a:r>
            <a:r>
              <a:rPr lang="en-IN" altLang="en-US" sz="1100" dirty="0">
                <a:solidFill>
                  <a:srgbClr val="374151"/>
                </a:solidFill>
                <a:latin typeface="Söhne"/>
              </a:rPr>
              <a:t>, "Zero-knowledge proofs with hidden provers," in Advances in Cryptology—CRYPTO 2020: 40th Annual International Cryptology Conference, Proceedings, Part I, D. Lieman and M. Mannan, Eds., Cham: Springer International Publishing, 2020, pp. 704–732.</a:t>
            </a:r>
          </a:p>
          <a:p>
            <a:pPr marL="0" indent="0">
              <a:buNone/>
            </a:pPr>
            <a:r>
              <a:rPr lang="en-IN" altLang="en-US" sz="1100" dirty="0">
                <a:solidFill>
                  <a:srgbClr val="374151"/>
                </a:solidFill>
                <a:latin typeface="Söhne"/>
              </a:rPr>
              <a:t>[11] M. </a:t>
            </a:r>
            <a:r>
              <a:rPr lang="en-IN" altLang="en-US" sz="1100" dirty="0" err="1">
                <a:solidFill>
                  <a:srgbClr val="374151"/>
                </a:solidFill>
                <a:latin typeface="Söhne"/>
              </a:rPr>
              <a:t>Beller</a:t>
            </a:r>
            <a:r>
              <a:rPr lang="en-IN" altLang="en-US" sz="1100" dirty="0">
                <a:solidFill>
                  <a:srgbClr val="374151"/>
                </a:solidFill>
                <a:latin typeface="Söhne"/>
              </a:rPr>
              <a:t>, A. Chiesa, I. </a:t>
            </a:r>
            <a:r>
              <a:rPr lang="en-IN" altLang="en-US" sz="1100" dirty="0" err="1">
                <a:solidFill>
                  <a:srgbClr val="374151"/>
                </a:solidFill>
                <a:latin typeface="Söhne"/>
              </a:rPr>
              <a:t>Eyal</a:t>
            </a:r>
            <a:r>
              <a:rPr lang="en-IN" altLang="en-US" sz="1100" dirty="0">
                <a:solidFill>
                  <a:srgbClr val="374151"/>
                </a:solidFill>
                <a:latin typeface="Söhne"/>
              </a:rPr>
              <a:t>, and R. A. Popa, "Proof-based state machines: A cryptographic perspective," in Proceedings of the 2017 ACM SIGSAC Conference on Computer and Communications Security, CCS 2017, Dallas, TX, USA, October 30 - November 3, 2017, B. </a:t>
            </a:r>
            <a:r>
              <a:rPr lang="en-IN" altLang="en-US" sz="1100" dirty="0" err="1">
                <a:solidFill>
                  <a:srgbClr val="374151"/>
                </a:solidFill>
                <a:latin typeface="Söhne"/>
              </a:rPr>
              <a:t>Coan</a:t>
            </a:r>
            <a:r>
              <a:rPr lang="en-IN" altLang="en-US" sz="1100" dirty="0">
                <a:solidFill>
                  <a:srgbClr val="374151"/>
                </a:solidFill>
                <a:latin typeface="Söhne"/>
              </a:rPr>
              <a:t> and D. S. Wallach, Eds., ACM, 2017, pp. 1255–1270.</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5">
            <a:extLst>
              <a:ext uri="{FF2B5EF4-FFF2-40B4-BE49-F238E27FC236}">
                <a16:creationId xmlns:a16="http://schemas.microsoft.com/office/drawing/2014/main" id="{92DF7703-D87D-34A9-0528-F650B3FA1D29}"/>
              </a:ext>
            </a:extLst>
          </p:cNvPr>
          <p:cNvSpPr txBox="1">
            <a:spLocks noChangeArrowheads="1"/>
          </p:cNvSpPr>
          <p:nvPr/>
        </p:nvSpPr>
        <p:spPr bwMode="auto">
          <a:xfrm>
            <a:off x="0" y="3175"/>
            <a:ext cx="12192000" cy="4727575"/>
          </a:xfrm>
          <a:prstGeom prst="rect">
            <a:avLst/>
          </a:prstGeom>
          <a:solidFill>
            <a:srgbClr val="0C25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42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269875" indent="-134938" defTabSz="6842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42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ts val="450"/>
              </a:spcBef>
              <a:spcAft>
                <a:spcPts val="450"/>
              </a:spcAft>
              <a:buClr>
                <a:srgbClr val="0C2577"/>
              </a:buClr>
              <a:buFont typeface="Arial" panose="020B0604020202020204" pitchFamily="34" charset="0"/>
              <a:buNone/>
            </a:pPr>
            <a:r>
              <a:rPr lang="en-US" altLang="en-US" sz="100">
                <a:solidFill>
                  <a:srgbClr val="0C2577"/>
                </a:solidFill>
                <a:latin typeface="Georgia" panose="02040502050405020303" pitchFamily="18" charset="0"/>
              </a:rPr>
              <a:t>..</a:t>
            </a:r>
          </a:p>
        </p:txBody>
      </p:sp>
      <p:sp>
        <p:nvSpPr>
          <p:cNvPr id="31747" name="Title 4">
            <a:extLst>
              <a:ext uri="{FF2B5EF4-FFF2-40B4-BE49-F238E27FC236}">
                <a16:creationId xmlns:a16="http://schemas.microsoft.com/office/drawing/2014/main" id="{0CAC8944-58F9-E08E-C138-DE38B0C35DA8}"/>
              </a:ext>
            </a:extLst>
          </p:cNvPr>
          <p:cNvSpPr>
            <a:spLocks noGrp="1" noChangeArrowheads="1"/>
          </p:cNvSpPr>
          <p:nvPr>
            <p:ph type="title"/>
          </p:nvPr>
        </p:nvSpPr>
        <p:spPr>
          <a:xfrm>
            <a:off x="931863" y="1536700"/>
            <a:ext cx="10515600" cy="1325563"/>
          </a:xfrm>
        </p:spPr>
        <p:txBody>
          <a:bodyPr/>
          <a:lstStyle/>
          <a:p>
            <a:pPr algn="ctr" eaLnBrk="1" hangingPunct="1"/>
            <a:r>
              <a:rPr lang="en-US" altLang="en-US" b="1">
                <a:solidFill>
                  <a:schemeClr val="bg1"/>
                </a:solidFill>
                <a:latin typeface="Georgia" panose="02040502050405020303" pitchFamily="18" charset="0"/>
              </a:rPr>
              <a:t>Thank You</a:t>
            </a:r>
          </a:p>
        </p:txBody>
      </p:sp>
      <p:pic>
        <p:nvPicPr>
          <p:cNvPr id="31748" name="Picture 5">
            <a:extLst>
              <a:ext uri="{FF2B5EF4-FFF2-40B4-BE49-F238E27FC236}">
                <a16:creationId xmlns:a16="http://schemas.microsoft.com/office/drawing/2014/main" id="{045A8C4E-7C4F-9D09-D980-B73008FB0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5002213"/>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6">
            <a:extLst>
              <a:ext uri="{FF2B5EF4-FFF2-40B4-BE49-F238E27FC236}">
                <a16:creationId xmlns:a16="http://schemas.microsoft.com/office/drawing/2014/main" id="{2F60DBCC-06E5-CC94-CF09-2BC0E47A2F2A}"/>
              </a:ext>
            </a:extLst>
          </p:cNvPr>
          <p:cNvSpPr txBox="1">
            <a:spLocks noChangeArrowheads="1"/>
          </p:cNvSpPr>
          <p:nvPr/>
        </p:nvSpPr>
        <p:spPr bwMode="auto">
          <a:xfrm>
            <a:off x="1652588" y="5162550"/>
            <a:ext cx="5559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solidFill>
                  <a:srgbClr val="23298A"/>
                </a:solidFill>
                <a:latin typeface="Georgia" panose="02040502050405020303" pitchFamily="18" charset="0"/>
              </a:rPr>
              <a:t>Dr. Shyama Prasad Mukherjee International Institute of Information Technology, Naya Raipur </a:t>
            </a:r>
            <a:endParaRPr lang="en-US" altLang="en-US" sz="1800" b="1">
              <a:solidFill>
                <a:srgbClr val="23298A"/>
              </a:solidFill>
              <a:latin typeface="Georgia" panose="02040502050405020303" pitchFamily="18" charset="0"/>
            </a:endParaRPr>
          </a:p>
        </p:txBody>
      </p:sp>
      <p:sp>
        <p:nvSpPr>
          <p:cNvPr id="31751" name="Slide Number Placeholder 8">
            <a:extLst>
              <a:ext uri="{FF2B5EF4-FFF2-40B4-BE49-F238E27FC236}">
                <a16:creationId xmlns:a16="http://schemas.microsoft.com/office/drawing/2014/main" id="{6291A4EE-8EE6-C63C-6841-7CE247B67343}"/>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D3D732B-0BEA-4C09-A4C2-A618687C1F67}" type="slidenum">
              <a:rPr lang="en-US" altLang="en-US" sz="1200" smtClean="0">
                <a:solidFill>
                  <a:schemeClr val="bg1"/>
                </a:solidFill>
              </a:rPr>
              <a:pPr>
                <a:lnSpc>
                  <a:spcPct val="100000"/>
                </a:lnSpc>
                <a:spcBef>
                  <a:spcPct val="0"/>
                </a:spcBef>
                <a:buFontTx/>
                <a:buNone/>
              </a:pPr>
              <a:t>13</a:t>
            </a:fld>
            <a:endParaRPr lang="en-US" altLang="en-US" sz="1200">
              <a:solidFill>
                <a:schemeClr val="bg1"/>
              </a:solidFill>
            </a:endParaRPr>
          </a:p>
        </p:txBody>
      </p:sp>
      <p:sp>
        <p:nvSpPr>
          <p:cNvPr id="31752" name="Footer Placeholder 12">
            <a:extLst>
              <a:ext uri="{FF2B5EF4-FFF2-40B4-BE49-F238E27FC236}">
                <a16:creationId xmlns:a16="http://schemas.microsoft.com/office/drawing/2014/main" id="{40A23BBB-FB3A-A75E-9079-CF292D99ED78}"/>
              </a:ext>
            </a:extLst>
          </p:cNvPr>
          <p:cNvSpPr>
            <a:spLocks noGrp="1" noChangeArrowheads="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Georgia" panose="02040502050405020303" pitchFamily="18" charset="0"/>
              </a:rPr>
              <a:t>International Institute of Information Technology, Naya Raipur</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nodeType="withEffect">
                                  <p:stCondLst>
                                    <p:cond delay="25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1000" fill="hold"/>
                                        <p:tgtEl>
                                          <p:spTgt spid="4">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4">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a:extLst>
              <a:ext uri="{FF2B5EF4-FFF2-40B4-BE49-F238E27FC236}">
                <a16:creationId xmlns:a16="http://schemas.microsoft.com/office/drawing/2014/main" id="{81CA4ECB-0AE1-14AB-5D3C-A576AEB01AA6}"/>
              </a:ext>
            </a:extLst>
          </p:cNvPr>
          <p:cNvSpPr>
            <a:spLocks noGrp="1" noChangeArrowheads="1"/>
          </p:cNvSpPr>
          <p:nvPr>
            <p:ph idx="1"/>
          </p:nvPr>
        </p:nvSpPr>
        <p:spPr>
          <a:xfrm>
            <a:off x="838200" y="1530350"/>
            <a:ext cx="10515600" cy="4879975"/>
          </a:xfrm>
        </p:spPr>
        <p:txBody>
          <a:bodyPr/>
          <a:lstStyle/>
          <a:p>
            <a:pPr algn="just"/>
            <a:r>
              <a:rPr lang="en-IN" altLang="en-US" sz="2400"/>
              <a:t>Abstract</a:t>
            </a:r>
          </a:p>
          <a:p>
            <a:pPr algn="just"/>
            <a:r>
              <a:rPr lang="en-IN" altLang="en-US" sz="2400"/>
              <a:t>Objectives</a:t>
            </a:r>
          </a:p>
          <a:p>
            <a:pPr algn="just"/>
            <a:r>
              <a:rPr lang="en-IN" altLang="en-US" sz="2400"/>
              <a:t>Literature Review </a:t>
            </a:r>
          </a:p>
          <a:p>
            <a:pPr algn="just"/>
            <a:r>
              <a:rPr lang="en-IN" altLang="en-US" sz="2400"/>
              <a:t>Mechanism</a:t>
            </a:r>
          </a:p>
          <a:p>
            <a:pPr algn="just"/>
            <a:r>
              <a:rPr lang="en-IN" altLang="en-US" sz="2400"/>
              <a:t>Demonstration </a:t>
            </a:r>
          </a:p>
          <a:p>
            <a:pPr algn="just"/>
            <a:r>
              <a:rPr lang="en-IN" altLang="en-US" sz="2400"/>
              <a:t>Conclusion and Future directions </a:t>
            </a:r>
          </a:p>
        </p:txBody>
      </p:sp>
      <p:sp>
        <p:nvSpPr>
          <p:cNvPr id="11267" name="Title 2">
            <a:extLst>
              <a:ext uri="{FF2B5EF4-FFF2-40B4-BE49-F238E27FC236}">
                <a16:creationId xmlns:a16="http://schemas.microsoft.com/office/drawing/2014/main" id="{12178A5B-9AD4-8F56-FABB-C2042621C68B}"/>
              </a:ext>
            </a:extLst>
          </p:cNvPr>
          <p:cNvSpPr>
            <a:spLocks noGrp="1" noChangeArrowheads="1"/>
          </p:cNvSpPr>
          <p:nvPr>
            <p:ph type="title"/>
          </p:nvPr>
        </p:nvSpPr>
        <p:spPr/>
        <p:txBody>
          <a:bodyPr/>
          <a:lstStyle/>
          <a:p>
            <a:r>
              <a:rPr lang="en-IN" altLang="en-US"/>
              <a:t>Content</a:t>
            </a:r>
          </a:p>
        </p:txBody>
      </p:sp>
      <p:sp>
        <p:nvSpPr>
          <p:cNvPr id="4" name="Date Placeholder 3">
            <a:extLst>
              <a:ext uri="{FF2B5EF4-FFF2-40B4-BE49-F238E27FC236}">
                <a16:creationId xmlns:a16="http://schemas.microsoft.com/office/drawing/2014/main" id="{764C7B74-8A76-6C5D-1EFF-9D90E3C9A847}"/>
              </a:ext>
            </a:extLst>
          </p:cNvPr>
          <p:cNvSpPr>
            <a:spLocks noGrp="1"/>
          </p:cNvSpPr>
          <p:nvPr>
            <p:ph type="dt" sz="quarter" idx="10"/>
          </p:nvPr>
        </p:nvSpPr>
        <p:spPr/>
        <p:txBody>
          <a:bodyPr/>
          <a:lstStyle/>
          <a:p>
            <a:pPr>
              <a:defRPr/>
            </a:pPr>
            <a:fld id="{0AA7F9A9-EB40-4174-A8AB-BA6F6AA90C26}" type="datetime1">
              <a:rPr lang="en-IN" smtClean="0"/>
              <a:pPr>
                <a:defRPr/>
              </a:pPr>
              <a:t>14-12-2023</a:t>
            </a:fld>
            <a:endParaRPr lang="en-US" dirty="0"/>
          </a:p>
        </p:txBody>
      </p:sp>
      <p:sp>
        <p:nvSpPr>
          <p:cNvPr id="11269" name="Footer Placeholder 4">
            <a:extLst>
              <a:ext uri="{FF2B5EF4-FFF2-40B4-BE49-F238E27FC236}">
                <a16:creationId xmlns:a16="http://schemas.microsoft.com/office/drawing/2014/main" id="{477EBD36-E3D3-D3B5-56CE-FC3165C8D01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Georgia" panose="02040502050405020303" pitchFamily="18" charset="0"/>
              </a:rPr>
              <a:t>International Institute of Information Technology, Naya Raipur</a:t>
            </a:r>
          </a:p>
        </p:txBody>
      </p:sp>
      <p:sp>
        <p:nvSpPr>
          <p:cNvPr id="11270" name="Slide Number Placeholder 5">
            <a:extLst>
              <a:ext uri="{FF2B5EF4-FFF2-40B4-BE49-F238E27FC236}">
                <a16:creationId xmlns:a16="http://schemas.microsoft.com/office/drawing/2014/main" id="{CF4594CA-A5FE-A172-162D-E4EEBFDA1C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99DCEF7-8F3C-4476-BE5A-CD3707F4D51D}" type="slidenum">
              <a:rPr lang="en-US" altLang="en-US" sz="1200" smtClean="0">
                <a:solidFill>
                  <a:schemeClr val="bg1"/>
                </a:solidFill>
              </a:rPr>
              <a:pPr>
                <a:lnSpc>
                  <a:spcPct val="100000"/>
                </a:lnSpc>
                <a:spcBef>
                  <a:spcPct val="0"/>
                </a:spcBef>
                <a:buFontTx/>
                <a:buNone/>
              </a:pPr>
              <a:t>2</a:t>
            </a:fld>
            <a:endParaRPr lang="en-US" altLang="en-US" sz="1200">
              <a:solidFill>
                <a:schemeClr val="bg1"/>
              </a:solidFill>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2947A59D-F252-D5C5-9A63-8D4F8C5D5993}"/>
              </a:ext>
            </a:extLst>
          </p:cNvPr>
          <p:cNvSpPr>
            <a:spLocks noGrp="1" noChangeArrowheads="1"/>
          </p:cNvSpPr>
          <p:nvPr>
            <p:ph type="title"/>
          </p:nvPr>
        </p:nvSpPr>
        <p:spPr>
          <a:xfrm>
            <a:off x="838200" y="365125"/>
            <a:ext cx="9779000" cy="1325563"/>
          </a:xfrm>
        </p:spPr>
        <p:txBody>
          <a:bodyPr/>
          <a:lstStyle/>
          <a:p>
            <a:pPr eaLnBrk="1" hangingPunct="1"/>
            <a:r>
              <a:rPr lang="en-US" altLang="en-US" b="1" dirty="0"/>
              <a:t>Introduction</a:t>
            </a:r>
          </a:p>
        </p:txBody>
      </p:sp>
      <p:sp>
        <p:nvSpPr>
          <p:cNvPr id="12291" name="Footer Placeholder 4">
            <a:extLst>
              <a:ext uri="{FF2B5EF4-FFF2-40B4-BE49-F238E27FC236}">
                <a16:creationId xmlns:a16="http://schemas.microsoft.com/office/drawing/2014/main" id="{9F461F1D-2A4B-5222-9F6F-9B2F675B556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
        <p:nvSpPr>
          <p:cNvPr id="12292" name="Slide Number Placeholder 5">
            <a:extLst>
              <a:ext uri="{FF2B5EF4-FFF2-40B4-BE49-F238E27FC236}">
                <a16:creationId xmlns:a16="http://schemas.microsoft.com/office/drawing/2014/main" id="{21F21E97-A965-D441-A0EA-84A3917946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22122FD-1C2D-4732-B94C-40A440381EA6}" type="slidenum">
              <a:rPr lang="en-US" altLang="en-US" sz="1200" smtClean="0">
                <a:solidFill>
                  <a:srgbClr val="FFFFFF"/>
                </a:solidFill>
              </a:rPr>
              <a:pPr>
                <a:lnSpc>
                  <a:spcPct val="100000"/>
                </a:lnSpc>
                <a:spcBef>
                  <a:spcPct val="0"/>
                </a:spcBef>
                <a:buFontTx/>
                <a:buNone/>
              </a:pPr>
              <a:t>3</a:t>
            </a:fld>
            <a:endParaRPr lang="en-US" altLang="en-US" sz="1200">
              <a:solidFill>
                <a:srgbClr val="FFFFFF"/>
              </a:solidFill>
            </a:endParaRPr>
          </a:p>
        </p:txBody>
      </p:sp>
      <p:grpSp>
        <p:nvGrpSpPr>
          <p:cNvPr id="8400" name="Google Shape;173;p16">
            <a:extLst>
              <a:ext uri="{FF2B5EF4-FFF2-40B4-BE49-F238E27FC236}">
                <a16:creationId xmlns:a16="http://schemas.microsoft.com/office/drawing/2014/main" id="{1BE58AAE-39AC-3601-DE99-5D682743CC8E}"/>
              </a:ext>
            </a:extLst>
          </p:cNvPr>
          <p:cNvGrpSpPr>
            <a:grpSpLocks/>
          </p:cNvGrpSpPr>
          <p:nvPr/>
        </p:nvGrpSpPr>
        <p:grpSpPr bwMode="auto">
          <a:xfrm>
            <a:off x="1841500" y="2106613"/>
            <a:ext cx="1960563" cy="627062"/>
            <a:chOff x="610010" y="1429713"/>
            <a:chExt cx="1960390" cy="627300"/>
          </a:xfrm>
        </p:grpSpPr>
        <p:sp>
          <p:nvSpPr>
            <p:cNvPr id="8401" name="Google Shape;174;p16">
              <a:extLst>
                <a:ext uri="{FF2B5EF4-FFF2-40B4-BE49-F238E27FC236}">
                  <a16:creationId xmlns:a16="http://schemas.microsoft.com/office/drawing/2014/main" id="{0CB190FC-D36E-D2E7-BFC1-88EF8F04E37C}"/>
                </a:ext>
              </a:extLst>
            </p:cNvPr>
            <p:cNvSpPr/>
            <p:nvPr/>
          </p:nvSpPr>
          <p:spPr>
            <a:xfrm>
              <a:off x="1943392" y="1429713"/>
              <a:ext cx="627008" cy="627300"/>
            </a:xfrm>
            <a:prstGeom prst="ellipse">
              <a:avLst/>
            </a:prstGeom>
            <a:solidFill>
              <a:srgbClr val="FF932D"/>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01</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02" name="Google Shape;175;p16">
              <a:extLst>
                <a:ext uri="{FF2B5EF4-FFF2-40B4-BE49-F238E27FC236}">
                  <a16:creationId xmlns:a16="http://schemas.microsoft.com/office/drawing/2014/main" id="{0A8FAE54-D216-AA3C-3FF1-017A5953BD6C}"/>
                </a:ext>
              </a:extLst>
            </p:cNvPr>
            <p:cNvSpPr txBox="1"/>
            <p:nvPr/>
          </p:nvSpPr>
          <p:spPr>
            <a:xfrm>
              <a:off x="610010" y="1594876"/>
              <a:ext cx="1485769" cy="331913"/>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Web3 World</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04" name="Google Shape;177;p16">
            <a:extLst>
              <a:ext uri="{FF2B5EF4-FFF2-40B4-BE49-F238E27FC236}">
                <a16:creationId xmlns:a16="http://schemas.microsoft.com/office/drawing/2014/main" id="{61B8F196-CD84-5266-283B-7A38D55693C8}"/>
              </a:ext>
            </a:extLst>
          </p:cNvPr>
          <p:cNvGrpSpPr>
            <a:grpSpLocks/>
          </p:cNvGrpSpPr>
          <p:nvPr/>
        </p:nvGrpSpPr>
        <p:grpSpPr bwMode="auto">
          <a:xfrm>
            <a:off x="1598613" y="3411538"/>
            <a:ext cx="2203450" cy="627062"/>
            <a:chOff x="367143" y="2596450"/>
            <a:chExt cx="2203257" cy="627300"/>
          </a:xfrm>
        </p:grpSpPr>
        <p:sp>
          <p:nvSpPr>
            <p:cNvPr id="8405" name="Google Shape;178;p16">
              <a:extLst>
                <a:ext uri="{FF2B5EF4-FFF2-40B4-BE49-F238E27FC236}">
                  <a16:creationId xmlns:a16="http://schemas.microsoft.com/office/drawing/2014/main" id="{1CB5CB9E-2514-1135-C4C1-5761E692B252}"/>
                </a:ext>
              </a:extLst>
            </p:cNvPr>
            <p:cNvSpPr/>
            <p:nvPr/>
          </p:nvSpPr>
          <p:spPr>
            <a:xfrm>
              <a:off x="1943392" y="2596450"/>
              <a:ext cx="627008" cy="627300"/>
            </a:xfrm>
            <a:prstGeom prst="ellipse">
              <a:avLst/>
            </a:prstGeom>
            <a:solidFill>
              <a:srgbClr val="F9645D"/>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02</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06" name="Google Shape;179;p16">
              <a:extLst>
                <a:ext uri="{FF2B5EF4-FFF2-40B4-BE49-F238E27FC236}">
                  <a16:creationId xmlns:a16="http://schemas.microsoft.com/office/drawing/2014/main" id="{33F3373E-250C-C4A2-02A3-06B8B6676BA3}"/>
                </a:ext>
              </a:extLst>
            </p:cNvPr>
            <p:cNvSpPr txBox="1"/>
            <p:nvPr/>
          </p:nvSpPr>
          <p:spPr>
            <a:xfrm>
              <a:off x="367143" y="2731438"/>
              <a:ext cx="1549264" cy="331914"/>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Multiple Chains</a:t>
              </a:r>
              <a:endParaRPr b="1" kern="0" dirty="0">
                <a:solidFill>
                  <a:srgbClr val="000000"/>
                </a:solidFill>
                <a:latin typeface="Fira Sans Extra Condensed"/>
                <a:ea typeface="Fira Sans Extra Condensed"/>
                <a:cs typeface="Fira Sans Extra Condensed"/>
                <a:sym typeface="Fira Sans Extra Condensed"/>
              </a:endParaRPr>
            </a:p>
          </p:txBody>
        </p:sp>
      </p:grpSp>
      <p:sp>
        <p:nvSpPr>
          <p:cNvPr id="8410" name="Google Shape;183;p16">
            <a:extLst>
              <a:ext uri="{FF2B5EF4-FFF2-40B4-BE49-F238E27FC236}">
                <a16:creationId xmlns:a16="http://schemas.microsoft.com/office/drawing/2014/main" id="{558D724A-EDE8-3EFB-FC98-4CB34CAACA80}"/>
              </a:ext>
            </a:extLst>
          </p:cNvPr>
          <p:cNvSpPr txBox="1"/>
          <p:nvPr/>
        </p:nvSpPr>
        <p:spPr bwMode="auto">
          <a:xfrm>
            <a:off x="8478471" y="2239963"/>
            <a:ext cx="1847850" cy="331787"/>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Different Tokens</a:t>
            </a:r>
            <a:endParaRPr b="1" kern="0" dirty="0">
              <a:solidFill>
                <a:srgbClr val="000000"/>
              </a:solidFill>
              <a:latin typeface="Fira Sans Extra Condensed"/>
              <a:ea typeface="Fira Sans Extra Condensed"/>
              <a:cs typeface="Fira Sans Extra Condensed"/>
              <a:sym typeface="Fira Sans Extra Condensed"/>
            </a:endParaRPr>
          </a:p>
        </p:txBody>
      </p:sp>
      <p:grpSp>
        <p:nvGrpSpPr>
          <p:cNvPr id="8412" name="Google Shape;185;p16">
            <a:extLst>
              <a:ext uri="{FF2B5EF4-FFF2-40B4-BE49-F238E27FC236}">
                <a16:creationId xmlns:a16="http://schemas.microsoft.com/office/drawing/2014/main" id="{0BEEC748-4946-99A3-F0ED-F4EEBF4F3CA6}"/>
              </a:ext>
            </a:extLst>
          </p:cNvPr>
          <p:cNvGrpSpPr>
            <a:grpSpLocks/>
          </p:cNvGrpSpPr>
          <p:nvPr/>
        </p:nvGrpSpPr>
        <p:grpSpPr bwMode="auto">
          <a:xfrm>
            <a:off x="7805738" y="2106613"/>
            <a:ext cx="2276475" cy="1770062"/>
            <a:chOff x="6573675" y="1429713"/>
            <a:chExt cx="2275569" cy="1770733"/>
          </a:xfrm>
        </p:grpSpPr>
        <p:sp>
          <p:nvSpPr>
            <p:cNvPr id="8413" name="Google Shape;186;p16">
              <a:extLst>
                <a:ext uri="{FF2B5EF4-FFF2-40B4-BE49-F238E27FC236}">
                  <a16:creationId xmlns:a16="http://schemas.microsoft.com/office/drawing/2014/main" id="{FD09BE89-D2CF-E8A3-676D-932A5787A8BE}"/>
                </a:ext>
              </a:extLst>
            </p:cNvPr>
            <p:cNvSpPr/>
            <p:nvPr/>
          </p:nvSpPr>
          <p:spPr>
            <a:xfrm>
              <a:off x="6573675" y="1429713"/>
              <a:ext cx="626812" cy="627300"/>
            </a:xfrm>
            <a:prstGeom prst="ellipse">
              <a:avLst/>
            </a:prstGeom>
            <a:solidFill>
              <a:srgbClr val="0071DA"/>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04</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14" name="Google Shape;187;p16">
              <a:extLst>
                <a:ext uri="{FF2B5EF4-FFF2-40B4-BE49-F238E27FC236}">
                  <a16:creationId xmlns:a16="http://schemas.microsoft.com/office/drawing/2014/main" id="{1276C137-249B-6131-7F3F-15E5FE242A4D}"/>
                </a:ext>
              </a:extLst>
            </p:cNvPr>
            <p:cNvSpPr txBox="1"/>
            <p:nvPr/>
          </p:nvSpPr>
          <p:spPr>
            <a:xfrm>
              <a:off x="6594304" y="2870121"/>
              <a:ext cx="2254940" cy="330325"/>
            </a:xfrm>
            <a:prstGeom prst="rect">
              <a:avLst/>
            </a:prstGeom>
            <a:noFill/>
            <a:ln>
              <a:noFill/>
            </a:ln>
          </p:spPr>
          <p:txBody>
            <a:bodyPr spcFirstLastPara="1" lIns="91425" tIns="91425" rIns="91425" bIns="91425" anchor="ctr"/>
            <a:lstStyle/>
            <a:p>
              <a:pPr algn="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Interoperability</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16" name="Google Shape;189;p16">
            <a:extLst>
              <a:ext uri="{FF2B5EF4-FFF2-40B4-BE49-F238E27FC236}">
                <a16:creationId xmlns:a16="http://schemas.microsoft.com/office/drawing/2014/main" id="{F60AEE7B-213A-F43F-0E7E-24FB1ACAA3B8}"/>
              </a:ext>
            </a:extLst>
          </p:cNvPr>
          <p:cNvGrpSpPr>
            <a:grpSpLocks/>
          </p:cNvGrpSpPr>
          <p:nvPr/>
        </p:nvGrpSpPr>
        <p:grpSpPr bwMode="auto">
          <a:xfrm>
            <a:off x="7805739" y="3411538"/>
            <a:ext cx="2276475" cy="1768475"/>
            <a:chOff x="6573675" y="2596450"/>
            <a:chExt cx="2276798" cy="1768538"/>
          </a:xfrm>
        </p:grpSpPr>
        <p:sp>
          <p:nvSpPr>
            <p:cNvPr id="8417" name="Google Shape;190;p16">
              <a:extLst>
                <a:ext uri="{FF2B5EF4-FFF2-40B4-BE49-F238E27FC236}">
                  <a16:creationId xmlns:a16="http://schemas.microsoft.com/office/drawing/2014/main" id="{71CB9D60-94EF-D4A6-D0E8-B1C3BFFDA01C}"/>
                </a:ext>
              </a:extLst>
            </p:cNvPr>
            <p:cNvSpPr/>
            <p:nvPr/>
          </p:nvSpPr>
          <p:spPr>
            <a:xfrm>
              <a:off x="6573675" y="2596450"/>
              <a:ext cx="627151" cy="627084"/>
            </a:xfrm>
            <a:prstGeom prst="ellipse">
              <a:avLst/>
            </a:prstGeom>
            <a:solidFill>
              <a:srgbClr val="533CD2"/>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05</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18" name="Google Shape;191;p16">
              <a:extLst>
                <a:ext uri="{FF2B5EF4-FFF2-40B4-BE49-F238E27FC236}">
                  <a16:creationId xmlns:a16="http://schemas.microsoft.com/office/drawing/2014/main" id="{B004DC08-FB6E-4C74-B869-63F7E8CBC309}"/>
                </a:ext>
              </a:extLst>
            </p:cNvPr>
            <p:cNvSpPr txBox="1"/>
            <p:nvPr/>
          </p:nvSpPr>
          <p:spPr>
            <a:xfrm>
              <a:off x="7129379" y="4044302"/>
              <a:ext cx="1721094" cy="320686"/>
            </a:xfrm>
            <a:prstGeom prst="rect">
              <a:avLst/>
            </a:prstGeom>
            <a:noFill/>
            <a:ln>
              <a:noFill/>
            </a:ln>
          </p:spPr>
          <p:txBody>
            <a:bodyPr spcFirstLastPara="1" lIns="91425" tIns="91425" rIns="91425" bIns="91425" anchor="ctr"/>
            <a:lstStyle/>
            <a:p>
              <a:pPr algn="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Scattered Funds</a:t>
              </a:r>
              <a:endParaRPr b="1" kern="0" dirty="0">
                <a:solidFill>
                  <a:srgbClr val="000000"/>
                </a:solidFill>
                <a:latin typeface="Fira Sans Extra Condensed"/>
                <a:ea typeface="Fira Sans Extra Condensed"/>
                <a:cs typeface="Fira Sans Extra Condensed"/>
                <a:sym typeface="Fira Sans Extra Condensed"/>
              </a:endParaRPr>
            </a:p>
          </p:txBody>
        </p:sp>
      </p:grpSp>
      <p:sp>
        <p:nvSpPr>
          <p:cNvPr id="8421" name="Google Shape;194;p16">
            <a:extLst>
              <a:ext uri="{FF2B5EF4-FFF2-40B4-BE49-F238E27FC236}">
                <a16:creationId xmlns:a16="http://schemas.microsoft.com/office/drawing/2014/main" id="{77A670FF-A41B-FE72-260B-B29DC1F57052}"/>
              </a:ext>
            </a:extLst>
          </p:cNvPr>
          <p:cNvSpPr/>
          <p:nvPr/>
        </p:nvSpPr>
        <p:spPr bwMode="auto">
          <a:xfrm>
            <a:off x="7805738" y="4716463"/>
            <a:ext cx="627062" cy="627062"/>
          </a:xfrm>
          <a:prstGeom prst="ellipse">
            <a:avLst/>
          </a:prstGeom>
          <a:solidFill>
            <a:srgbClr val="03DEB1"/>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06</a:t>
            </a:r>
            <a:endParaRPr b="1" kern="0" dirty="0">
              <a:solidFill>
                <a:srgbClr val="FFFFFF"/>
              </a:solidFill>
              <a:latin typeface="Fira Sans Extra Condensed"/>
              <a:ea typeface="Fira Sans Extra Condensed"/>
              <a:cs typeface="Fira Sans Extra Condensed"/>
              <a:sym typeface="Fira Sans Extra Condensed"/>
            </a:endParaRPr>
          </a:p>
        </p:txBody>
      </p:sp>
      <p:pic>
        <p:nvPicPr>
          <p:cNvPr id="12299" name="Google Shape;1548;p45">
            <a:extLst>
              <a:ext uri="{FF2B5EF4-FFF2-40B4-BE49-F238E27FC236}">
                <a16:creationId xmlns:a16="http://schemas.microsoft.com/office/drawing/2014/main" id="{B2C0A84E-2180-A632-8B68-43EA4565B068}"/>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13551">
            <a:off x="3846513" y="995363"/>
            <a:ext cx="2020887"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Google Shape;1546;p45">
            <a:extLst>
              <a:ext uri="{FF2B5EF4-FFF2-40B4-BE49-F238E27FC236}">
                <a16:creationId xmlns:a16="http://schemas.microsoft.com/office/drawing/2014/main" id="{4B210470-BF70-10DC-4563-FCCC743D3C0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t="9930" b="9921"/>
          <a:stretch>
            <a:fillRect/>
          </a:stretch>
        </p:blipFill>
        <p:spPr bwMode="auto">
          <a:xfrm>
            <a:off x="4733925" y="3287713"/>
            <a:ext cx="255111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1" name="Google Shape;4539;p46">
            <a:extLst>
              <a:ext uri="{FF2B5EF4-FFF2-40B4-BE49-F238E27FC236}">
                <a16:creationId xmlns:a16="http://schemas.microsoft.com/office/drawing/2014/main" id="{22C1C68A-E9F6-74DA-3249-9B1717DAD74E}"/>
              </a:ext>
            </a:extLst>
          </p:cNvPr>
          <p:cNvGrpSpPr>
            <a:grpSpLocks/>
          </p:cNvGrpSpPr>
          <p:nvPr/>
        </p:nvGrpSpPr>
        <p:grpSpPr bwMode="auto">
          <a:xfrm rot="1597173">
            <a:off x="5480050" y="1231900"/>
            <a:ext cx="1798638" cy="1800225"/>
            <a:chOff x="5379147" y="4397803"/>
            <a:chExt cx="1800013" cy="1799916"/>
          </a:xfrm>
        </p:grpSpPr>
        <p:sp>
          <p:nvSpPr>
            <p:cNvPr id="5" name="Google Shape;4540;p46">
              <a:extLst>
                <a:ext uri="{FF2B5EF4-FFF2-40B4-BE49-F238E27FC236}">
                  <a16:creationId xmlns:a16="http://schemas.microsoft.com/office/drawing/2014/main" id="{C50A8A93-D9E6-854B-56E4-3A62D539A2AF}"/>
                </a:ext>
              </a:extLst>
            </p:cNvPr>
            <p:cNvSpPr/>
            <p:nvPr/>
          </p:nvSpPr>
          <p:spPr>
            <a:xfrm>
              <a:off x="5379147" y="4397803"/>
              <a:ext cx="1800013" cy="1799916"/>
            </a:xfrm>
            <a:custGeom>
              <a:avLst/>
              <a:gdLst/>
              <a:ahLst/>
              <a:cxnLst/>
              <a:rect l="l" t="t" r="r" b="b"/>
              <a:pathLst>
                <a:path w="58230" h="58415" extrusionOk="0">
                  <a:moveTo>
                    <a:pt x="29133" y="1"/>
                  </a:moveTo>
                  <a:cubicBezTo>
                    <a:pt x="19077" y="1"/>
                    <a:pt x="9021" y="2810"/>
                    <a:pt x="0" y="8023"/>
                  </a:cubicBezTo>
                  <a:cubicBezTo>
                    <a:pt x="0" y="18893"/>
                    <a:pt x="2995" y="29281"/>
                    <a:pt x="8467" y="38265"/>
                  </a:cubicBezTo>
                  <a:lnTo>
                    <a:pt x="1960" y="38265"/>
                  </a:lnTo>
                  <a:lnTo>
                    <a:pt x="2810" y="41112"/>
                  </a:lnTo>
                  <a:lnTo>
                    <a:pt x="1960" y="43996"/>
                  </a:lnTo>
                  <a:lnTo>
                    <a:pt x="12496" y="43996"/>
                  </a:lnTo>
                  <a:cubicBezTo>
                    <a:pt x="17007" y="49726"/>
                    <a:pt x="22589" y="54606"/>
                    <a:pt x="29133" y="58414"/>
                  </a:cubicBezTo>
                  <a:cubicBezTo>
                    <a:pt x="35640" y="54643"/>
                    <a:pt x="41223" y="49726"/>
                    <a:pt x="45770" y="43996"/>
                  </a:cubicBezTo>
                  <a:lnTo>
                    <a:pt x="56307" y="43996"/>
                  </a:lnTo>
                  <a:lnTo>
                    <a:pt x="55419" y="41112"/>
                  </a:lnTo>
                  <a:lnTo>
                    <a:pt x="56307" y="38265"/>
                  </a:lnTo>
                  <a:lnTo>
                    <a:pt x="49763" y="38265"/>
                  </a:lnTo>
                  <a:cubicBezTo>
                    <a:pt x="55234" y="29281"/>
                    <a:pt x="58229" y="18893"/>
                    <a:pt x="58229" y="8023"/>
                  </a:cubicBezTo>
                  <a:cubicBezTo>
                    <a:pt x="49208" y="2847"/>
                    <a:pt x="39189" y="1"/>
                    <a:pt x="29133" y="1"/>
                  </a:cubicBezTo>
                  <a:close/>
                </a:path>
              </a:pathLst>
            </a:custGeom>
            <a:solidFill>
              <a:srgbClr val="FFFFFF"/>
            </a:solidFill>
            <a:ln w="1524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nvGrpSpPr>
            <p:cNvPr id="12306" name="Google Shape;4541;p46">
              <a:extLst>
                <a:ext uri="{FF2B5EF4-FFF2-40B4-BE49-F238E27FC236}">
                  <a16:creationId xmlns:a16="http://schemas.microsoft.com/office/drawing/2014/main" id="{0D1D931D-480F-E8E9-8E2B-60474025DEB0}"/>
                </a:ext>
              </a:extLst>
            </p:cNvPr>
            <p:cNvGrpSpPr>
              <a:grpSpLocks/>
            </p:cNvGrpSpPr>
            <p:nvPr/>
          </p:nvGrpSpPr>
          <p:grpSpPr bwMode="auto">
            <a:xfrm>
              <a:off x="5379147" y="4397808"/>
              <a:ext cx="1800013" cy="1799912"/>
              <a:chOff x="-647750" y="2113450"/>
              <a:chExt cx="1456675" cy="1460375"/>
            </a:xfrm>
          </p:grpSpPr>
          <p:sp>
            <p:nvSpPr>
              <p:cNvPr id="7" name="Google Shape;4542;p46">
                <a:extLst>
                  <a:ext uri="{FF2B5EF4-FFF2-40B4-BE49-F238E27FC236}">
                    <a16:creationId xmlns:a16="http://schemas.microsoft.com/office/drawing/2014/main" id="{4AE85EC0-9EDE-236B-F7FB-98A4A2EB606B}"/>
                  </a:ext>
                </a:extLst>
              </p:cNvPr>
              <p:cNvSpPr/>
              <p:nvPr/>
            </p:nvSpPr>
            <p:spPr>
              <a:xfrm>
                <a:off x="-49407" y="3415737"/>
                <a:ext cx="257136" cy="88859"/>
              </a:xfrm>
              <a:custGeom>
                <a:avLst/>
                <a:gdLst/>
                <a:ahLst/>
                <a:cxnLst/>
                <a:rect l="l" t="t" r="r" b="b"/>
                <a:pathLst>
                  <a:path w="10316" h="3550" extrusionOk="0">
                    <a:moveTo>
                      <a:pt x="0" y="0"/>
                    </a:moveTo>
                    <a:cubicBezTo>
                      <a:pt x="1627" y="1257"/>
                      <a:pt x="3328" y="2440"/>
                      <a:pt x="5139" y="3549"/>
                    </a:cubicBezTo>
                    <a:cubicBezTo>
                      <a:pt x="6951" y="2440"/>
                      <a:pt x="8651" y="1294"/>
                      <a:pt x="10315"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 name="Google Shape;4543;p46">
                <a:extLst>
                  <a:ext uri="{FF2B5EF4-FFF2-40B4-BE49-F238E27FC236}">
                    <a16:creationId xmlns:a16="http://schemas.microsoft.com/office/drawing/2014/main" id="{E6ECAA95-4C2D-043D-5E79-243AF8886609}"/>
                  </a:ext>
                </a:extLst>
              </p:cNvPr>
              <p:cNvSpPr/>
              <p:nvPr/>
            </p:nvSpPr>
            <p:spPr>
              <a:xfrm>
                <a:off x="-24147" y="3236646"/>
                <a:ext cx="25714" cy="68254"/>
              </a:xfrm>
              <a:custGeom>
                <a:avLst/>
                <a:gdLst/>
                <a:ahLst/>
                <a:cxnLst/>
                <a:rect l="l" t="t" r="r" b="b"/>
                <a:pathLst>
                  <a:path w="999" h="2700" extrusionOk="0">
                    <a:moveTo>
                      <a:pt x="0" y="1"/>
                    </a:moveTo>
                    <a:lnTo>
                      <a:pt x="0" y="2700"/>
                    </a:lnTo>
                    <a:lnTo>
                      <a:pt x="444" y="2700"/>
                    </a:lnTo>
                    <a:lnTo>
                      <a:pt x="444" y="1443"/>
                    </a:lnTo>
                    <a:lnTo>
                      <a:pt x="962" y="1443"/>
                    </a:lnTo>
                    <a:lnTo>
                      <a:pt x="962" y="1073"/>
                    </a:lnTo>
                    <a:lnTo>
                      <a:pt x="444" y="1073"/>
                    </a:lnTo>
                    <a:lnTo>
                      <a:pt x="444" y="371"/>
                    </a:lnTo>
                    <a:lnTo>
                      <a:pt x="999" y="371"/>
                    </a:lnTo>
                    <a:lnTo>
                      <a:pt x="999"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9" name="Google Shape;4544;p46">
                <a:extLst>
                  <a:ext uri="{FF2B5EF4-FFF2-40B4-BE49-F238E27FC236}">
                    <a16:creationId xmlns:a16="http://schemas.microsoft.com/office/drawing/2014/main" id="{9BDEC6B1-C953-E629-3B15-548A60DEAAA8}"/>
                  </a:ext>
                </a:extLst>
              </p:cNvPr>
              <p:cNvSpPr/>
              <p:nvPr/>
            </p:nvSpPr>
            <p:spPr>
              <a:xfrm>
                <a:off x="9858" y="3234527"/>
                <a:ext cx="29571" cy="69542"/>
              </a:xfrm>
              <a:custGeom>
                <a:avLst/>
                <a:gdLst/>
                <a:ahLst/>
                <a:cxnLst/>
                <a:rect l="l" t="t" r="r" b="b"/>
                <a:pathLst>
                  <a:path w="1184" h="2774" extrusionOk="0">
                    <a:moveTo>
                      <a:pt x="0" y="1"/>
                    </a:moveTo>
                    <a:lnTo>
                      <a:pt x="0" y="1997"/>
                    </a:lnTo>
                    <a:cubicBezTo>
                      <a:pt x="0" y="2219"/>
                      <a:pt x="37" y="2404"/>
                      <a:pt x="148" y="2552"/>
                    </a:cubicBezTo>
                    <a:cubicBezTo>
                      <a:pt x="185" y="2700"/>
                      <a:pt x="370" y="2774"/>
                      <a:pt x="592" y="2774"/>
                    </a:cubicBezTo>
                    <a:cubicBezTo>
                      <a:pt x="814" y="2774"/>
                      <a:pt x="962" y="2700"/>
                      <a:pt x="1072" y="2589"/>
                    </a:cubicBezTo>
                    <a:cubicBezTo>
                      <a:pt x="1146" y="2441"/>
                      <a:pt x="1183" y="2293"/>
                      <a:pt x="1183" y="2034"/>
                    </a:cubicBezTo>
                    <a:lnTo>
                      <a:pt x="1183" y="38"/>
                    </a:lnTo>
                    <a:lnTo>
                      <a:pt x="777" y="38"/>
                    </a:lnTo>
                    <a:lnTo>
                      <a:pt x="777" y="2034"/>
                    </a:lnTo>
                    <a:lnTo>
                      <a:pt x="777" y="2219"/>
                    </a:lnTo>
                    <a:cubicBezTo>
                      <a:pt x="777" y="2256"/>
                      <a:pt x="777" y="2293"/>
                      <a:pt x="740" y="2367"/>
                    </a:cubicBezTo>
                    <a:cubicBezTo>
                      <a:pt x="703" y="2404"/>
                      <a:pt x="629" y="2404"/>
                      <a:pt x="592" y="2404"/>
                    </a:cubicBezTo>
                    <a:cubicBezTo>
                      <a:pt x="555" y="2404"/>
                      <a:pt x="518" y="2404"/>
                      <a:pt x="444" y="2367"/>
                    </a:cubicBezTo>
                    <a:cubicBezTo>
                      <a:pt x="444" y="2293"/>
                      <a:pt x="407" y="2293"/>
                      <a:pt x="407" y="2256"/>
                    </a:cubicBezTo>
                    <a:lnTo>
                      <a:pt x="407" y="1997"/>
                    </a:lnTo>
                    <a:lnTo>
                      <a:pt x="407"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0" name="Google Shape;4545;p46">
                <a:extLst>
                  <a:ext uri="{FF2B5EF4-FFF2-40B4-BE49-F238E27FC236}">
                    <a16:creationId xmlns:a16="http://schemas.microsoft.com/office/drawing/2014/main" id="{86E373EC-2537-04B1-9E7A-F8349741BA07}"/>
                  </a:ext>
                </a:extLst>
              </p:cNvPr>
              <p:cNvSpPr/>
              <p:nvPr/>
            </p:nvSpPr>
            <p:spPr>
              <a:xfrm>
                <a:off x="44713" y="3236003"/>
                <a:ext cx="28285" cy="68254"/>
              </a:xfrm>
              <a:custGeom>
                <a:avLst/>
                <a:gdLst/>
                <a:ahLst/>
                <a:cxnLst/>
                <a:rect l="l" t="t" r="r" b="b"/>
                <a:pathLst>
                  <a:path w="1110" h="2700" extrusionOk="0">
                    <a:moveTo>
                      <a:pt x="0" y="1"/>
                    </a:moveTo>
                    <a:lnTo>
                      <a:pt x="0" y="334"/>
                    </a:lnTo>
                    <a:lnTo>
                      <a:pt x="296" y="334"/>
                    </a:lnTo>
                    <a:lnTo>
                      <a:pt x="296" y="2700"/>
                    </a:lnTo>
                    <a:lnTo>
                      <a:pt x="777" y="2700"/>
                    </a:lnTo>
                    <a:lnTo>
                      <a:pt x="777" y="334"/>
                    </a:lnTo>
                    <a:lnTo>
                      <a:pt x="1109" y="334"/>
                    </a:lnTo>
                    <a:lnTo>
                      <a:pt x="1109"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1" name="Google Shape;4546;p46">
                <a:extLst>
                  <a:ext uri="{FF2B5EF4-FFF2-40B4-BE49-F238E27FC236}">
                    <a16:creationId xmlns:a16="http://schemas.microsoft.com/office/drawing/2014/main" id="{EC470F2A-0BD6-D615-76B0-B267A9624B07}"/>
                  </a:ext>
                </a:extLst>
              </p:cNvPr>
              <p:cNvSpPr/>
              <p:nvPr/>
            </p:nvSpPr>
            <p:spPr>
              <a:xfrm>
                <a:off x="79431" y="3235613"/>
                <a:ext cx="29571" cy="69542"/>
              </a:xfrm>
              <a:custGeom>
                <a:avLst/>
                <a:gdLst/>
                <a:ahLst/>
                <a:cxnLst/>
                <a:rect l="l" t="t" r="r" b="b"/>
                <a:pathLst>
                  <a:path w="1184" h="2774" extrusionOk="0">
                    <a:moveTo>
                      <a:pt x="0" y="1"/>
                    </a:moveTo>
                    <a:lnTo>
                      <a:pt x="0" y="1997"/>
                    </a:lnTo>
                    <a:cubicBezTo>
                      <a:pt x="0" y="2219"/>
                      <a:pt x="37" y="2404"/>
                      <a:pt x="148" y="2552"/>
                    </a:cubicBezTo>
                    <a:cubicBezTo>
                      <a:pt x="222" y="2700"/>
                      <a:pt x="407" y="2774"/>
                      <a:pt x="592" y="2774"/>
                    </a:cubicBezTo>
                    <a:cubicBezTo>
                      <a:pt x="814" y="2774"/>
                      <a:pt x="961" y="2700"/>
                      <a:pt x="1072" y="2589"/>
                    </a:cubicBezTo>
                    <a:cubicBezTo>
                      <a:pt x="1146" y="2441"/>
                      <a:pt x="1183" y="2293"/>
                      <a:pt x="1183" y="2034"/>
                    </a:cubicBezTo>
                    <a:lnTo>
                      <a:pt x="1183" y="38"/>
                    </a:lnTo>
                    <a:lnTo>
                      <a:pt x="777" y="38"/>
                    </a:lnTo>
                    <a:lnTo>
                      <a:pt x="777" y="2034"/>
                    </a:lnTo>
                    <a:lnTo>
                      <a:pt x="777" y="2219"/>
                    </a:lnTo>
                    <a:cubicBezTo>
                      <a:pt x="777" y="2256"/>
                      <a:pt x="777" y="2293"/>
                      <a:pt x="740" y="2367"/>
                    </a:cubicBezTo>
                    <a:cubicBezTo>
                      <a:pt x="703" y="2404"/>
                      <a:pt x="629" y="2404"/>
                      <a:pt x="592" y="2404"/>
                    </a:cubicBezTo>
                    <a:cubicBezTo>
                      <a:pt x="555" y="2404"/>
                      <a:pt x="518" y="2404"/>
                      <a:pt x="444" y="2367"/>
                    </a:cubicBezTo>
                    <a:cubicBezTo>
                      <a:pt x="444" y="2293"/>
                      <a:pt x="407" y="2293"/>
                      <a:pt x="407" y="2256"/>
                    </a:cubicBezTo>
                    <a:lnTo>
                      <a:pt x="407" y="1997"/>
                    </a:lnTo>
                    <a:lnTo>
                      <a:pt x="407"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2" name="Google Shape;4547;p46">
                <a:extLst>
                  <a:ext uri="{FF2B5EF4-FFF2-40B4-BE49-F238E27FC236}">
                    <a16:creationId xmlns:a16="http://schemas.microsoft.com/office/drawing/2014/main" id="{3C8C8046-417F-0073-77BE-BA4AD4D9676C}"/>
                  </a:ext>
                </a:extLst>
              </p:cNvPr>
              <p:cNvSpPr/>
              <p:nvPr/>
            </p:nvSpPr>
            <p:spPr>
              <a:xfrm>
                <a:off x="119899" y="3236506"/>
                <a:ext cx="30856" cy="68254"/>
              </a:xfrm>
              <a:custGeom>
                <a:avLst/>
                <a:gdLst/>
                <a:ahLst/>
                <a:cxnLst/>
                <a:rect l="l" t="t" r="r" b="b"/>
                <a:pathLst>
                  <a:path w="1221" h="2737" extrusionOk="0">
                    <a:moveTo>
                      <a:pt x="629" y="408"/>
                    </a:moveTo>
                    <a:cubicBezTo>
                      <a:pt x="740" y="408"/>
                      <a:pt x="777" y="408"/>
                      <a:pt x="814" y="445"/>
                    </a:cubicBezTo>
                    <a:cubicBezTo>
                      <a:pt x="851" y="519"/>
                      <a:pt x="851" y="593"/>
                      <a:pt x="851" y="740"/>
                    </a:cubicBezTo>
                    <a:lnTo>
                      <a:pt x="851" y="999"/>
                    </a:lnTo>
                    <a:cubicBezTo>
                      <a:pt x="851" y="1073"/>
                      <a:pt x="814" y="1110"/>
                      <a:pt x="814" y="1147"/>
                    </a:cubicBezTo>
                    <a:cubicBezTo>
                      <a:pt x="777" y="1184"/>
                      <a:pt x="777" y="1184"/>
                      <a:pt x="666" y="1184"/>
                    </a:cubicBezTo>
                    <a:lnTo>
                      <a:pt x="481" y="1184"/>
                    </a:lnTo>
                    <a:lnTo>
                      <a:pt x="481" y="408"/>
                    </a:lnTo>
                    <a:close/>
                    <a:moveTo>
                      <a:pt x="1" y="1"/>
                    </a:moveTo>
                    <a:lnTo>
                      <a:pt x="1" y="2663"/>
                    </a:lnTo>
                    <a:lnTo>
                      <a:pt x="408" y="2663"/>
                    </a:lnTo>
                    <a:lnTo>
                      <a:pt x="408" y="1480"/>
                    </a:lnTo>
                    <a:lnTo>
                      <a:pt x="592" y="1480"/>
                    </a:lnTo>
                    <a:cubicBezTo>
                      <a:pt x="666" y="1480"/>
                      <a:pt x="740" y="1480"/>
                      <a:pt x="777" y="1517"/>
                    </a:cubicBezTo>
                    <a:cubicBezTo>
                      <a:pt x="814" y="1554"/>
                      <a:pt x="814" y="1665"/>
                      <a:pt x="814" y="1739"/>
                    </a:cubicBezTo>
                    <a:lnTo>
                      <a:pt x="814" y="2737"/>
                    </a:lnTo>
                    <a:lnTo>
                      <a:pt x="1221" y="2737"/>
                    </a:lnTo>
                    <a:lnTo>
                      <a:pt x="1221" y="2182"/>
                    </a:lnTo>
                    <a:cubicBezTo>
                      <a:pt x="1221" y="1850"/>
                      <a:pt x="1221" y="1628"/>
                      <a:pt x="1184" y="1480"/>
                    </a:cubicBezTo>
                    <a:cubicBezTo>
                      <a:pt x="1147" y="1369"/>
                      <a:pt x="1110" y="1295"/>
                      <a:pt x="999" y="1295"/>
                    </a:cubicBezTo>
                    <a:cubicBezTo>
                      <a:pt x="1110" y="1258"/>
                      <a:pt x="1184" y="1184"/>
                      <a:pt x="1184" y="1110"/>
                    </a:cubicBezTo>
                    <a:cubicBezTo>
                      <a:pt x="1221" y="999"/>
                      <a:pt x="1221" y="888"/>
                      <a:pt x="1221" y="740"/>
                    </a:cubicBezTo>
                    <a:cubicBezTo>
                      <a:pt x="1221" y="556"/>
                      <a:pt x="1221" y="445"/>
                      <a:pt x="1184" y="334"/>
                    </a:cubicBezTo>
                    <a:cubicBezTo>
                      <a:pt x="1147" y="223"/>
                      <a:pt x="1110" y="149"/>
                      <a:pt x="1073" y="75"/>
                    </a:cubicBezTo>
                    <a:cubicBezTo>
                      <a:pt x="962" y="38"/>
                      <a:pt x="851" y="1"/>
                      <a:pt x="74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3" name="Google Shape;4548;p46">
                <a:extLst>
                  <a:ext uri="{FF2B5EF4-FFF2-40B4-BE49-F238E27FC236}">
                    <a16:creationId xmlns:a16="http://schemas.microsoft.com/office/drawing/2014/main" id="{177770A1-DAB2-748C-47E7-6EB9DE77ED73}"/>
                  </a:ext>
                </a:extLst>
              </p:cNvPr>
              <p:cNvSpPr/>
              <p:nvPr/>
            </p:nvSpPr>
            <p:spPr>
              <a:xfrm>
                <a:off x="161638" y="3237333"/>
                <a:ext cx="24428" cy="68254"/>
              </a:xfrm>
              <a:custGeom>
                <a:avLst/>
                <a:gdLst/>
                <a:ahLst/>
                <a:cxnLst/>
                <a:rect l="l" t="t" r="r" b="b"/>
                <a:pathLst>
                  <a:path w="962" h="2700" extrusionOk="0">
                    <a:moveTo>
                      <a:pt x="1" y="1"/>
                    </a:moveTo>
                    <a:lnTo>
                      <a:pt x="1" y="2700"/>
                    </a:lnTo>
                    <a:lnTo>
                      <a:pt x="962" y="2700"/>
                    </a:lnTo>
                    <a:lnTo>
                      <a:pt x="962" y="2330"/>
                    </a:lnTo>
                    <a:lnTo>
                      <a:pt x="407" y="2330"/>
                    </a:lnTo>
                    <a:lnTo>
                      <a:pt x="407" y="1480"/>
                    </a:lnTo>
                    <a:lnTo>
                      <a:pt x="925" y="1480"/>
                    </a:lnTo>
                    <a:lnTo>
                      <a:pt x="925" y="1110"/>
                    </a:lnTo>
                    <a:lnTo>
                      <a:pt x="407" y="1110"/>
                    </a:lnTo>
                    <a:lnTo>
                      <a:pt x="407" y="334"/>
                    </a:lnTo>
                    <a:lnTo>
                      <a:pt x="925" y="334"/>
                    </a:lnTo>
                    <a:lnTo>
                      <a:pt x="925"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4" name="Google Shape;4549;p46">
                <a:extLst>
                  <a:ext uri="{FF2B5EF4-FFF2-40B4-BE49-F238E27FC236}">
                    <a16:creationId xmlns:a16="http://schemas.microsoft.com/office/drawing/2014/main" id="{46865E9C-6662-E5B7-838F-28C345960B7A}"/>
                  </a:ext>
                </a:extLst>
              </p:cNvPr>
              <p:cNvSpPr/>
              <p:nvPr/>
            </p:nvSpPr>
            <p:spPr>
              <a:xfrm>
                <a:off x="-64012" y="3320190"/>
                <a:ext cx="30856" cy="68254"/>
              </a:xfrm>
              <a:custGeom>
                <a:avLst/>
                <a:gdLst/>
                <a:ahLst/>
                <a:cxnLst/>
                <a:rect l="l" t="t" r="r" b="b"/>
                <a:pathLst>
                  <a:path w="1258" h="2737" extrusionOk="0">
                    <a:moveTo>
                      <a:pt x="592" y="333"/>
                    </a:moveTo>
                    <a:cubicBezTo>
                      <a:pt x="703" y="333"/>
                      <a:pt x="740" y="370"/>
                      <a:pt x="740" y="407"/>
                    </a:cubicBezTo>
                    <a:cubicBezTo>
                      <a:pt x="777" y="481"/>
                      <a:pt x="777" y="555"/>
                      <a:pt x="777" y="703"/>
                    </a:cubicBezTo>
                    <a:lnTo>
                      <a:pt x="777" y="1960"/>
                    </a:lnTo>
                    <a:cubicBezTo>
                      <a:pt x="777" y="2071"/>
                      <a:pt x="777" y="2219"/>
                      <a:pt x="740" y="2256"/>
                    </a:cubicBezTo>
                    <a:cubicBezTo>
                      <a:pt x="703" y="2329"/>
                      <a:pt x="629" y="2366"/>
                      <a:pt x="592" y="2366"/>
                    </a:cubicBezTo>
                    <a:cubicBezTo>
                      <a:pt x="518" y="2366"/>
                      <a:pt x="444" y="2293"/>
                      <a:pt x="444" y="2256"/>
                    </a:cubicBezTo>
                    <a:cubicBezTo>
                      <a:pt x="407" y="2219"/>
                      <a:pt x="407" y="2071"/>
                      <a:pt x="407" y="1960"/>
                    </a:cubicBezTo>
                    <a:lnTo>
                      <a:pt x="407" y="703"/>
                    </a:lnTo>
                    <a:cubicBezTo>
                      <a:pt x="407" y="555"/>
                      <a:pt x="407" y="481"/>
                      <a:pt x="444" y="407"/>
                    </a:cubicBezTo>
                    <a:cubicBezTo>
                      <a:pt x="518" y="370"/>
                      <a:pt x="555" y="333"/>
                      <a:pt x="592" y="333"/>
                    </a:cubicBezTo>
                    <a:close/>
                    <a:moveTo>
                      <a:pt x="629" y="0"/>
                    </a:moveTo>
                    <a:cubicBezTo>
                      <a:pt x="223" y="0"/>
                      <a:pt x="1" y="222"/>
                      <a:pt x="1" y="740"/>
                    </a:cubicBezTo>
                    <a:lnTo>
                      <a:pt x="1" y="1960"/>
                    </a:lnTo>
                    <a:cubicBezTo>
                      <a:pt x="1" y="2219"/>
                      <a:pt x="38" y="2403"/>
                      <a:pt x="149" y="2551"/>
                    </a:cubicBezTo>
                    <a:cubicBezTo>
                      <a:pt x="223" y="2625"/>
                      <a:pt x="407" y="2736"/>
                      <a:pt x="629" y="2736"/>
                    </a:cubicBezTo>
                    <a:cubicBezTo>
                      <a:pt x="888" y="2736"/>
                      <a:pt x="999" y="2662"/>
                      <a:pt x="1110" y="2551"/>
                    </a:cubicBezTo>
                    <a:cubicBezTo>
                      <a:pt x="1184" y="2403"/>
                      <a:pt x="1258" y="2219"/>
                      <a:pt x="1258" y="1960"/>
                    </a:cubicBezTo>
                    <a:lnTo>
                      <a:pt x="1258" y="740"/>
                    </a:lnTo>
                    <a:cubicBezTo>
                      <a:pt x="1258" y="518"/>
                      <a:pt x="1184" y="333"/>
                      <a:pt x="1110" y="185"/>
                    </a:cubicBezTo>
                    <a:cubicBezTo>
                      <a:pt x="999" y="37"/>
                      <a:pt x="814" y="0"/>
                      <a:pt x="629"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5" name="Google Shape;4550;p46">
                <a:extLst>
                  <a:ext uri="{FF2B5EF4-FFF2-40B4-BE49-F238E27FC236}">
                    <a16:creationId xmlns:a16="http://schemas.microsoft.com/office/drawing/2014/main" id="{950149EF-CEAC-F414-B016-30B430F4EFB5}"/>
                  </a:ext>
                </a:extLst>
              </p:cNvPr>
              <p:cNvSpPr/>
              <p:nvPr/>
            </p:nvSpPr>
            <p:spPr>
              <a:xfrm>
                <a:off x="-22851" y="3319867"/>
                <a:ext cx="24428" cy="68254"/>
              </a:xfrm>
              <a:custGeom>
                <a:avLst/>
                <a:gdLst/>
                <a:ahLst/>
                <a:cxnLst/>
                <a:rect l="l" t="t" r="r" b="b"/>
                <a:pathLst>
                  <a:path w="962" h="2700" extrusionOk="0">
                    <a:moveTo>
                      <a:pt x="0" y="0"/>
                    </a:moveTo>
                    <a:lnTo>
                      <a:pt x="0" y="2699"/>
                    </a:lnTo>
                    <a:lnTo>
                      <a:pt x="407" y="2699"/>
                    </a:lnTo>
                    <a:lnTo>
                      <a:pt x="407" y="1442"/>
                    </a:lnTo>
                    <a:lnTo>
                      <a:pt x="925" y="1442"/>
                    </a:lnTo>
                    <a:lnTo>
                      <a:pt x="925" y="1072"/>
                    </a:lnTo>
                    <a:lnTo>
                      <a:pt x="407" y="1072"/>
                    </a:lnTo>
                    <a:lnTo>
                      <a:pt x="407" y="370"/>
                    </a:lnTo>
                    <a:lnTo>
                      <a:pt x="962" y="370"/>
                    </a:lnTo>
                    <a:lnTo>
                      <a:pt x="962"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6" name="Google Shape;4551;p46">
                <a:extLst>
                  <a:ext uri="{FF2B5EF4-FFF2-40B4-BE49-F238E27FC236}">
                    <a16:creationId xmlns:a16="http://schemas.microsoft.com/office/drawing/2014/main" id="{BE615576-E82A-482D-CBCA-DE893DB06CFE}"/>
                  </a:ext>
                </a:extLst>
              </p:cNvPr>
              <p:cNvSpPr/>
              <p:nvPr/>
            </p:nvSpPr>
            <p:spPr>
              <a:xfrm>
                <a:off x="24293" y="3319523"/>
                <a:ext cx="46284" cy="68254"/>
              </a:xfrm>
              <a:custGeom>
                <a:avLst/>
                <a:gdLst/>
                <a:ahLst/>
                <a:cxnLst/>
                <a:rect l="l" t="t" r="r" b="b"/>
                <a:pathLst>
                  <a:path w="1887" h="2700" extrusionOk="0">
                    <a:moveTo>
                      <a:pt x="1" y="0"/>
                    </a:moveTo>
                    <a:lnTo>
                      <a:pt x="1" y="2699"/>
                    </a:lnTo>
                    <a:lnTo>
                      <a:pt x="371" y="2699"/>
                    </a:lnTo>
                    <a:lnTo>
                      <a:pt x="371" y="1664"/>
                    </a:lnTo>
                    <a:lnTo>
                      <a:pt x="371" y="777"/>
                    </a:lnTo>
                    <a:lnTo>
                      <a:pt x="777" y="2699"/>
                    </a:lnTo>
                    <a:lnTo>
                      <a:pt x="1110" y="2699"/>
                    </a:lnTo>
                    <a:lnTo>
                      <a:pt x="1480" y="777"/>
                    </a:lnTo>
                    <a:lnTo>
                      <a:pt x="1480" y="1664"/>
                    </a:lnTo>
                    <a:lnTo>
                      <a:pt x="1480" y="2699"/>
                    </a:lnTo>
                    <a:lnTo>
                      <a:pt x="1886" y="2699"/>
                    </a:lnTo>
                    <a:lnTo>
                      <a:pt x="1886" y="0"/>
                    </a:lnTo>
                    <a:lnTo>
                      <a:pt x="1332" y="0"/>
                    </a:lnTo>
                    <a:lnTo>
                      <a:pt x="925" y="1960"/>
                    </a:lnTo>
                    <a:lnTo>
                      <a:pt x="555"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7" name="Google Shape;4552;p46">
                <a:extLst>
                  <a:ext uri="{FF2B5EF4-FFF2-40B4-BE49-F238E27FC236}">
                    <a16:creationId xmlns:a16="http://schemas.microsoft.com/office/drawing/2014/main" id="{4E9346D8-E94B-D169-37BE-F95A3D60A128}"/>
                  </a:ext>
                </a:extLst>
              </p:cNvPr>
              <p:cNvSpPr/>
              <p:nvPr/>
            </p:nvSpPr>
            <p:spPr>
              <a:xfrm>
                <a:off x="80948" y="3319765"/>
                <a:ext cx="29571" cy="68254"/>
              </a:xfrm>
              <a:custGeom>
                <a:avLst/>
                <a:gdLst/>
                <a:ahLst/>
                <a:cxnLst/>
                <a:rect l="l" t="t" r="r" b="b"/>
                <a:pathLst>
                  <a:path w="1221" h="2737" extrusionOk="0">
                    <a:moveTo>
                      <a:pt x="666" y="370"/>
                    </a:moveTo>
                    <a:cubicBezTo>
                      <a:pt x="776" y="370"/>
                      <a:pt x="813" y="407"/>
                      <a:pt x="813" y="444"/>
                    </a:cubicBezTo>
                    <a:cubicBezTo>
                      <a:pt x="850" y="518"/>
                      <a:pt x="850" y="592"/>
                      <a:pt x="850" y="740"/>
                    </a:cubicBezTo>
                    <a:lnTo>
                      <a:pt x="850" y="1997"/>
                    </a:lnTo>
                    <a:cubicBezTo>
                      <a:pt x="850" y="2108"/>
                      <a:pt x="850" y="2256"/>
                      <a:pt x="813" y="2293"/>
                    </a:cubicBezTo>
                    <a:cubicBezTo>
                      <a:pt x="776" y="2366"/>
                      <a:pt x="703" y="2403"/>
                      <a:pt x="666" y="2403"/>
                    </a:cubicBezTo>
                    <a:cubicBezTo>
                      <a:pt x="555" y="2403"/>
                      <a:pt x="518" y="2330"/>
                      <a:pt x="518" y="2293"/>
                    </a:cubicBezTo>
                    <a:cubicBezTo>
                      <a:pt x="481" y="2256"/>
                      <a:pt x="481" y="2108"/>
                      <a:pt x="481" y="1997"/>
                    </a:cubicBezTo>
                    <a:lnTo>
                      <a:pt x="481" y="740"/>
                    </a:lnTo>
                    <a:cubicBezTo>
                      <a:pt x="481" y="592"/>
                      <a:pt x="481" y="518"/>
                      <a:pt x="518" y="444"/>
                    </a:cubicBezTo>
                    <a:cubicBezTo>
                      <a:pt x="555" y="407"/>
                      <a:pt x="629" y="370"/>
                      <a:pt x="666" y="370"/>
                    </a:cubicBezTo>
                    <a:close/>
                    <a:moveTo>
                      <a:pt x="666" y="0"/>
                    </a:moveTo>
                    <a:cubicBezTo>
                      <a:pt x="259" y="0"/>
                      <a:pt x="0" y="222"/>
                      <a:pt x="0" y="740"/>
                    </a:cubicBezTo>
                    <a:lnTo>
                      <a:pt x="0" y="1923"/>
                    </a:lnTo>
                    <a:cubicBezTo>
                      <a:pt x="0" y="2219"/>
                      <a:pt x="74" y="2403"/>
                      <a:pt x="148" y="2551"/>
                    </a:cubicBezTo>
                    <a:cubicBezTo>
                      <a:pt x="259" y="2662"/>
                      <a:pt x="444" y="2736"/>
                      <a:pt x="629" y="2736"/>
                    </a:cubicBezTo>
                    <a:cubicBezTo>
                      <a:pt x="850" y="2736"/>
                      <a:pt x="998" y="2662"/>
                      <a:pt x="1072" y="2551"/>
                    </a:cubicBezTo>
                    <a:cubicBezTo>
                      <a:pt x="1183" y="2403"/>
                      <a:pt x="1220" y="2219"/>
                      <a:pt x="1220" y="1923"/>
                    </a:cubicBezTo>
                    <a:lnTo>
                      <a:pt x="1220" y="740"/>
                    </a:lnTo>
                    <a:cubicBezTo>
                      <a:pt x="1220" y="518"/>
                      <a:pt x="1183" y="333"/>
                      <a:pt x="1072" y="185"/>
                    </a:cubicBezTo>
                    <a:cubicBezTo>
                      <a:pt x="1035" y="74"/>
                      <a:pt x="887" y="0"/>
                      <a:pt x="666"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8" name="Google Shape;4553;p46">
                <a:extLst>
                  <a:ext uri="{FF2B5EF4-FFF2-40B4-BE49-F238E27FC236}">
                    <a16:creationId xmlns:a16="http://schemas.microsoft.com/office/drawing/2014/main" id="{B84449A7-4C28-02E3-C8E7-8C8EBF5770D5}"/>
                  </a:ext>
                </a:extLst>
              </p:cNvPr>
              <p:cNvSpPr/>
              <p:nvPr/>
            </p:nvSpPr>
            <p:spPr>
              <a:xfrm>
                <a:off x="124375" y="3319721"/>
                <a:ext cx="34714" cy="68254"/>
              </a:xfrm>
              <a:custGeom>
                <a:avLst/>
                <a:gdLst/>
                <a:ahLst/>
                <a:cxnLst/>
                <a:rect l="l" t="t" r="r" b="b"/>
                <a:pathLst>
                  <a:path w="1369" h="2700" extrusionOk="0">
                    <a:moveTo>
                      <a:pt x="1" y="0"/>
                    </a:moveTo>
                    <a:lnTo>
                      <a:pt x="1" y="2699"/>
                    </a:lnTo>
                    <a:lnTo>
                      <a:pt x="444" y="2699"/>
                    </a:lnTo>
                    <a:lnTo>
                      <a:pt x="444" y="1701"/>
                    </a:lnTo>
                    <a:lnTo>
                      <a:pt x="370" y="1036"/>
                    </a:lnTo>
                    <a:lnTo>
                      <a:pt x="1036" y="2699"/>
                    </a:lnTo>
                    <a:lnTo>
                      <a:pt x="1369" y="2699"/>
                    </a:lnTo>
                    <a:lnTo>
                      <a:pt x="1369" y="0"/>
                    </a:lnTo>
                    <a:lnTo>
                      <a:pt x="925" y="0"/>
                    </a:lnTo>
                    <a:lnTo>
                      <a:pt x="925" y="888"/>
                    </a:lnTo>
                    <a:lnTo>
                      <a:pt x="999" y="1627"/>
                    </a:lnTo>
                    <a:lnTo>
                      <a:pt x="370"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9" name="Google Shape;4554;p46">
                <a:extLst>
                  <a:ext uri="{FF2B5EF4-FFF2-40B4-BE49-F238E27FC236}">
                    <a16:creationId xmlns:a16="http://schemas.microsoft.com/office/drawing/2014/main" id="{243E3FC9-DB78-EB9F-A40F-99799771BF29}"/>
                  </a:ext>
                </a:extLst>
              </p:cNvPr>
              <p:cNvSpPr/>
              <p:nvPr/>
            </p:nvSpPr>
            <p:spPr>
              <a:xfrm>
                <a:off x="167532" y="3318246"/>
                <a:ext cx="23142" cy="68254"/>
              </a:xfrm>
              <a:custGeom>
                <a:avLst/>
                <a:gdLst/>
                <a:ahLst/>
                <a:cxnLst/>
                <a:rect l="l" t="t" r="r" b="b"/>
                <a:pathLst>
                  <a:path w="962" h="2700" extrusionOk="0">
                    <a:moveTo>
                      <a:pt x="0" y="0"/>
                    </a:moveTo>
                    <a:lnTo>
                      <a:pt x="0" y="2699"/>
                    </a:lnTo>
                    <a:lnTo>
                      <a:pt x="962" y="2699"/>
                    </a:lnTo>
                    <a:lnTo>
                      <a:pt x="962" y="2329"/>
                    </a:lnTo>
                    <a:lnTo>
                      <a:pt x="407" y="2329"/>
                    </a:lnTo>
                    <a:lnTo>
                      <a:pt x="407" y="1479"/>
                    </a:lnTo>
                    <a:lnTo>
                      <a:pt x="925" y="1479"/>
                    </a:lnTo>
                    <a:lnTo>
                      <a:pt x="925" y="1146"/>
                    </a:lnTo>
                    <a:lnTo>
                      <a:pt x="407" y="1146"/>
                    </a:lnTo>
                    <a:lnTo>
                      <a:pt x="407" y="370"/>
                    </a:lnTo>
                    <a:lnTo>
                      <a:pt x="962" y="370"/>
                    </a:lnTo>
                    <a:lnTo>
                      <a:pt x="962"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0" name="Google Shape;4555;p46">
                <a:extLst>
                  <a:ext uri="{FF2B5EF4-FFF2-40B4-BE49-F238E27FC236}">
                    <a16:creationId xmlns:a16="http://schemas.microsoft.com/office/drawing/2014/main" id="{C028512F-1EBC-89C3-7382-456A697927C2}"/>
                  </a:ext>
                </a:extLst>
              </p:cNvPr>
              <p:cNvSpPr/>
              <p:nvPr/>
            </p:nvSpPr>
            <p:spPr>
              <a:xfrm>
                <a:off x="195097" y="3320230"/>
                <a:ext cx="34713" cy="68254"/>
              </a:xfrm>
              <a:custGeom>
                <a:avLst/>
                <a:gdLst/>
                <a:ahLst/>
                <a:cxnLst/>
                <a:rect l="l" t="t" r="r" b="b"/>
                <a:pathLst>
                  <a:path w="1369" h="2700" extrusionOk="0">
                    <a:moveTo>
                      <a:pt x="0" y="0"/>
                    </a:moveTo>
                    <a:lnTo>
                      <a:pt x="518" y="1627"/>
                    </a:lnTo>
                    <a:lnTo>
                      <a:pt x="518" y="2699"/>
                    </a:lnTo>
                    <a:lnTo>
                      <a:pt x="925" y="2699"/>
                    </a:lnTo>
                    <a:lnTo>
                      <a:pt x="925" y="1627"/>
                    </a:lnTo>
                    <a:lnTo>
                      <a:pt x="1368" y="0"/>
                    </a:lnTo>
                    <a:lnTo>
                      <a:pt x="962" y="0"/>
                    </a:lnTo>
                    <a:lnTo>
                      <a:pt x="740" y="1036"/>
                    </a:lnTo>
                    <a:lnTo>
                      <a:pt x="703" y="1036"/>
                    </a:lnTo>
                    <a:lnTo>
                      <a:pt x="407"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1" name="Google Shape;4556;p46">
                <a:extLst>
                  <a:ext uri="{FF2B5EF4-FFF2-40B4-BE49-F238E27FC236}">
                    <a16:creationId xmlns:a16="http://schemas.microsoft.com/office/drawing/2014/main" id="{B222C1F6-D463-BCEB-CC32-3F4C9288328A}"/>
                  </a:ext>
                </a:extLst>
              </p:cNvPr>
              <p:cNvSpPr/>
              <p:nvPr/>
            </p:nvSpPr>
            <p:spPr>
              <a:xfrm>
                <a:off x="77804" y="2113765"/>
                <a:ext cx="728981" cy="956844"/>
              </a:xfrm>
              <a:custGeom>
                <a:avLst/>
                <a:gdLst/>
                <a:ahLst/>
                <a:cxnLst/>
                <a:rect l="l" t="t" r="r" b="b"/>
                <a:pathLst>
                  <a:path w="29134" h="38266" extrusionOk="0">
                    <a:moveTo>
                      <a:pt x="37" y="1"/>
                    </a:moveTo>
                    <a:lnTo>
                      <a:pt x="37" y="2404"/>
                    </a:lnTo>
                    <a:lnTo>
                      <a:pt x="0" y="2404"/>
                    </a:lnTo>
                    <a:cubicBezTo>
                      <a:pt x="9095" y="2404"/>
                      <a:pt x="18301" y="4844"/>
                      <a:pt x="26693" y="9428"/>
                    </a:cubicBezTo>
                    <a:cubicBezTo>
                      <a:pt x="26471" y="18708"/>
                      <a:pt x="23883" y="27876"/>
                      <a:pt x="19262" y="35936"/>
                    </a:cubicBezTo>
                    <a:cubicBezTo>
                      <a:pt x="18781" y="36749"/>
                      <a:pt x="18338" y="37526"/>
                      <a:pt x="17857" y="38265"/>
                    </a:cubicBezTo>
                    <a:lnTo>
                      <a:pt x="20704" y="38265"/>
                    </a:lnTo>
                    <a:cubicBezTo>
                      <a:pt x="26138" y="29281"/>
                      <a:pt x="29133" y="18893"/>
                      <a:pt x="29133" y="8023"/>
                    </a:cubicBezTo>
                    <a:cubicBezTo>
                      <a:pt x="20149" y="2847"/>
                      <a:pt x="10093" y="1"/>
                      <a:pt x="37"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2" name="Google Shape;4557;p46">
                <a:extLst>
                  <a:ext uri="{FF2B5EF4-FFF2-40B4-BE49-F238E27FC236}">
                    <a16:creationId xmlns:a16="http://schemas.microsoft.com/office/drawing/2014/main" id="{3EE48794-0B6B-6948-2A77-B3C910EDA77F}"/>
                  </a:ext>
                </a:extLst>
              </p:cNvPr>
              <p:cNvSpPr/>
              <p:nvPr/>
            </p:nvSpPr>
            <p:spPr>
              <a:xfrm>
                <a:off x="-339408" y="3212780"/>
                <a:ext cx="831834" cy="360587"/>
              </a:xfrm>
              <a:custGeom>
                <a:avLst/>
                <a:gdLst/>
                <a:ahLst/>
                <a:cxnLst/>
                <a:rect l="l" t="t" r="r" b="b"/>
                <a:pathLst>
                  <a:path w="33275" h="14420" extrusionOk="0">
                    <a:moveTo>
                      <a:pt x="0" y="1"/>
                    </a:moveTo>
                    <a:cubicBezTo>
                      <a:pt x="4548" y="5731"/>
                      <a:pt x="10130" y="10611"/>
                      <a:pt x="16637" y="14419"/>
                    </a:cubicBezTo>
                    <a:cubicBezTo>
                      <a:pt x="23181" y="10648"/>
                      <a:pt x="28764" y="5731"/>
                      <a:pt x="33274" y="1"/>
                    </a:cubicBezTo>
                    <a:lnTo>
                      <a:pt x="30242" y="1"/>
                    </a:lnTo>
                    <a:cubicBezTo>
                      <a:pt x="27728" y="2995"/>
                      <a:pt x="24919" y="5731"/>
                      <a:pt x="21813" y="8097"/>
                    </a:cubicBezTo>
                    <a:cubicBezTo>
                      <a:pt x="20149" y="9391"/>
                      <a:pt x="18449" y="10574"/>
                      <a:pt x="16637" y="11647"/>
                    </a:cubicBezTo>
                    <a:cubicBezTo>
                      <a:pt x="14863" y="10537"/>
                      <a:pt x="13125" y="9391"/>
                      <a:pt x="11461" y="8097"/>
                    </a:cubicBezTo>
                    <a:cubicBezTo>
                      <a:pt x="8393" y="5694"/>
                      <a:pt x="5620" y="2995"/>
                      <a:pt x="3069"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3" name="Google Shape;4558;p46">
                <a:extLst>
                  <a:ext uri="{FF2B5EF4-FFF2-40B4-BE49-F238E27FC236}">
                    <a16:creationId xmlns:a16="http://schemas.microsoft.com/office/drawing/2014/main" id="{3563A577-ED67-F470-25DB-CF7A1095A9DA}"/>
                  </a:ext>
                </a:extLst>
              </p:cNvPr>
              <p:cNvSpPr/>
              <p:nvPr/>
            </p:nvSpPr>
            <p:spPr>
              <a:xfrm>
                <a:off x="-649537" y="2114457"/>
                <a:ext cx="728981" cy="956844"/>
              </a:xfrm>
              <a:custGeom>
                <a:avLst/>
                <a:gdLst/>
                <a:ahLst/>
                <a:cxnLst/>
                <a:rect l="l" t="t" r="r" b="b"/>
                <a:pathLst>
                  <a:path w="29134" h="38266" extrusionOk="0">
                    <a:moveTo>
                      <a:pt x="29133" y="1"/>
                    </a:moveTo>
                    <a:cubicBezTo>
                      <a:pt x="19077" y="1"/>
                      <a:pt x="9021" y="2810"/>
                      <a:pt x="0" y="8060"/>
                    </a:cubicBezTo>
                    <a:cubicBezTo>
                      <a:pt x="0" y="18893"/>
                      <a:pt x="2995" y="29318"/>
                      <a:pt x="8467" y="38265"/>
                    </a:cubicBezTo>
                    <a:lnTo>
                      <a:pt x="11276" y="38265"/>
                    </a:lnTo>
                    <a:cubicBezTo>
                      <a:pt x="10759" y="37452"/>
                      <a:pt x="10315" y="36712"/>
                      <a:pt x="9834" y="35899"/>
                    </a:cubicBezTo>
                    <a:cubicBezTo>
                      <a:pt x="5176" y="27839"/>
                      <a:pt x="2625" y="18671"/>
                      <a:pt x="2403" y="9391"/>
                    </a:cubicBezTo>
                    <a:cubicBezTo>
                      <a:pt x="10833" y="4770"/>
                      <a:pt x="20001" y="2367"/>
                      <a:pt x="29133" y="2367"/>
                    </a:cubicBezTo>
                    <a:lnTo>
                      <a:pt x="29133"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4" name="Google Shape;4559;p46">
                <a:extLst>
                  <a:ext uri="{FF2B5EF4-FFF2-40B4-BE49-F238E27FC236}">
                    <a16:creationId xmlns:a16="http://schemas.microsoft.com/office/drawing/2014/main" id="{6B40DD7C-A052-C345-8475-CB1420965BA0}"/>
                  </a:ext>
                </a:extLst>
              </p:cNvPr>
              <p:cNvSpPr/>
              <p:nvPr/>
            </p:nvSpPr>
            <p:spPr>
              <a:xfrm>
                <a:off x="444673" y="2337486"/>
                <a:ext cx="109283" cy="110752"/>
              </a:xfrm>
              <a:custGeom>
                <a:avLst/>
                <a:gdLst/>
                <a:ahLst/>
                <a:cxnLst/>
                <a:rect l="l" t="t" r="r" b="b"/>
                <a:pathLst>
                  <a:path w="4401" h="4437" extrusionOk="0">
                    <a:moveTo>
                      <a:pt x="1553" y="481"/>
                    </a:moveTo>
                    <a:cubicBezTo>
                      <a:pt x="1516" y="518"/>
                      <a:pt x="1406" y="518"/>
                      <a:pt x="1369" y="555"/>
                    </a:cubicBezTo>
                    <a:cubicBezTo>
                      <a:pt x="1332" y="592"/>
                      <a:pt x="1221" y="666"/>
                      <a:pt x="1184" y="703"/>
                    </a:cubicBezTo>
                    <a:cubicBezTo>
                      <a:pt x="1147" y="740"/>
                      <a:pt x="1036" y="777"/>
                      <a:pt x="999" y="888"/>
                    </a:cubicBezTo>
                    <a:cubicBezTo>
                      <a:pt x="962" y="925"/>
                      <a:pt x="888" y="1036"/>
                      <a:pt x="814" y="1073"/>
                    </a:cubicBezTo>
                    <a:cubicBezTo>
                      <a:pt x="777" y="1110"/>
                      <a:pt x="703" y="1221"/>
                      <a:pt x="666" y="1257"/>
                    </a:cubicBezTo>
                    <a:cubicBezTo>
                      <a:pt x="604" y="1320"/>
                      <a:pt x="561" y="1362"/>
                      <a:pt x="533" y="1399"/>
                    </a:cubicBezTo>
                    <a:lnTo>
                      <a:pt x="533" y="1399"/>
                    </a:lnTo>
                    <a:cubicBezTo>
                      <a:pt x="546" y="1369"/>
                      <a:pt x="563" y="1337"/>
                      <a:pt x="592" y="1294"/>
                    </a:cubicBezTo>
                    <a:cubicBezTo>
                      <a:pt x="629" y="1221"/>
                      <a:pt x="666" y="1184"/>
                      <a:pt x="703" y="1073"/>
                    </a:cubicBezTo>
                    <a:cubicBezTo>
                      <a:pt x="777" y="1036"/>
                      <a:pt x="814" y="925"/>
                      <a:pt x="888" y="888"/>
                    </a:cubicBezTo>
                    <a:lnTo>
                      <a:pt x="1073" y="703"/>
                    </a:lnTo>
                    <a:cubicBezTo>
                      <a:pt x="1184" y="666"/>
                      <a:pt x="1221" y="629"/>
                      <a:pt x="1332" y="555"/>
                    </a:cubicBezTo>
                    <a:cubicBezTo>
                      <a:pt x="1406" y="518"/>
                      <a:pt x="1442" y="518"/>
                      <a:pt x="1553" y="481"/>
                    </a:cubicBezTo>
                    <a:close/>
                    <a:moveTo>
                      <a:pt x="481" y="1553"/>
                    </a:moveTo>
                    <a:cubicBezTo>
                      <a:pt x="481" y="1590"/>
                      <a:pt x="444" y="1590"/>
                      <a:pt x="444" y="1627"/>
                    </a:cubicBezTo>
                    <a:cubicBezTo>
                      <a:pt x="444" y="1590"/>
                      <a:pt x="444" y="1590"/>
                      <a:pt x="481" y="1553"/>
                    </a:cubicBezTo>
                    <a:close/>
                    <a:moveTo>
                      <a:pt x="444" y="1627"/>
                    </a:moveTo>
                    <a:cubicBezTo>
                      <a:pt x="444" y="1664"/>
                      <a:pt x="444" y="1664"/>
                      <a:pt x="407" y="1701"/>
                    </a:cubicBezTo>
                    <a:cubicBezTo>
                      <a:pt x="407" y="1664"/>
                      <a:pt x="407" y="1664"/>
                      <a:pt x="444" y="1627"/>
                    </a:cubicBezTo>
                    <a:close/>
                    <a:moveTo>
                      <a:pt x="4141" y="1294"/>
                    </a:moveTo>
                    <a:lnTo>
                      <a:pt x="4141" y="1294"/>
                    </a:lnTo>
                    <a:cubicBezTo>
                      <a:pt x="4215" y="1479"/>
                      <a:pt x="4289" y="1627"/>
                      <a:pt x="4289" y="1775"/>
                    </a:cubicBezTo>
                    <a:cubicBezTo>
                      <a:pt x="4215" y="1627"/>
                      <a:pt x="4178" y="1479"/>
                      <a:pt x="4141" y="1294"/>
                    </a:cubicBezTo>
                    <a:close/>
                    <a:moveTo>
                      <a:pt x="407" y="1701"/>
                    </a:moveTo>
                    <a:cubicBezTo>
                      <a:pt x="407" y="1775"/>
                      <a:pt x="333" y="1849"/>
                      <a:pt x="333" y="1923"/>
                    </a:cubicBezTo>
                    <a:cubicBezTo>
                      <a:pt x="333" y="1849"/>
                      <a:pt x="333" y="1812"/>
                      <a:pt x="407" y="1701"/>
                    </a:cubicBezTo>
                    <a:close/>
                    <a:moveTo>
                      <a:pt x="2441" y="999"/>
                    </a:moveTo>
                    <a:lnTo>
                      <a:pt x="2441" y="1221"/>
                    </a:lnTo>
                    <a:lnTo>
                      <a:pt x="2441" y="1257"/>
                    </a:lnTo>
                    <a:lnTo>
                      <a:pt x="2478" y="1257"/>
                    </a:lnTo>
                    <a:cubicBezTo>
                      <a:pt x="2810" y="1257"/>
                      <a:pt x="2921" y="1405"/>
                      <a:pt x="2921" y="1664"/>
                    </a:cubicBezTo>
                    <a:cubicBezTo>
                      <a:pt x="2921" y="1997"/>
                      <a:pt x="2699" y="2108"/>
                      <a:pt x="2699" y="2108"/>
                    </a:cubicBezTo>
                    <a:cubicBezTo>
                      <a:pt x="2663" y="2108"/>
                      <a:pt x="2515" y="2145"/>
                      <a:pt x="2515" y="2145"/>
                    </a:cubicBezTo>
                    <a:cubicBezTo>
                      <a:pt x="2515" y="2145"/>
                      <a:pt x="2663" y="2182"/>
                      <a:pt x="2699" y="2182"/>
                    </a:cubicBezTo>
                    <a:cubicBezTo>
                      <a:pt x="2699" y="2182"/>
                      <a:pt x="2810" y="2182"/>
                      <a:pt x="2884" y="2256"/>
                    </a:cubicBezTo>
                    <a:cubicBezTo>
                      <a:pt x="3032" y="2367"/>
                      <a:pt x="3069" y="2515"/>
                      <a:pt x="3069" y="2625"/>
                    </a:cubicBezTo>
                    <a:cubicBezTo>
                      <a:pt x="3069" y="2958"/>
                      <a:pt x="2884" y="3106"/>
                      <a:pt x="2515" y="3106"/>
                    </a:cubicBezTo>
                    <a:lnTo>
                      <a:pt x="2515" y="3143"/>
                    </a:lnTo>
                    <a:lnTo>
                      <a:pt x="2515" y="3365"/>
                    </a:lnTo>
                    <a:lnTo>
                      <a:pt x="2441" y="3365"/>
                    </a:lnTo>
                    <a:lnTo>
                      <a:pt x="2441" y="3106"/>
                    </a:lnTo>
                    <a:lnTo>
                      <a:pt x="2293" y="3106"/>
                    </a:lnTo>
                    <a:lnTo>
                      <a:pt x="2293" y="3143"/>
                    </a:lnTo>
                    <a:lnTo>
                      <a:pt x="1997" y="3143"/>
                    </a:lnTo>
                    <a:lnTo>
                      <a:pt x="1997" y="3217"/>
                    </a:lnTo>
                    <a:lnTo>
                      <a:pt x="1997" y="3439"/>
                    </a:lnTo>
                    <a:lnTo>
                      <a:pt x="1923" y="3439"/>
                    </a:lnTo>
                    <a:lnTo>
                      <a:pt x="1923" y="3143"/>
                    </a:lnTo>
                    <a:lnTo>
                      <a:pt x="1442" y="3143"/>
                    </a:lnTo>
                    <a:lnTo>
                      <a:pt x="1442" y="3032"/>
                    </a:lnTo>
                    <a:lnTo>
                      <a:pt x="1553" y="3032"/>
                    </a:lnTo>
                    <a:cubicBezTo>
                      <a:pt x="1590" y="3032"/>
                      <a:pt x="1701" y="2958"/>
                      <a:pt x="1701" y="2921"/>
                    </a:cubicBezTo>
                    <a:lnTo>
                      <a:pt x="1701" y="2958"/>
                    </a:lnTo>
                    <a:cubicBezTo>
                      <a:pt x="1701" y="3032"/>
                      <a:pt x="1627" y="3032"/>
                      <a:pt x="1627" y="3032"/>
                    </a:cubicBezTo>
                    <a:cubicBezTo>
                      <a:pt x="1701" y="3032"/>
                      <a:pt x="1701" y="2958"/>
                      <a:pt x="1738" y="2958"/>
                    </a:cubicBezTo>
                    <a:cubicBezTo>
                      <a:pt x="1738" y="2958"/>
                      <a:pt x="1738" y="2921"/>
                      <a:pt x="1775" y="2921"/>
                    </a:cubicBezTo>
                    <a:lnTo>
                      <a:pt x="1775" y="2884"/>
                    </a:lnTo>
                    <a:lnTo>
                      <a:pt x="1775" y="2847"/>
                    </a:lnTo>
                    <a:lnTo>
                      <a:pt x="1775" y="2699"/>
                    </a:lnTo>
                    <a:lnTo>
                      <a:pt x="1775" y="2551"/>
                    </a:lnTo>
                    <a:lnTo>
                      <a:pt x="1775" y="2367"/>
                    </a:lnTo>
                    <a:lnTo>
                      <a:pt x="1775" y="2182"/>
                    </a:lnTo>
                    <a:lnTo>
                      <a:pt x="1775" y="1997"/>
                    </a:lnTo>
                    <a:lnTo>
                      <a:pt x="1775" y="1812"/>
                    </a:lnTo>
                    <a:lnTo>
                      <a:pt x="1775" y="1516"/>
                    </a:lnTo>
                    <a:lnTo>
                      <a:pt x="1775" y="1479"/>
                    </a:lnTo>
                    <a:cubicBezTo>
                      <a:pt x="1775" y="1479"/>
                      <a:pt x="1775" y="1442"/>
                      <a:pt x="1738" y="1442"/>
                    </a:cubicBezTo>
                    <a:cubicBezTo>
                      <a:pt x="1738" y="1405"/>
                      <a:pt x="1701" y="1405"/>
                      <a:pt x="1627" y="1405"/>
                    </a:cubicBezTo>
                    <a:lnTo>
                      <a:pt x="1701" y="1442"/>
                    </a:lnTo>
                    <a:lnTo>
                      <a:pt x="1701" y="1479"/>
                    </a:lnTo>
                    <a:cubicBezTo>
                      <a:pt x="1627" y="1442"/>
                      <a:pt x="1590" y="1405"/>
                      <a:pt x="1553" y="1405"/>
                    </a:cubicBezTo>
                    <a:lnTo>
                      <a:pt x="1442" y="1405"/>
                    </a:lnTo>
                    <a:lnTo>
                      <a:pt x="1442" y="1257"/>
                    </a:lnTo>
                    <a:lnTo>
                      <a:pt x="1923" y="1257"/>
                    </a:lnTo>
                    <a:lnTo>
                      <a:pt x="1923" y="999"/>
                    </a:lnTo>
                    <a:lnTo>
                      <a:pt x="1997" y="999"/>
                    </a:lnTo>
                    <a:lnTo>
                      <a:pt x="1997" y="1221"/>
                    </a:lnTo>
                    <a:lnTo>
                      <a:pt x="1997" y="1257"/>
                    </a:lnTo>
                    <a:lnTo>
                      <a:pt x="2330" y="1257"/>
                    </a:lnTo>
                    <a:lnTo>
                      <a:pt x="2330" y="999"/>
                    </a:lnTo>
                    <a:close/>
                    <a:moveTo>
                      <a:pt x="2293" y="629"/>
                    </a:moveTo>
                    <a:cubicBezTo>
                      <a:pt x="2515" y="629"/>
                      <a:pt x="2699" y="703"/>
                      <a:pt x="2884" y="814"/>
                    </a:cubicBezTo>
                    <a:cubicBezTo>
                      <a:pt x="3069" y="888"/>
                      <a:pt x="3217" y="1036"/>
                      <a:pt x="3365" y="1184"/>
                    </a:cubicBezTo>
                    <a:cubicBezTo>
                      <a:pt x="3476" y="1294"/>
                      <a:pt x="3550" y="1442"/>
                      <a:pt x="3624" y="1590"/>
                    </a:cubicBezTo>
                    <a:cubicBezTo>
                      <a:pt x="3661" y="1738"/>
                      <a:pt x="3735" y="1849"/>
                      <a:pt x="3735" y="1960"/>
                    </a:cubicBezTo>
                    <a:cubicBezTo>
                      <a:pt x="3735" y="1849"/>
                      <a:pt x="3661" y="1738"/>
                      <a:pt x="3587" y="1590"/>
                    </a:cubicBezTo>
                    <a:cubicBezTo>
                      <a:pt x="3550" y="1442"/>
                      <a:pt x="3439" y="1294"/>
                      <a:pt x="3291" y="1221"/>
                    </a:cubicBezTo>
                    <a:cubicBezTo>
                      <a:pt x="3180" y="1073"/>
                      <a:pt x="3032" y="999"/>
                      <a:pt x="2847" y="888"/>
                    </a:cubicBezTo>
                    <a:cubicBezTo>
                      <a:pt x="2663" y="814"/>
                      <a:pt x="2478" y="740"/>
                      <a:pt x="2256" y="703"/>
                    </a:cubicBezTo>
                    <a:cubicBezTo>
                      <a:pt x="1997" y="703"/>
                      <a:pt x="1775" y="703"/>
                      <a:pt x="1590" y="814"/>
                    </a:cubicBezTo>
                    <a:cubicBezTo>
                      <a:pt x="1369" y="888"/>
                      <a:pt x="1184" y="999"/>
                      <a:pt x="1036" y="1184"/>
                    </a:cubicBezTo>
                    <a:cubicBezTo>
                      <a:pt x="851" y="1368"/>
                      <a:pt x="777" y="1553"/>
                      <a:pt x="666" y="1738"/>
                    </a:cubicBezTo>
                    <a:cubicBezTo>
                      <a:pt x="592" y="1960"/>
                      <a:pt x="592" y="2182"/>
                      <a:pt x="592" y="2367"/>
                    </a:cubicBezTo>
                    <a:cubicBezTo>
                      <a:pt x="592" y="2588"/>
                      <a:pt x="666" y="2773"/>
                      <a:pt x="777" y="2958"/>
                    </a:cubicBezTo>
                    <a:cubicBezTo>
                      <a:pt x="851" y="3143"/>
                      <a:pt x="999" y="3291"/>
                      <a:pt x="1073" y="3439"/>
                    </a:cubicBezTo>
                    <a:cubicBezTo>
                      <a:pt x="1221" y="3587"/>
                      <a:pt x="1369" y="3624"/>
                      <a:pt x="1442" y="3698"/>
                    </a:cubicBezTo>
                    <a:cubicBezTo>
                      <a:pt x="1590" y="3772"/>
                      <a:pt x="1701" y="3808"/>
                      <a:pt x="1812" y="3845"/>
                    </a:cubicBezTo>
                    <a:cubicBezTo>
                      <a:pt x="1923" y="3845"/>
                      <a:pt x="1997" y="3882"/>
                      <a:pt x="2071" y="3882"/>
                    </a:cubicBezTo>
                    <a:cubicBezTo>
                      <a:pt x="1997" y="3882"/>
                      <a:pt x="1923" y="3882"/>
                      <a:pt x="1812" y="3845"/>
                    </a:cubicBezTo>
                    <a:cubicBezTo>
                      <a:pt x="1738" y="3845"/>
                      <a:pt x="1590" y="3808"/>
                      <a:pt x="1442" y="3772"/>
                    </a:cubicBezTo>
                    <a:cubicBezTo>
                      <a:pt x="1332" y="3698"/>
                      <a:pt x="1184" y="3624"/>
                      <a:pt x="1036" y="3476"/>
                    </a:cubicBezTo>
                    <a:cubicBezTo>
                      <a:pt x="888" y="3328"/>
                      <a:pt x="777" y="3217"/>
                      <a:pt x="666" y="3032"/>
                    </a:cubicBezTo>
                    <a:cubicBezTo>
                      <a:pt x="592" y="2847"/>
                      <a:pt x="481" y="2588"/>
                      <a:pt x="481" y="2404"/>
                    </a:cubicBezTo>
                    <a:cubicBezTo>
                      <a:pt x="518" y="2145"/>
                      <a:pt x="518" y="1923"/>
                      <a:pt x="629" y="1664"/>
                    </a:cubicBezTo>
                    <a:cubicBezTo>
                      <a:pt x="703" y="1442"/>
                      <a:pt x="851" y="1257"/>
                      <a:pt x="999" y="1073"/>
                    </a:cubicBezTo>
                    <a:cubicBezTo>
                      <a:pt x="1184" y="888"/>
                      <a:pt x="1369" y="740"/>
                      <a:pt x="1590" y="703"/>
                    </a:cubicBezTo>
                    <a:cubicBezTo>
                      <a:pt x="1812" y="629"/>
                      <a:pt x="2071" y="629"/>
                      <a:pt x="2293" y="629"/>
                    </a:cubicBezTo>
                    <a:close/>
                    <a:moveTo>
                      <a:pt x="3993" y="2515"/>
                    </a:moveTo>
                    <a:lnTo>
                      <a:pt x="3993" y="2588"/>
                    </a:lnTo>
                    <a:cubicBezTo>
                      <a:pt x="3993" y="2625"/>
                      <a:pt x="3993" y="2699"/>
                      <a:pt x="3957" y="2773"/>
                    </a:cubicBezTo>
                    <a:cubicBezTo>
                      <a:pt x="3957" y="2847"/>
                      <a:pt x="3957" y="2847"/>
                      <a:pt x="3920" y="2884"/>
                    </a:cubicBezTo>
                    <a:cubicBezTo>
                      <a:pt x="3920" y="2921"/>
                      <a:pt x="3920" y="2921"/>
                      <a:pt x="3846" y="2958"/>
                    </a:cubicBezTo>
                    <a:cubicBezTo>
                      <a:pt x="3809" y="3069"/>
                      <a:pt x="3809" y="3106"/>
                      <a:pt x="3772" y="3180"/>
                    </a:cubicBezTo>
                    <a:cubicBezTo>
                      <a:pt x="3735" y="3291"/>
                      <a:pt x="3661" y="3328"/>
                      <a:pt x="3624" y="3439"/>
                    </a:cubicBezTo>
                    <a:cubicBezTo>
                      <a:pt x="3587" y="3476"/>
                      <a:pt x="3550" y="3550"/>
                      <a:pt x="3439" y="3624"/>
                    </a:cubicBezTo>
                    <a:lnTo>
                      <a:pt x="3254" y="3808"/>
                    </a:lnTo>
                    <a:cubicBezTo>
                      <a:pt x="3180" y="3845"/>
                      <a:pt x="3106" y="3882"/>
                      <a:pt x="3032" y="3956"/>
                    </a:cubicBezTo>
                    <a:cubicBezTo>
                      <a:pt x="2921" y="3993"/>
                      <a:pt x="2884" y="3993"/>
                      <a:pt x="2810" y="4030"/>
                    </a:cubicBezTo>
                    <a:cubicBezTo>
                      <a:pt x="2847" y="3993"/>
                      <a:pt x="2921" y="3993"/>
                      <a:pt x="2995" y="3956"/>
                    </a:cubicBezTo>
                    <a:cubicBezTo>
                      <a:pt x="3032" y="3882"/>
                      <a:pt x="3106" y="3845"/>
                      <a:pt x="3180" y="3808"/>
                    </a:cubicBezTo>
                    <a:cubicBezTo>
                      <a:pt x="3217" y="3772"/>
                      <a:pt x="3291" y="3698"/>
                      <a:pt x="3365" y="3624"/>
                    </a:cubicBezTo>
                    <a:cubicBezTo>
                      <a:pt x="3402" y="3550"/>
                      <a:pt x="3439" y="3476"/>
                      <a:pt x="3550" y="3439"/>
                    </a:cubicBezTo>
                    <a:cubicBezTo>
                      <a:pt x="3587" y="3365"/>
                      <a:pt x="3624" y="3291"/>
                      <a:pt x="3661" y="3254"/>
                    </a:cubicBezTo>
                    <a:cubicBezTo>
                      <a:pt x="3735" y="3180"/>
                      <a:pt x="3772" y="3106"/>
                      <a:pt x="3772" y="3069"/>
                    </a:cubicBezTo>
                    <a:cubicBezTo>
                      <a:pt x="3772" y="2995"/>
                      <a:pt x="3809" y="2995"/>
                      <a:pt x="3809" y="2958"/>
                    </a:cubicBezTo>
                    <a:cubicBezTo>
                      <a:pt x="3809" y="2921"/>
                      <a:pt x="3809" y="2921"/>
                      <a:pt x="3846" y="2884"/>
                    </a:cubicBezTo>
                    <a:cubicBezTo>
                      <a:pt x="3846" y="2847"/>
                      <a:pt x="3920" y="2736"/>
                      <a:pt x="3920" y="2699"/>
                    </a:cubicBezTo>
                    <a:cubicBezTo>
                      <a:pt x="3993" y="2551"/>
                      <a:pt x="3993" y="2515"/>
                      <a:pt x="3993" y="2515"/>
                    </a:cubicBezTo>
                    <a:close/>
                    <a:moveTo>
                      <a:pt x="2330" y="74"/>
                    </a:moveTo>
                    <a:cubicBezTo>
                      <a:pt x="2626" y="111"/>
                      <a:pt x="2884" y="148"/>
                      <a:pt x="3180" y="296"/>
                    </a:cubicBezTo>
                    <a:cubicBezTo>
                      <a:pt x="3402" y="444"/>
                      <a:pt x="3624" y="555"/>
                      <a:pt x="3772" y="740"/>
                    </a:cubicBezTo>
                    <a:cubicBezTo>
                      <a:pt x="3806" y="782"/>
                      <a:pt x="3838" y="825"/>
                      <a:pt x="3868" y="867"/>
                    </a:cubicBezTo>
                    <a:lnTo>
                      <a:pt x="3868" y="867"/>
                    </a:lnTo>
                    <a:cubicBezTo>
                      <a:pt x="3839" y="836"/>
                      <a:pt x="3808" y="806"/>
                      <a:pt x="3772" y="777"/>
                    </a:cubicBezTo>
                    <a:cubicBezTo>
                      <a:pt x="3624" y="592"/>
                      <a:pt x="3402" y="481"/>
                      <a:pt x="3180" y="333"/>
                    </a:cubicBezTo>
                    <a:cubicBezTo>
                      <a:pt x="2921" y="185"/>
                      <a:pt x="2663" y="148"/>
                      <a:pt x="2367" y="111"/>
                    </a:cubicBezTo>
                    <a:cubicBezTo>
                      <a:pt x="2108" y="111"/>
                      <a:pt x="1775" y="111"/>
                      <a:pt x="1516" y="259"/>
                    </a:cubicBezTo>
                    <a:cubicBezTo>
                      <a:pt x="1221" y="333"/>
                      <a:pt x="962" y="518"/>
                      <a:pt x="777" y="740"/>
                    </a:cubicBezTo>
                    <a:cubicBezTo>
                      <a:pt x="518" y="999"/>
                      <a:pt x="407" y="1221"/>
                      <a:pt x="259" y="1479"/>
                    </a:cubicBezTo>
                    <a:cubicBezTo>
                      <a:pt x="149" y="1775"/>
                      <a:pt x="112" y="2108"/>
                      <a:pt x="112" y="2367"/>
                    </a:cubicBezTo>
                    <a:cubicBezTo>
                      <a:pt x="112" y="2625"/>
                      <a:pt x="222" y="2921"/>
                      <a:pt x="333" y="3143"/>
                    </a:cubicBezTo>
                    <a:cubicBezTo>
                      <a:pt x="481" y="3365"/>
                      <a:pt x="629" y="3550"/>
                      <a:pt x="814" y="3772"/>
                    </a:cubicBezTo>
                    <a:cubicBezTo>
                      <a:pt x="999" y="3882"/>
                      <a:pt x="1184" y="4030"/>
                      <a:pt x="1332" y="4141"/>
                    </a:cubicBezTo>
                    <a:cubicBezTo>
                      <a:pt x="1147" y="4030"/>
                      <a:pt x="962" y="3956"/>
                      <a:pt x="777" y="3772"/>
                    </a:cubicBezTo>
                    <a:cubicBezTo>
                      <a:pt x="592" y="3661"/>
                      <a:pt x="407" y="3476"/>
                      <a:pt x="259" y="3217"/>
                    </a:cubicBezTo>
                    <a:cubicBezTo>
                      <a:pt x="112" y="2958"/>
                      <a:pt x="38" y="2699"/>
                      <a:pt x="38" y="2367"/>
                    </a:cubicBezTo>
                    <a:cubicBezTo>
                      <a:pt x="1" y="2108"/>
                      <a:pt x="38" y="1775"/>
                      <a:pt x="149" y="1479"/>
                    </a:cubicBezTo>
                    <a:cubicBezTo>
                      <a:pt x="259" y="1221"/>
                      <a:pt x="444" y="925"/>
                      <a:pt x="666" y="703"/>
                    </a:cubicBezTo>
                    <a:cubicBezTo>
                      <a:pt x="888" y="481"/>
                      <a:pt x="1184" y="296"/>
                      <a:pt x="1442" y="185"/>
                    </a:cubicBezTo>
                    <a:cubicBezTo>
                      <a:pt x="1738" y="111"/>
                      <a:pt x="2071" y="74"/>
                      <a:pt x="2330" y="74"/>
                    </a:cubicBezTo>
                    <a:close/>
                    <a:moveTo>
                      <a:pt x="2182" y="0"/>
                    </a:moveTo>
                    <a:cubicBezTo>
                      <a:pt x="999" y="0"/>
                      <a:pt x="1" y="999"/>
                      <a:pt x="1" y="2219"/>
                    </a:cubicBezTo>
                    <a:cubicBezTo>
                      <a:pt x="1" y="3476"/>
                      <a:pt x="962" y="4437"/>
                      <a:pt x="2182" y="4437"/>
                    </a:cubicBezTo>
                    <a:cubicBezTo>
                      <a:pt x="3402" y="4437"/>
                      <a:pt x="4400" y="3476"/>
                      <a:pt x="4400" y="2219"/>
                    </a:cubicBezTo>
                    <a:cubicBezTo>
                      <a:pt x="4400" y="999"/>
                      <a:pt x="3439" y="0"/>
                      <a:pt x="2182"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5" name="Google Shape;4560;p46">
                <a:extLst>
                  <a:ext uri="{FF2B5EF4-FFF2-40B4-BE49-F238E27FC236}">
                    <a16:creationId xmlns:a16="http://schemas.microsoft.com/office/drawing/2014/main" id="{08B88827-6D06-E0AC-0043-FEF31F3C0E88}"/>
                  </a:ext>
                </a:extLst>
              </p:cNvPr>
              <p:cNvSpPr/>
              <p:nvPr/>
            </p:nvSpPr>
            <p:spPr>
              <a:xfrm>
                <a:off x="491235" y="2373547"/>
                <a:ext cx="16714" cy="16742"/>
              </a:xfrm>
              <a:custGeom>
                <a:avLst/>
                <a:gdLst/>
                <a:ahLst/>
                <a:cxnLst/>
                <a:rect l="l" t="t" r="r" b="b"/>
                <a:pathLst>
                  <a:path w="666" h="629" extrusionOk="0">
                    <a:moveTo>
                      <a:pt x="0" y="0"/>
                    </a:moveTo>
                    <a:lnTo>
                      <a:pt x="0" y="74"/>
                    </a:lnTo>
                    <a:lnTo>
                      <a:pt x="0" y="296"/>
                    </a:lnTo>
                    <a:lnTo>
                      <a:pt x="0" y="518"/>
                    </a:lnTo>
                    <a:lnTo>
                      <a:pt x="0" y="555"/>
                    </a:lnTo>
                    <a:lnTo>
                      <a:pt x="333" y="555"/>
                    </a:lnTo>
                    <a:lnTo>
                      <a:pt x="333" y="629"/>
                    </a:lnTo>
                    <a:cubicBezTo>
                      <a:pt x="342" y="629"/>
                      <a:pt x="356" y="624"/>
                      <a:pt x="372" y="617"/>
                    </a:cubicBezTo>
                    <a:lnTo>
                      <a:pt x="372" y="617"/>
                    </a:lnTo>
                    <a:cubicBezTo>
                      <a:pt x="362" y="629"/>
                      <a:pt x="353" y="629"/>
                      <a:pt x="333" y="629"/>
                    </a:cubicBezTo>
                    <a:lnTo>
                      <a:pt x="518" y="629"/>
                    </a:lnTo>
                    <a:lnTo>
                      <a:pt x="555" y="555"/>
                    </a:lnTo>
                    <a:lnTo>
                      <a:pt x="629" y="518"/>
                    </a:lnTo>
                    <a:cubicBezTo>
                      <a:pt x="629" y="518"/>
                      <a:pt x="629" y="481"/>
                      <a:pt x="666" y="481"/>
                    </a:cubicBezTo>
                    <a:lnTo>
                      <a:pt x="666" y="444"/>
                    </a:lnTo>
                    <a:lnTo>
                      <a:pt x="666" y="370"/>
                    </a:lnTo>
                    <a:lnTo>
                      <a:pt x="666" y="333"/>
                    </a:lnTo>
                    <a:lnTo>
                      <a:pt x="666" y="296"/>
                    </a:lnTo>
                    <a:lnTo>
                      <a:pt x="666" y="259"/>
                    </a:lnTo>
                    <a:lnTo>
                      <a:pt x="666" y="185"/>
                    </a:lnTo>
                    <a:cubicBezTo>
                      <a:pt x="666" y="185"/>
                      <a:pt x="666" y="148"/>
                      <a:pt x="629" y="148"/>
                    </a:cubicBezTo>
                    <a:lnTo>
                      <a:pt x="555" y="111"/>
                    </a:lnTo>
                    <a:lnTo>
                      <a:pt x="518" y="74"/>
                    </a:lnTo>
                    <a:lnTo>
                      <a:pt x="500" y="74"/>
                    </a:lnTo>
                    <a:cubicBezTo>
                      <a:pt x="453" y="0"/>
                      <a:pt x="360" y="0"/>
                      <a:pt x="296"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6" name="Google Shape;4561;p46">
                <a:extLst>
                  <a:ext uri="{FF2B5EF4-FFF2-40B4-BE49-F238E27FC236}">
                    <a16:creationId xmlns:a16="http://schemas.microsoft.com/office/drawing/2014/main" id="{B1247757-B154-1CAB-FF65-E786FDC4D25B}"/>
                  </a:ext>
                </a:extLst>
              </p:cNvPr>
              <p:cNvSpPr/>
              <p:nvPr/>
            </p:nvSpPr>
            <p:spPr>
              <a:xfrm>
                <a:off x="493775" y="2395074"/>
                <a:ext cx="18000" cy="18029"/>
              </a:xfrm>
              <a:custGeom>
                <a:avLst/>
                <a:gdLst/>
                <a:ahLst/>
                <a:cxnLst/>
                <a:rect l="l" t="t" r="r" b="b"/>
                <a:pathLst>
                  <a:path w="704" h="741" extrusionOk="0">
                    <a:moveTo>
                      <a:pt x="593" y="592"/>
                    </a:moveTo>
                    <a:cubicBezTo>
                      <a:pt x="593" y="592"/>
                      <a:pt x="593" y="622"/>
                      <a:pt x="565" y="628"/>
                    </a:cubicBezTo>
                    <a:lnTo>
                      <a:pt x="565" y="628"/>
                    </a:lnTo>
                    <a:cubicBezTo>
                      <a:pt x="575" y="617"/>
                      <a:pt x="584" y="605"/>
                      <a:pt x="593" y="592"/>
                    </a:cubicBezTo>
                    <a:close/>
                    <a:moveTo>
                      <a:pt x="1" y="1"/>
                    </a:moveTo>
                    <a:lnTo>
                      <a:pt x="1" y="38"/>
                    </a:lnTo>
                    <a:lnTo>
                      <a:pt x="1" y="370"/>
                    </a:lnTo>
                    <a:lnTo>
                      <a:pt x="1" y="703"/>
                    </a:lnTo>
                    <a:lnTo>
                      <a:pt x="1" y="740"/>
                    </a:lnTo>
                    <a:lnTo>
                      <a:pt x="334" y="740"/>
                    </a:lnTo>
                    <a:cubicBezTo>
                      <a:pt x="362" y="740"/>
                      <a:pt x="397" y="735"/>
                      <a:pt x="432" y="721"/>
                    </a:cubicBezTo>
                    <a:lnTo>
                      <a:pt x="432" y="721"/>
                    </a:lnTo>
                    <a:cubicBezTo>
                      <a:pt x="436" y="727"/>
                      <a:pt x="440" y="733"/>
                      <a:pt x="445" y="740"/>
                    </a:cubicBezTo>
                    <a:lnTo>
                      <a:pt x="519" y="703"/>
                    </a:lnTo>
                    <a:lnTo>
                      <a:pt x="472" y="703"/>
                    </a:lnTo>
                    <a:cubicBezTo>
                      <a:pt x="459" y="710"/>
                      <a:pt x="445" y="716"/>
                      <a:pt x="432" y="721"/>
                    </a:cubicBezTo>
                    <a:lnTo>
                      <a:pt x="432" y="721"/>
                    </a:lnTo>
                    <a:cubicBezTo>
                      <a:pt x="428" y="715"/>
                      <a:pt x="424" y="709"/>
                      <a:pt x="420" y="703"/>
                    </a:cubicBezTo>
                    <a:lnTo>
                      <a:pt x="472" y="703"/>
                    </a:lnTo>
                    <a:cubicBezTo>
                      <a:pt x="497" y="689"/>
                      <a:pt x="522" y="672"/>
                      <a:pt x="546" y="649"/>
                    </a:cubicBezTo>
                    <a:lnTo>
                      <a:pt x="546" y="649"/>
                    </a:lnTo>
                    <a:lnTo>
                      <a:pt x="519" y="703"/>
                    </a:lnTo>
                    <a:cubicBezTo>
                      <a:pt x="556" y="703"/>
                      <a:pt x="556" y="629"/>
                      <a:pt x="593" y="629"/>
                    </a:cubicBezTo>
                    <a:cubicBezTo>
                      <a:pt x="593" y="629"/>
                      <a:pt x="593" y="592"/>
                      <a:pt x="629" y="592"/>
                    </a:cubicBezTo>
                    <a:cubicBezTo>
                      <a:pt x="629" y="592"/>
                      <a:pt x="629" y="555"/>
                      <a:pt x="703" y="555"/>
                    </a:cubicBezTo>
                    <a:lnTo>
                      <a:pt x="703" y="518"/>
                    </a:lnTo>
                    <a:lnTo>
                      <a:pt x="703" y="444"/>
                    </a:lnTo>
                    <a:lnTo>
                      <a:pt x="703" y="407"/>
                    </a:lnTo>
                    <a:lnTo>
                      <a:pt x="703" y="370"/>
                    </a:lnTo>
                    <a:lnTo>
                      <a:pt x="703" y="333"/>
                    </a:lnTo>
                    <a:lnTo>
                      <a:pt x="703" y="259"/>
                    </a:lnTo>
                    <a:lnTo>
                      <a:pt x="703" y="222"/>
                    </a:lnTo>
                    <a:lnTo>
                      <a:pt x="703" y="186"/>
                    </a:lnTo>
                    <a:lnTo>
                      <a:pt x="703" y="149"/>
                    </a:lnTo>
                    <a:lnTo>
                      <a:pt x="703" y="75"/>
                    </a:lnTo>
                    <a:cubicBezTo>
                      <a:pt x="703" y="75"/>
                      <a:pt x="703" y="38"/>
                      <a:pt x="629" y="38"/>
                    </a:cubicBezTo>
                    <a:cubicBezTo>
                      <a:pt x="593" y="1"/>
                      <a:pt x="593" y="1"/>
                      <a:pt x="556" y="1"/>
                    </a:cubicBezTo>
                    <a:lnTo>
                      <a:pt x="445" y="1"/>
                    </a:lnTo>
                    <a:cubicBezTo>
                      <a:pt x="445" y="1"/>
                      <a:pt x="519" y="1"/>
                      <a:pt x="519" y="38"/>
                    </a:cubicBezTo>
                    <a:lnTo>
                      <a:pt x="556" y="75"/>
                    </a:lnTo>
                    <a:lnTo>
                      <a:pt x="572" y="108"/>
                    </a:lnTo>
                    <a:lnTo>
                      <a:pt x="572" y="108"/>
                    </a:lnTo>
                    <a:cubicBezTo>
                      <a:pt x="517" y="28"/>
                      <a:pt x="398" y="1"/>
                      <a:pt x="334"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7" name="Google Shape;4562;p46">
                <a:extLst>
                  <a:ext uri="{FF2B5EF4-FFF2-40B4-BE49-F238E27FC236}">
                    <a16:creationId xmlns:a16="http://schemas.microsoft.com/office/drawing/2014/main" id="{EF86FB05-BBCA-DA9F-2234-697EBEBD5C25}"/>
                  </a:ext>
                </a:extLst>
              </p:cNvPr>
              <p:cNvSpPr/>
              <p:nvPr/>
            </p:nvSpPr>
            <p:spPr>
              <a:xfrm>
                <a:off x="-486130" y="2491856"/>
                <a:ext cx="110568" cy="110752"/>
              </a:xfrm>
              <a:custGeom>
                <a:avLst/>
                <a:gdLst/>
                <a:ahLst/>
                <a:cxnLst/>
                <a:rect l="l" t="t" r="r" b="b"/>
                <a:pathLst>
                  <a:path w="4437" h="4438" extrusionOk="0">
                    <a:moveTo>
                      <a:pt x="1627" y="444"/>
                    </a:moveTo>
                    <a:lnTo>
                      <a:pt x="1627" y="444"/>
                    </a:lnTo>
                    <a:cubicBezTo>
                      <a:pt x="1590" y="518"/>
                      <a:pt x="1479" y="518"/>
                      <a:pt x="1442" y="555"/>
                    </a:cubicBezTo>
                    <a:cubicBezTo>
                      <a:pt x="1405" y="592"/>
                      <a:pt x="1294" y="629"/>
                      <a:pt x="1257" y="703"/>
                    </a:cubicBezTo>
                    <a:cubicBezTo>
                      <a:pt x="1220" y="740"/>
                      <a:pt x="1109" y="777"/>
                      <a:pt x="1072" y="888"/>
                    </a:cubicBezTo>
                    <a:cubicBezTo>
                      <a:pt x="1035" y="925"/>
                      <a:pt x="961" y="999"/>
                      <a:pt x="887" y="1073"/>
                    </a:cubicBezTo>
                    <a:cubicBezTo>
                      <a:pt x="850" y="1110"/>
                      <a:pt x="777" y="1184"/>
                      <a:pt x="740" y="1258"/>
                    </a:cubicBezTo>
                    <a:cubicBezTo>
                      <a:pt x="678" y="1304"/>
                      <a:pt x="635" y="1344"/>
                      <a:pt x="607" y="1380"/>
                    </a:cubicBezTo>
                    <a:lnTo>
                      <a:pt x="607" y="1380"/>
                    </a:lnTo>
                    <a:cubicBezTo>
                      <a:pt x="619" y="1352"/>
                      <a:pt x="637" y="1323"/>
                      <a:pt x="666" y="1295"/>
                    </a:cubicBezTo>
                    <a:cubicBezTo>
                      <a:pt x="703" y="1184"/>
                      <a:pt x="740" y="1147"/>
                      <a:pt x="777" y="1073"/>
                    </a:cubicBezTo>
                    <a:cubicBezTo>
                      <a:pt x="850" y="999"/>
                      <a:pt x="887" y="925"/>
                      <a:pt x="961" y="888"/>
                    </a:cubicBezTo>
                    <a:lnTo>
                      <a:pt x="1146" y="703"/>
                    </a:lnTo>
                    <a:cubicBezTo>
                      <a:pt x="1220" y="629"/>
                      <a:pt x="1294" y="592"/>
                      <a:pt x="1405" y="555"/>
                    </a:cubicBezTo>
                    <a:cubicBezTo>
                      <a:pt x="1479" y="518"/>
                      <a:pt x="1553" y="518"/>
                      <a:pt x="1627" y="444"/>
                    </a:cubicBezTo>
                    <a:close/>
                    <a:moveTo>
                      <a:pt x="555" y="1516"/>
                    </a:moveTo>
                    <a:cubicBezTo>
                      <a:pt x="555" y="1553"/>
                      <a:pt x="518" y="1553"/>
                      <a:pt x="518" y="1627"/>
                    </a:cubicBezTo>
                    <a:cubicBezTo>
                      <a:pt x="518" y="1553"/>
                      <a:pt x="518" y="1553"/>
                      <a:pt x="555" y="1516"/>
                    </a:cubicBezTo>
                    <a:close/>
                    <a:moveTo>
                      <a:pt x="518" y="1627"/>
                    </a:moveTo>
                    <a:cubicBezTo>
                      <a:pt x="518" y="1664"/>
                      <a:pt x="518" y="1664"/>
                      <a:pt x="481" y="1701"/>
                    </a:cubicBezTo>
                    <a:cubicBezTo>
                      <a:pt x="481" y="1664"/>
                      <a:pt x="481" y="1664"/>
                      <a:pt x="518" y="1627"/>
                    </a:cubicBezTo>
                    <a:close/>
                    <a:moveTo>
                      <a:pt x="4178" y="1295"/>
                    </a:moveTo>
                    <a:lnTo>
                      <a:pt x="4178" y="1295"/>
                    </a:lnTo>
                    <a:cubicBezTo>
                      <a:pt x="4252" y="1479"/>
                      <a:pt x="4326" y="1627"/>
                      <a:pt x="4326" y="1738"/>
                    </a:cubicBezTo>
                    <a:cubicBezTo>
                      <a:pt x="4252" y="1664"/>
                      <a:pt x="4215" y="1479"/>
                      <a:pt x="4178" y="1295"/>
                    </a:cubicBezTo>
                    <a:close/>
                    <a:moveTo>
                      <a:pt x="481" y="1701"/>
                    </a:moveTo>
                    <a:cubicBezTo>
                      <a:pt x="481" y="1738"/>
                      <a:pt x="444" y="1849"/>
                      <a:pt x="444" y="1886"/>
                    </a:cubicBezTo>
                    <a:cubicBezTo>
                      <a:pt x="444" y="1849"/>
                      <a:pt x="444" y="1812"/>
                      <a:pt x="481" y="1701"/>
                    </a:cubicBezTo>
                    <a:close/>
                    <a:moveTo>
                      <a:pt x="2514" y="962"/>
                    </a:moveTo>
                    <a:lnTo>
                      <a:pt x="2514" y="1184"/>
                    </a:lnTo>
                    <a:lnTo>
                      <a:pt x="2514" y="1258"/>
                    </a:lnTo>
                    <a:lnTo>
                      <a:pt x="2551" y="1258"/>
                    </a:lnTo>
                    <a:cubicBezTo>
                      <a:pt x="2884" y="1258"/>
                      <a:pt x="2995" y="1368"/>
                      <a:pt x="2995" y="1664"/>
                    </a:cubicBezTo>
                    <a:cubicBezTo>
                      <a:pt x="2995" y="1960"/>
                      <a:pt x="2773" y="2071"/>
                      <a:pt x="2773" y="2071"/>
                    </a:cubicBezTo>
                    <a:cubicBezTo>
                      <a:pt x="2736" y="2071"/>
                      <a:pt x="2588" y="2108"/>
                      <a:pt x="2588" y="2108"/>
                    </a:cubicBezTo>
                    <a:cubicBezTo>
                      <a:pt x="2588" y="2108"/>
                      <a:pt x="2736" y="2182"/>
                      <a:pt x="2773" y="2182"/>
                    </a:cubicBezTo>
                    <a:cubicBezTo>
                      <a:pt x="2773" y="2182"/>
                      <a:pt x="2884" y="2182"/>
                      <a:pt x="2958" y="2256"/>
                    </a:cubicBezTo>
                    <a:cubicBezTo>
                      <a:pt x="3106" y="2330"/>
                      <a:pt x="3143" y="2478"/>
                      <a:pt x="3143" y="2625"/>
                    </a:cubicBezTo>
                    <a:cubicBezTo>
                      <a:pt x="3143" y="2958"/>
                      <a:pt x="2958" y="3106"/>
                      <a:pt x="2588" y="3106"/>
                    </a:cubicBezTo>
                    <a:lnTo>
                      <a:pt x="2514" y="3106"/>
                    </a:lnTo>
                    <a:lnTo>
                      <a:pt x="2514" y="3143"/>
                    </a:lnTo>
                    <a:lnTo>
                      <a:pt x="2514" y="3365"/>
                    </a:lnTo>
                    <a:lnTo>
                      <a:pt x="2403" y="3365"/>
                    </a:lnTo>
                    <a:lnTo>
                      <a:pt x="2403" y="3143"/>
                    </a:lnTo>
                    <a:lnTo>
                      <a:pt x="2070" y="3143"/>
                    </a:lnTo>
                    <a:lnTo>
                      <a:pt x="2070" y="3180"/>
                    </a:lnTo>
                    <a:lnTo>
                      <a:pt x="2070" y="3402"/>
                    </a:lnTo>
                    <a:lnTo>
                      <a:pt x="1997" y="3402"/>
                    </a:lnTo>
                    <a:lnTo>
                      <a:pt x="1997" y="3143"/>
                    </a:lnTo>
                    <a:lnTo>
                      <a:pt x="1553" y="3143"/>
                    </a:lnTo>
                    <a:lnTo>
                      <a:pt x="1553" y="2995"/>
                    </a:lnTo>
                    <a:lnTo>
                      <a:pt x="1627" y="2995"/>
                    </a:lnTo>
                    <a:cubicBezTo>
                      <a:pt x="1664" y="2995"/>
                      <a:pt x="1775" y="2958"/>
                      <a:pt x="1775" y="2921"/>
                    </a:cubicBezTo>
                    <a:lnTo>
                      <a:pt x="1775" y="2958"/>
                    </a:lnTo>
                    <a:cubicBezTo>
                      <a:pt x="1775" y="2995"/>
                      <a:pt x="1738" y="2995"/>
                      <a:pt x="1738" y="2995"/>
                    </a:cubicBezTo>
                    <a:cubicBezTo>
                      <a:pt x="1775" y="2995"/>
                      <a:pt x="1775" y="2958"/>
                      <a:pt x="1812" y="2958"/>
                    </a:cubicBezTo>
                    <a:cubicBezTo>
                      <a:pt x="1812" y="2958"/>
                      <a:pt x="1812" y="2921"/>
                      <a:pt x="1849" y="2921"/>
                    </a:cubicBezTo>
                    <a:lnTo>
                      <a:pt x="1849" y="2847"/>
                    </a:lnTo>
                    <a:lnTo>
                      <a:pt x="1849" y="2810"/>
                    </a:lnTo>
                    <a:lnTo>
                      <a:pt x="1849" y="2662"/>
                    </a:lnTo>
                    <a:lnTo>
                      <a:pt x="1849" y="2552"/>
                    </a:lnTo>
                    <a:lnTo>
                      <a:pt x="1849" y="2367"/>
                    </a:lnTo>
                    <a:lnTo>
                      <a:pt x="1849" y="2182"/>
                    </a:lnTo>
                    <a:lnTo>
                      <a:pt x="1849" y="1960"/>
                    </a:lnTo>
                    <a:lnTo>
                      <a:pt x="1849" y="1775"/>
                    </a:lnTo>
                    <a:lnTo>
                      <a:pt x="1849" y="1516"/>
                    </a:lnTo>
                    <a:lnTo>
                      <a:pt x="1849" y="1479"/>
                    </a:lnTo>
                    <a:cubicBezTo>
                      <a:pt x="1849" y="1479"/>
                      <a:pt x="1849" y="1442"/>
                      <a:pt x="1812" y="1442"/>
                    </a:cubicBezTo>
                    <a:cubicBezTo>
                      <a:pt x="1812" y="1368"/>
                      <a:pt x="1775" y="1368"/>
                      <a:pt x="1738" y="1368"/>
                    </a:cubicBezTo>
                    <a:lnTo>
                      <a:pt x="1775" y="1442"/>
                    </a:lnTo>
                    <a:lnTo>
                      <a:pt x="1775" y="1479"/>
                    </a:lnTo>
                    <a:cubicBezTo>
                      <a:pt x="1738" y="1442"/>
                      <a:pt x="1664" y="1368"/>
                      <a:pt x="1627" y="1368"/>
                    </a:cubicBezTo>
                    <a:lnTo>
                      <a:pt x="1553" y="1368"/>
                    </a:lnTo>
                    <a:lnTo>
                      <a:pt x="1553" y="1258"/>
                    </a:lnTo>
                    <a:lnTo>
                      <a:pt x="1997" y="1258"/>
                    </a:lnTo>
                    <a:lnTo>
                      <a:pt x="1997" y="962"/>
                    </a:lnTo>
                    <a:lnTo>
                      <a:pt x="2070" y="962"/>
                    </a:lnTo>
                    <a:lnTo>
                      <a:pt x="2070" y="1184"/>
                    </a:lnTo>
                    <a:lnTo>
                      <a:pt x="2070" y="1258"/>
                    </a:lnTo>
                    <a:lnTo>
                      <a:pt x="2403" y="1258"/>
                    </a:lnTo>
                    <a:lnTo>
                      <a:pt x="2403" y="962"/>
                    </a:lnTo>
                    <a:close/>
                    <a:moveTo>
                      <a:pt x="2366" y="592"/>
                    </a:moveTo>
                    <a:cubicBezTo>
                      <a:pt x="2588" y="592"/>
                      <a:pt x="2773" y="666"/>
                      <a:pt x="2958" y="777"/>
                    </a:cubicBezTo>
                    <a:cubicBezTo>
                      <a:pt x="3143" y="851"/>
                      <a:pt x="3291" y="999"/>
                      <a:pt x="3438" y="1147"/>
                    </a:cubicBezTo>
                    <a:cubicBezTo>
                      <a:pt x="3586" y="1295"/>
                      <a:pt x="3623" y="1442"/>
                      <a:pt x="3697" y="1553"/>
                    </a:cubicBezTo>
                    <a:cubicBezTo>
                      <a:pt x="3771" y="1701"/>
                      <a:pt x="3808" y="1849"/>
                      <a:pt x="3808" y="1923"/>
                    </a:cubicBezTo>
                    <a:cubicBezTo>
                      <a:pt x="3808" y="1849"/>
                      <a:pt x="3771" y="1701"/>
                      <a:pt x="3660" y="1553"/>
                    </a:cubicBezTo>
                    <a:cubicBezTo>
                      <a:pt x="3623" y="1442"/>
                      <a:pt x="3512" y="1295"/>
                      <a:pt x="3401" y="1184"/>
                    </a:cubicBezTo>
                    <a:cubicBezTo>
                      <a:pt x="3254" y="1036"/>
                      <a:pt x="3106" y="962"/>
                      <a:pt x="2921" y="888"/>
                    </a:cubicBezTo>
                    <a:cubicBezTo>
                      <a:pt x="2736" y="777"/>
                      <a:pt x="2551" y="740"/>
                      <a:pt x="2329" y="703"/>
                    </a:cubicBezTo>
                    <a:cubicBezTo>
                      <a:pt x="2070" y="703"/>
                      <a:pt x="1849" y="703"/>
                      <a:pt x="1664" y="777"/>
                    </a:cubicBezTo>
                    <a:cubicBezTo>
                      <a:pt x="1442" y="851"/>
                      <a:pt x="1257" y="962"/>
                      <a:pt x="1109" y="1147"/>
                    </a:cubicBezTo>
                    <a:cubicBezTo>
                      <a:pt x="924" y="1332"/>
                      <a:pt x="850" y="1516"/>
                      <a:pt x="740" y="1701"/>
                    </a:cubicBezTo>
                    <a:cubicBezTo>
                      <a:pt x="666" y="1923"/>
                      <a:pt x="666" y="2182"/>
                      <a:pt x="666" y="2367"/>
                    </a:cubicBezTo>
                    <a:cubicBezTo>
                      <a:pt x="666" y="2589"/>
                      <a:pt x="740" y="2773"/>
                      <a:pt x="850" y="2958"/>
                    </a:cubicBezTo>
                    <a:cubicBezTo>
                      <a:pt x="924" y="3143"/>
                      <a:pt x="1072" y="3291"/>
                      <a:pt x="1146" y="3402"/>
                    </a:cubicBezTo>
                    <a:cubicBezTo>
                      <a:pt x="1294" y="3550"/>
                      <a:pt x="1442" y="3587"/>
                      <a:pt x="1553" y="3698"/>
                    </a:cubicBezTo>
                    <a:cubicBezTo>
                      <a:pt x="1664" y="3735"/>
                      <a:pt x="1775" y="3772"/>
                      <a:pt x="1923" y="3846"/>
                    </a:cubicBezTo>
                    <a:cubicBezTo>
                      <a:pt x="1997" y="3846"/>
                      <a:pt x="2107" y="3882"/>
                      <a:pt x="2144" y="3882"/>
                    </a:cubicBezTo>
                    <a:cubicBezTo>
                      <a:pt x="2107" y="3882"/>
                      <a:pt x="1997" y="3882"/>
                      <a:pt x="1923" y="3846"/>
                    </a:cubicBezTo>
                    <a:cubicBezTo>
                      <a:pt x="1812" y="3846"/>
                      <a:pt x="1664" y="3772"/>
                      <a:pt x="1553" y="3735"/>
                    </a:cubicBezTo>
                    <a:cubicBezTo>
                      <a:pt x="1405" y="3698"/>
                      <a:pt x="1257" y="3587"/>
                      <a:pt x="1109" y="3476"/>
                    </a:cubicBezTo>
                    <a:cubicBezTo>
                      <a:pt x="961" y="3328"/>
                      <a:pt x="850" y="3180"/>
                      <a:pt x="740" y="2995"/>
                    </a:cubicBezTo>
                    <a:cubicBezTo>
                      <a:pt x="666" y="2810"/>
                      <a:pt x="555" y="2589"/>
                      <a:pt x="555" y="2404"/>
                    </a:cubicBezTo>
                    <a:cubicBezTo>
                      <a:pt x="592" y="2108"/>
                      <a:pt x="592" y="1886"/>
                      <a:pt x="703" y="1664"/>
                    </a:cubicBezTo>
                    <a:cubicBezTo>
                      <a:pt x="777" y="1442"/>
                      <a:pt x="924" y="1258"/>
                      <a:pt x="1072" y="1036"/>
                    </a:cubicBezTo>
                    <a:cubicBezTo>
                      <a:pt x="1257" y="851"/>
                      <a:pt x="1442" y="740"/>
                      <a:pt x="1664" y="666"/>
                    </a:cubicBezTo>
                    <a:cubicBezTo>
                      <a:pt x="1923" y="592"/>
                      <a:pt x="2144" y="592"/>
                      <a:pt x="2366" y="592"/>
                    </a:cubicBezTo>
                    <a:close/>
                    <a:moveTo>
                      <a:pt x="4067" y="2478"/>
                    </a:moveTo>
                    <a:lnTo>
                      <a:pt x="4067" y="2589"/>
                    </a:lnTo>
                    <a:cubicBezTo>
                      <a:pt x="4067" y="2625"/>
                      <a:pt x="4067" y="2662"/>
                      <a:pt x="4030" y="2773"/>
                    </a:cubicBezTo>
                    <a:cubicBezTo>
                      <a:pt x="4030" y="2810"/>
                      <a:pt x="4030" y="2810"/>
                      <a:pt x="3993" y="2847"/>
                    </a:cubicBezTo>
                    <a:cubicBezTo>
                      <a:pt x="3993" y="2884"/>
                      <a:pt x="3993" y="2884"/>
                      <a:pt x="3919" y="2958"/>
                    </a:cubicBezTo>
                    <a:cubicBezTo>
                      <a:pt x="3882" y="3032"/>
                      <a:pt x="3882" y="3106"/>
                      <a:pt x="3845" y="3180"/>
                    </a:cubicBezTo>
                    <a:cubicBezTo>
                      <a:pt x="3808" y="3254"/>
                      <a:pt x="3771" y="3328"/>
                      <a:pt x="3697" y="3402"/>
                    </a:cubicBezTo>
                    <a:cubicBezTo>
                      <a:pt x="3660" y="3439"/>
                      <a:pt x="3623" y="3550"/>
                      <a:pt x="3512" y="3587"/>
                    </a:cubicBezTo>
                    <a:lnTo>
                      <a:pt x="3327" y="3772"/>
                    </a:lnTo>
                    <a:cubicBezTo>
                      <a:pt x="3254" y="3809"/>
                      <a:pt x="3180" y="3882"/>
                      <a:pt x="3106" y="3919"/>
                    </a:cubicBezTo>
                    <a:cubicBezTo>
                      <a:pt x="2995" y="3956"/>
                      <a:pt x="2958" y="3956"/>
                      <a:pt x="2884" y="4030"/>
                    </a:cubicBezTo>
                    <a:cubicBezTo>
                      <a:pt x="2921" y="3956"/>
                      <a:pt x="2995" y="3956"/>
                      <a:pt x="3069" y="3919"/>
                    </a:cubicBezTo>
                    <a:cubicBezTo>
                      <a:pt x="3106" y="3882"/>
                      <a:pt x="3217" y="3846"/>
                      <a:pt x="3254" y="3772"/>
                    </a:cubicBezTo>
                    <a:cubicBezTo>
                      <a:pt x="3291" y="3735"/>
                      <a:pt x="3401" y="3698"/>
                      <a:pt x="3438" y="3587"/>
                    </a:cubicBezTo>
                    <a:cubicBezTo>
                      <a:pt x="3475" y="3550"/>
                      <a:pt x="3512" y="3439"/>
                      <a:pt x="3623" y="3402"/>
                    </a:cubicBezTo>
                    <a:cubicBezTo>
                      <a:pt x="3660" y="3365"/>
                      <a:pt x="3697" y="3254"/>
                      <a:pt x="3771" y="3217"/>
                    </a:cubicBezTo>
                    <a:cubicBezTo>
                      <a:pt x="3808" y="3180"/>
                      <a:pt x="3845" y="3069"/>
                      <a:pt x="3845" y="3032"/>
                    </a:cubicBezTo>
                    <a:cubicBezTo>
                      <a:pt x="3845" y="2995"/>
                      <a:pt x="3882" y="2995"/>
                      <a:pt x="3882" y="2958"/>
                    </a:cubicBezTo>
                    <a:cubicBezTo>
                      <a:pt x="3882" y="2884"/>
                      <a:pt x="3882" y="2884"/>
                      <a:pt x="3919" y="2847"/>
                    </a:cubicBezTo>
                    <a:cubicBezTo>
                      <a:pt x="3919" y="2810"/>
                      <a:pt x="3993" y="2699"/>
                      <a:pt x="3993" y="2662"/>
                    </a:cubicBezTo>
                    <a:cubicBezTo>
                      <a:pt x="4067" y="2552"/>
                      <a:pt x="4067" y="2478"/>
                      <a:pt x="4067" y="2478"/>
                    </a:cubicBezTo>
                    <a:close/>
                    <a:moveTo>
                      <a:pt x="2218" y="1"/>
                    </a:moveTo>
                    <a:cubicBezTo>
                      <a:pt x="1035" y="1"/>
                      <a:pt x="0" y="962"/>
                      <a:pt x="0" y="2219"/>
                    </a:cubicBezTo>
                    <a:cubicBezTo>
                      <a:pt x="0" y="3476"/>
                      <a:pt x="961" y="4437"/>
                      <a:pt x="2218" y="4437"/>
                    </a:cubicBezTo>
                    <a:cubicBezTo>
                      <a:pt x="3475" y="4437"/>
                      <a:pt x="4437" y="3476"/>
                      <a:pt x="4437" y="2219"/>
                    </a:cubicBezTo>
                    <a:cubicBezTo>
                      <a:pt x="4437" y="1427"/>
                      <a:pt x="4055" y="753"/>
                      <a:pt x="3459" y="362"/>
                    </a:cubicBezTo>
                    <a:lnTo>
                      <a:pt x="3459" y="362"/>
                    </a:lnTo>
                    <a:cubicBezTo>
                      <a:pt x="3607" y="466"/>
                      <a:pt x="3743" y="576"/>
                      <a:pt x="3845" y="703"/>
                    </a:cubicBezTo>
                    <a:cubicBezTo>
                      <a:pt x="3993" y="962"/>
                      <a:pt x="4141" y="1147"/>
                      <a:pt x="4178" y="1295"/>
                    </a:cubicBezTo>
                    <a:cubicBezTo>
                      <a:pt x="4067" y="1147"/>
                      <a:pt x="3919" y="962"/>
                      <a:pt x="3808" y="777"/>
                    </a:cubicBezTo>
                    <a:cubicBezTo>
                      <a:pt x="3660" y="592"/>
                      <a:pt x="3438" y="444"/>
                      <a:pt x="3180" y="333"/>
                    </a:cubicBezTo>
                    <a:cubicBezTo>
                      <a:pt x="2958" y="185"/>
                      <a:pt x="2699" y="148"/>
                      <a:pt x="2403" y="75"/>
                    </a:cubicBezTo>
                    <a:cubicBezTo>
                      <a:pt x="2144" y="75"/>
                      <a:pt x="1812" y="75"/>
                      <a:pt x="1516" y="222"/>
                    </a:cubicBezTo>
                    <a:cubicBezTo>
                      <a:pt x="1257" y="333"/>
                      <a:pt x="961" y="518"/>
                      <a:pt x="777" y="740"/>
                    </a:cubicBezTo>
                    <a:cubicBezTo>
                      <a:pt x="555" y="962"/>
                      <a:pt x="407" y="1184"/>
                      <a:pt x="296" y="1479"/>
                    </a:cubicBezTo>
                    <a:cubicBezTo>
                      <a:pt x="185" y="1738"/>
                      <a:pt x="148" y="2071"/>
                      <a:pt x="148" y="2367"/>
                    </a:cubicBezTo>
                    <a:cubicBezTo>
                      <a:pt x="148" y="2625"/>
                      <a:pt x="222" y="2921"/>
                      <a:pt x="370" y="3143"/>
                    </a:cubicBezTo>
                    <a:cubicBezTo>
                      <a:pt x="518" y="3365"/>
                      <a:pt x="666" y="3550"/>
                      <a:pt x="850" y="3735"/>
                    </a:cubicBezTo>
                    <a:cubicBezTo>
                      <a:pt x="1035" y="3882"/>
                      <a:pt x="1220" y="4030"/>
                      <a:pt x="1331" y="4104"/>
                    </a:cubicBezTo>
                    <a:cubicBezTo>
                      <a:pt x="1146" y="4030"/>
                      <a:pt x="961" y="3919"/>
                      <a:pt x="777" y="3735"/>
                    </a:cubicBezTo>
                    <a:cubicBezTo>
                      <a:pt x="592" y="3587"/>
                      <a:pt x="481" y="3365"/>
                      <a:pt x="333" y="3143"/>
                    </a:cubicBezTo>
                    <a:cubicBezTo>
                      <a:pt x="185" y="2921"/>
                      <a:pt x="111" y="2625"/>
                      <a:pt x="111" y="2293"/>
                    </a:cubicBezTo>
                    <a:cubicBezTo>
                      <a:pt x="37" y="2034"/>
                      <a:pt x="111" y="1701"/>
                      <a:pt x="222" y="1442"/>
                    </a:cubicBezTo>
                    <a:cubicBezTo>
                      <a:pt x="333" y="1147"/>
                      <a:pt x="518" y="888"/>
                      <a:pt x="740" y="629"/>
                    </a:cubicBezTo>
                    <a:cubicBezTo>
                      <a:pt x="961" y="407"/>
                      <a:pt x="1257" y="222"/>
                      <a:pt x="1516" y="148"/>
                    </a:cubicBezTo>
                    <a:cubicBezTo>
                      <a:pt x="1776" y="51"/>
                      <a:pt x="2066" y="10"/>
                      <a:pt x="2308" y="2"/>
                    </a:cubicBezTo>
                    <a:lnTo>
                      <a:pt x="2308" y="2"/>
                    </a:lnTo>
                    <a:cubicBezTo>
                      <a:pt x="2738" y="18"/>
                      <a:pt x="3131" y="147"/>
                      <a:pt x="3459" y="362"/>
                    </a:cubicBezTo>
                    <a:lnTo>
                      <a:pt x="3459" y="362"/>
                    </a:lnTo>
                    <a:cubicBezTo>
                      <a:pt x="3392" y="315"/>
                      <a:pt x="3323" y="269"/>
                      <a:pt x="3254" y="222"/>
                    </a:cubicBezTo>
                    <a:cubicBezTo>
                      <a:pt x="2958" y="75"/>
                      <a:pt x="2699" y="38"/>
                      <a:pt x="2403" y="1"/>
                    </a:cubicBezTo>
                    <a:cubicBezTo>
                      <a:pt x="2372" y="1"/>
                      <a:pt x="2341" y="1"/>
                      <a:pt x="2308" y="2"/>
                    </a:cubicBezTo>
                    <a:lnTo>
                      <a:pt x="2308" y="2"/>
                    </a:lnTo>
                    <a:cubicBezTo>
                      <a:pt x="2278" y="1"/>
                      <a:pt x="2248" y="1"/>
                      <a:pt x="2218"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8" name="Google Shape;4563;p46">
                <a:extLst>
                  <a:ext uri="{FF2B5EF4-FFF2-40B4-BE49-F238E27FC236}">
                    <a16:creationId xmlns:a16="http://schemas.microsoft.com/office/drawing/2014/main" id="{B0F915AF-6104-5CF2-A2E3-0C427138C488}"/>
                  </a:ext>
                </a:extLst>
              </p:cNvPr>
              <p:cNvSpPr/>
              <p:nvPr/>
            </p:nvSpPr>
            <p:spPr>
              <a:xfrm>
                <a:off x="-438351" y="2528917"/>
                <a:ext cx="16714" cy="14166"/>
              </a:xfrm>
              <a:custGeom>
                <a:avLst/>
                <a:gdLst/>
                <a:ahLst/>
                <a:cxnLst/>
                <a:rect l="l" t="t" r="r" b="b"/>
                <a:pathLst>
                  <a:path w="666" h="592" extrusionOk="0">
                    <a:moveTo>
                      <a:pt x="481" y="550"/>
                    </a:moveTo>
                    <a:cubicBezTo>
                      <a:pt x="481" y="552"/>
                      <a:pt x="481" y="553"/>
                      <a:pt x="481" y="555"/>
                    </a:cubicBezTo>
                    <a:cubicBezTo>
                      <a:pt x="481" y="567"/>
                      <a:pt x="477" y="571"/>
                      <a:pt x="472" y="571"/>
                    </a:cubicBezTo>
                    <a:cubicBezTo>
                      <a:pt x="465" y="571"/>
                      <a:pt x="457" y="566"/>
                      <a:pt x="452" y="561"/>
                    </a:cubicBezTo>
                    <a:lnTo>
                      <a:pt x="452" y="561"/>
                    </a:lnTo>
                    <a:cubicBezTo>
                      <a:pt x="461" y="558"/>
                      <a:pt x="471" y="554"/>
                      <a:pt x="481" y="550"/>
                    </a:cubicBezTo>
                    <a:close/>
                    <a:moveTo>
                      <a:pt x="1" y="0"/>
                    </a:moveTo>
                    <a:lnTo>
                      <a:pt x="1" y="37"/>
                    </a:lnTo>
                    <a:lnTo>
                      <a:pt x="1" y="259"/>
                    </a:lnTo>
                    <a:lnTo>
                      <a:pt x="1" y="518"/>
                    </a:lnTo>
                    <a:lnTo>
                      <a:pt x="1" y="555"/>
                    </a:lnTo>
                    <a:lnTo>
                      <a:pt x="333" y="555"/>
                    </a:lnTo>
                    <a:lnTo>
                      <a:pt x="333" y="592"/>
                    </a:lnTo>
                    <a:cubicBezTo>
                      <a:pt x="346" y="592"/>
                      <a:pt x="366" y="588"/>
                      <a:pt x="391" y="581"/>
                    </a:cubicBezTo>
                    <a:lnTo>
                      <a:pt x="391" y="581"/>
                    </a:lnTo>
                    <a:cubicBezTo>
                      <a:pt x="366" y="592"/>
                      <a:pt x="358" y="592"/>
                      <a:pt x="333" y="592"/>
                    </a:cubicBezTo>
                    <a:lnTo>
                      <a:pt x="518" y="592"/>
                    </a:lnTo>
                    <a:lnTo>
                      <a:pt x="555" y="555"/>
                    </a:lnTo>
                    <a:lnTo>
                      <a:pt x="592" y="518"/>
                    </a:lnTo>
                    <a:cubicBezTo>
                      <a:pt x="592" y="518"/>
                      <a:pt x="592" y="444"/>
                      <a:pt x="666" y="444"/>
                    </a:cubicBezTo>
                    <a:lnTo>
                      <a:pt x="666" y="407"/>
                    </a:lnTo>
                    <a:lnTo>
                      <a:pt x="666" y="370"/>
                    </a:lnTo>
                    <a:lnTo>
                      <a:pt x="666" y="333"/>
                    </a:lnTo>
                    <a:lnTo>
                      <a:pt x="666" y="259"/>
                    </a:lnTo>
                    <a:lnTo>
                      <a:pt x="666" y="222"/>
                    </a:lnTo>
                    <a:lnTo>
                      <a:pt x="666" y="185"/>
                    </a:lnTo>
                    <a:cubicBezTo>
                      <a:pt x="666" y="185"/>
                      <a:pt x="666" y="148"/>
                      <a:pt x="592" y="148"/>
                    </a:cubicBezTo>
                    <a:lnTo>
                      <a:pt x="555" y="74"/>
                    </a:lnTo>
                    <a:lnTo>
                      <a:pt x="518" y="37"/>
                    </a:lnTo>
                    <a:lnTo>
                      <a:pt x="487" y="37"/>
                    </a:lnTo>
                    <a:cubicBezTo>
                      <a:pt x="437" y="0"/>
                      <a:pt x="355" y="0"/>
                      <a:pt x="296"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9" name="Google Shape;4564;p46">
                <a:extLst>
                  <a:ext uri="{FF2B5EF4-FFF2-40B4-BE49-F238E27FC236}">
                    <a16:creationId xmlns:a16="http://schemas.microsoft.com/office/drawing/2014/main" id="{B34707CD-9333-F3EA-A5BE-45D21DBE7E0C}"/>
                  </a:ext>
                </a:extLst>
              </p:cNvPr>
              <p:cNvSpPr/>
              <p:nvPr/>
            </p:nvSpPr>
            <p:spPr>
              <a:xfrm>
                <a:off x="-436962" y="2546854"/>
                <a:ext cx="18000" cy="18029"/>
              </a:xfrm>
              <a:custGeom>
                <a:avLst/>
                <a:gdLst/>
                <a:ahLst/>
                <a:cxnLst/>
                <a:rect l="l" t="t" r="r" b="b"/>
                <a:pathLst>
                  <a:path w="703" h="741" extrusionOk="0">
                    <a:moveTo>
                      <a:pt x="0" y="1"/>
                    </a:moveTo>
                    <a:lnTo>
                      <a:pt x="0" y="38"/>
                    </a:lnTo>
                    <a:lnTo>
                      <a:pt x="0" y="370"/>
                    </a:lnTo>
                    <a:lnTo>
                      <a:pt x="0" y="703"/>
                    </a:lnTo>
                    <a:lnTo>
                      <a:pt x="0" y="740"/>
                    </a:lnTo>
                    <a:lnTo>
                      <a:pt x="333" y="740"/>
                    </a:lnTo>
                    <a:cubicBezTo>
                      <a:pt x="379" y="740"/>
                      <a:pt x="419" y="734"/>
                      <a:pt x="458" y="718"/>
                    </a:cubicBezTo>
                    <a:lnTo>
                      <a:pt x="458" y="718"/>
                    </a:lnTo>
                    <a:cubicBezTo>
                      <a:pt x="464" y="724"/>
                      <a:pt x="472" y="731"/>
                      <a:pt x="481" y="740"/>
                    </a:cubicBezTo>
                    <a:lnTo>
                      <a:pt x="518" y="703"/>
                    </a:lnTo>
                    <a:lnTo>
                      <a:pt x="490" y="703"/>
                    </a:lnTo>
                    <a:cubicBezTo>
                      <a:pt x="479" y="709"/>
                      <a:pt x="469" y="714"/>
                      <a:pt x="458" y="718"/>
                    </a:cubicBezTo>
                    <a:lnTo>
                      <a:pt x="458" y="718"/>
                    </a:lnTo>
                    <a:cubicBezTo>
                      <a:pt x="439" y="703"/>
                      <a:pt x="425" y="703"/>
                      <a:pt x="370" y="703"/>
                    </a:cubicBezTo>
                    <a:lnTo>
                      <a:pt x="490" y="703"/>
                    </a:lnTo>
                    <a:cubicBezTo>
                      <a:pt x="533" y="680"/>
                      <a:pt x="577" y="644"/>
                      <a:pt x="629" y="592"/>
                    </a:cubicBezTo>
                    <a:lnTo>
                      <a:pt x="629" y="592"/>
                    </a:lnTo>
                    <a:cubicBezTo>
                      <a:pt x="629" y="592"/>
                      <a:pt x="629" y="666"/>
                      <a:pt x="555" y="666"/>
                    </a:cubicBezTo>
                    <a:lnTo>
                      <a:pt x="518" y="703"/>
                    </a:lnTo>
                    <a:cubicBezTo>
                      <a:pt x="555" y="703"/>
                      <a:pt x="555" y="666"/>
                      <a:pt x="629" y="666"/>
                    </a:cubicBezTo>
                    <a:cubicBezTo>
                      <a:pt x="629" y="666"/>
                      <a:pt x="629" y="592"/>
                      <a:pt x="666" y="592"/>
                    </a:cubicBezTo>
                    <a:cubicBezTo>
                      <a:pt x="666" y="592"/>
                      <a:pt x="666" y="555"/>
                      <a:pt x="703" y="555"/>
                    </a:cubicBezTo>
                    <a:lnTo>
                      <a:pt x="703" y="518"/>
                    </a:lnTo>
                    <a:lnTo>
                      <a:pt x="703" y="481"/>
                    </a:lnTo>
                    <a:lnTo>
                      <a:pt x="703" y="407"/>
                    </a:lnTo>
                    <a:lnTo>
                      <a:pt x="703" y="370"/>
                    </a:lnTo>
                    <a:lnTo>
                      <a:pt x="703" y="334"/>
                    </a:lnTo>
                    <a:lnTo>
                      <a:pt x="703" y="297"/>
                    </a:lnTo>
                    <a:lnTo>
                      <a:pt x="703" y="223"/>
                    </a:lnTo>
                    <a:lnTo>
                      <a:pt x="703" y="186"/>
                    </a:lnTo>
                    <a:lnTo>
                      <a:pt x="703" y="149"/>
                    </a:lnTo>
                    <a:lnTo>
                      <a:pt x="703" y="112"/>
                    </a:lnTo>
                    <a:cubicBezTo>
                      <a:pt x="703" y="112"/>
                      <a:pt x="703" y="38"/>
                      <a:pt x="666" y="38"/>
                    </a:cubicBezTo>
                    <a:cubicBezTo>
                      <a:pt x="629" y="1"/>
                      <a:pt x="629" y="1"/>
                      <a:pt x="555" y="1"/>
                    </a:cubicBezTo>
                    <a:lnTo>
                      <a:pt x="481" y="1"/>
                    </a:lnTo>
                    <a:cubicBezTo>
                      <a:pt x="481" y="1"/>
                      <a:pt x="518" y="1"/>
                      <a:pt x="518" y="38"/>
                    </a:cubicBezTo>
                    <a:lnTo>
                      <a:pt x="523" y="48"/>
                    </a:lnTo>
                    <a:lnTo>
                      <a:pt x="523" y="48"/>
                    </a:lnTo>
                    <a:cubicBezTo>
                      <a:pt x="465" y="14"/>
                      <a:pt x="399" y="1"/>
                      <a:pt x="333"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0" name="Google Shape;4565;p46">
                <a:extLst>
                  <a:ext uri="{FF2B5EF4-FFF2-40B4-BE49-F238E27FC236}">
                    <a16:creationId xmlns:a16="http://schemas.microsoft.com/office/drawing/2014/main" id="{AD735C71-8B6D-F952-4A9B-ECDDA6D2A4C8}"/>
                  </a:ext>
                </a:extLst>
              </p:cNvPr>
              <p:cNvSpPr/>
              <p:nvPr/>
            </p:nvSpPr>
            <p:spPr>
              <a:xfrm>
                <a:off x="530642" y="2437544"/>
                <a:ext cx="165852" cy="166128"/>
              </a:xfrm>
              <a:custGeom>
                <a:avLst/>
                <a:gdLst/>
                <a:ahLst/>
                <a:cxnLst/>
                <a:rect l="l" t="t" r="r" b="b"/>
                <a:pathLst>
                  <a:path w="6656" h="6656" extrusionOk="0">
                    <a:moveTo>
                      <a:pt x="6052" y="1797"/>
                    </a:moveTo>
                    <a:cubicBezTo>
                      <a:pt x="6088" y="1867"/>
                      <a:pt x="6117" y="1935"/>
                      <a:pt x="6138" y="1997"/>
                    </a:cubicBezTo>
                    <a:cubicBezTo>
                      <a:pt x="6112" y="1926"/>
                      <a:pt x="6083" y="1860"/>
                      <a:pt x="6052" y="1797"/>
                    </a:cubicBezTo>
                    <a:close/>
                    <a:moveTo>
                      <a:pt x="6138" y="1997"/>
                    </a:moveTo>
                    <a:lnTo>
                      <a:pt x="6138" y="1997"/>
                    </a:lnTo>
                    <a:cubicBezTo>
                      <a:pt x="6286" y="2256"/>
                      <a:pt x="6323" y="2514"/>
                      <a:pt x="6397" y="2699"/>
                    </a:cubicBezTo>
                    <a:cubicBezTo>
                      <a:pt x="6323" y="2514"/>
                      <a:pt x="6249" y="2256"/>
                      <a:pt x="6138" y="1997"/>
                    </a:cubicBezTo>
                    <a:close/>
                    <a:moveTo>
                      <a:pt x="2811" y="555"/>
                    </a:moveTo>
                    <a:cubicBezTo>
                      <a:pt x="2737" y="555"/>
                      <a:pt x="2700" y="592"/>
                      <a:pt x="2589" y="592"/>
                    </a:cubicBezTo>
                    <a:cubicBezTo>
                      <a:pt x="2552" y="592"/>
                      <a:pt x="2515" y="666"/>
                      <a:pt x="2441" y="666"/>
                    </a:cubicBezTo>
                    <a:cubicBezTo>
                      <a:pt x="2404" y="666"/>
                      <a:pt x="2367" y="703"/>
                      <a:pt x="2330" y="703"/>
                    </a:cubicBezTo>
                    <a:cubicBezTo>
                      <a:pt x="2219" y="740"/>
                      <a:pt x="2145" y="777"/>
                      <a:pt x="1997" y="851"/>
                    </a:cubicBezTo>
                    <a:cubicBezTo>
                      <a:pt x="1886" y="888"/>
                      <a:pt x="1812" y="962"/>
                      <a:pt x="1665" y="1035"/>
                    </a:cubicBezTo>
                    <a:cubicBezTo>
                      <a:pt x="1591" y="1109"/>
                      <a:pt x="1480" y="1146"/>
                      <a:pt x="1406" y="1257"/>
                    </a:cubicBezTo>
                    <a:cubicBezTo>
                      <a:pt x="1295" y="1331"/>
                      <a:pt x="1221" y="1442"/>
                      <a:pt x="1147" y="1516"/>
                    </a:cubicBezTo>
                    <a:cubicBezTo>
                      <a:pt x="1073" y="1627"/>
                      <a:pt x="1036" y="1701"/>
                      <a:pt x="962" y="1849"/>
                    </a:cubicBezTo>
                    <a:cubicBezTo>
                      <a:pt x="851" y="2071"/>
                      <a:pt x="777" y="2182"/>
                      <a:pt x="740" y="2256"/>
                    </a:cubicBezTo>
                    <a:cubicBezTo>
                      <a:pt x="740" y="2329"/>
                      <a:pt x="703" y="2366"/>
                      <a:pt x="703" y="2403"/>
                    </a:cubicBezTo>
                    <a:cubicBezTo>
                      <a:pt x="703" y="2440"/>
                      <a:pt x="666" y="2514"/>
                      <a:pt x="666" y="2551"/>
                    </a:cubicBezTo>
                    <a:cubicBezTo>
                      <a:pt x="592" y="2625"/>
                      <a:pt x="592" y="2736"/>
                      <a:pt x="592" y="2773"/>
                    </a:cubicBezTo>
                    <a:cubicBezTo>
                      <a:pt x="592" y="2699"/>
                      <a:pt x="592" y="2588"/>
                      <a:pt x="666" y="2514"/>
                    </a:cubicBezTo>
                    <a:cubicBezTo>
                      <a:pt x="666" y="2440"/>
                      <a:pt x="666" y="2403"/>
                      <a:pt x="703" y="2366"/>
                    </a:cubicBezTo>
                    <a:cubicBezTo>
                      <a:pt x="703" y="2329"/>
                      <a:pt x="740" y="2256"/>
                      <a:pt x="740" y="2219"/>
                    </a:cubicBezTo>
                    <a:cubicBezTo>
                      <a:pt x="777" y="2145"/>
                      <a:pt x="851" y="1997"/>
                      <a:pt x="888" y="1886"/>
                    </a:cubicBezTo>
                    <a:cubicBezTo>
                      <a:pt x="925" y="1812"/>
                      <a:pt x="1036" y="1664"/>
                      <a:pt x="1073" y="1590"/>
                    </a:cubicBezTo>
                    <a:lnTo>
                      <a:pt x="1332" y="1294"/>
                    </a:lnTo>
                    <a:lnTo>
                      <a:pt x="1628" y="1035"/>
                    </a:lnTo>
                    <a:cubicBezTo>
                      <a:pt x="1702" y="925"/>
                      <a:pt x="1849" y="888"/>
                      <a:pt x="1960" y="851"/>
                    </a:cubicBezTo>
                    <a:cubicBezTo>
                      <a:pt x="2034" y="777"/>
                      <a:pt x="2182" y="740"/>
                      <a:pt x="2256" y="703"/>
                    </a:cubicBezTo>
                    <a:cubicBezTo>
                      <a:pt x="2330" y="703"/>
                      <a:pt x="2367" y="666"/>
                      <a:pt x="2404" y="666"/>
                    </a:cubicBezTo>
                    <a:cubicBezTo>
                      <a:pt x="2441" y="666"/>
                      <a:pt x="2515" y="592"/>
                      <a:pt x="2552" y="592"/>
                    </a:cubicBezTo>
                    <a:cubicBezTo>
                      <a:pt x="2626" y="592"/>
                      <a:pt x="2737" y="555"/>
                      <a:pt x="2811" y="555"/>
                    </a:cubicBezTo>
                    <a:close/>
                    <a:moveTo>
                      <a:pt x="6397" y="2699"/>
                    </a:moveTo>
                    <a:cubicBezTo>
                      <a:pt x="6434" y="2884"/>
                      <a:pt x="6434" y="3069"/>
                      <a:pt x="6434" y="3143"/>
                    </a:cubicBezTo>
                    <a:cubicBezTo>
                      <a:pt x="6434" y="3069"/>
                      <a:pt x="6397" y="2884"/>
                      <a:pt x="6397" y="2699"/>
                    </a:cubicBezTo>
                    <a:close/>
                    <a:moveTo>
                      <a:pt x="5694" y="2884"/>
                    </a:moveTo>
                    <a:lnTo>
                      <a:pt x="5694" y="2884"/>
                    </a:lnTo>
                    <a:cubicBezTo>
                      <a:pt x="5731" y="2994"/>
                      <a:pt x="5731" y="3141"/>
                      <a:pt x="5731" y="3252"/>
                    </a:cubicBezTo>
                    <a:lnTo>
                      <a:pt x="5731" y="3252"/>
                    </a:lnTo>
                    <a:cubicBezTo>
                      <a:pt x="5731" y="3142"/>
                      <a:pt x="5731" y="3068"/>
                      <a:pt x="5694" y="2884"/>
                    </a:cubicBezTo>
                    <a:close/>
                    <a:moveTo>
                      <a:pt x="6064" y="3660"/>
                    </a:moveTo>
                    <a:lnTo>
                      <a:pt x="6064" y="3734"/>
                    </a:lnTo>
                    <a:lnTo>
                      <a:pt x="6064" y="3845"/>
                    </a:lnTo>
                    <a:cubicBezTo>
                      <a:pt x="6064" y="3919"/>
                      <a:pt x="6064" y="4030"/>
                      <a:pt x="6027" y="4104"/>
                    </a:cubicBezTo>
                    <a:cubicBezTo>
                      <a:pt x="6027" y="4141"/>
                      <a:pt x="6027" y="4215"/>
                      <a:pt x="5953" y="4252"/>
                    </a:cubicBezTo>
                    <a:cubicBezTo>
                      <a:pt x="5953" y="4289"/>
                      <a:pt x="5916" y="4363"/>
                      <a:pt x="5916" y="4400"/>
                    </a:cubicBezTo>
                    <a:cubicBezTo>
                      <a:pt x="5879" y="4474"/>
                      <a:pt x="5842" y="4622"/>
                      <a:pt x="5768" y="4733"/>
                    </a:cubicBezTo>
                    <a:cubicBezTo>
                      <a:pt x="5731" y="4806"/>
                      <a:pt x="5657" y="4954"/>
                      <a:pt x="5583" y="5028"/>
                    </a:cubicBezTo>
                    <a:lnTo>
                      <a:pt x="5437" y="5196"/>
                    </a:lnTo>
                    <a:lnTo>
                      <a:pt x="5437" y="5196"/>
                    </a:lnTo>
                    <a:cubicBezTo>
                      <a:pt x="5468" y="5154"/>
                      <a:pt x="5495" y="5110"/>
                      <a:pt x="5510" y="5065"/>
                    </a:cubicBezTo>
                    <a:cubicBezTo>
                      <a:pt x="5583" y="4991"/>
                      <a:pt x="5657" y="4880"/>
                      <a:pt x="5694" y="4770"/>
                    </a:cubicBezTo>
                    <a:cubicBezTo>
                      <a:pt x="5731" y="4659"/>
                      <a:pt x="5768" y="4585"/>
                      <a:pt x="5842" y="4437"/>
                    </a:cubicBezTo>
                    <a:cubicBezTo>
                      <a:pt x="5842" y="4400"/>
                      <a:pt x="5879" y="4363"/>
                      <a:pt x="5879" y="4289"/>
                    </a:cubicBezTo>
                    <a:cubicBezTo>
                      <a:pt x="5879" y="4252"/>
                      <a:pt x="5916" y="4215"/>
                      <a:pt x="5916" y="4141"/>
                    </a:cubicBezTo>
                    <a:cubicBezTo>
                      <a:pt x="5953" y="4067"/>
                      <a:pt x="5953" y="3956"/>
                      <a:pt x="5953" y="3919"/>
                    </a:cubicBezTo>
                    <a:cubicBezTo>
                      <a:pt x="6027" y="3845"/>
                      <a:pt x="6027" y="3808"/>
                      <a:pt x="6064" y="3734"/>
                    </a:cubicBezTo>
                    <a:cubicBezTo>
                      <a:pt x="6027" y="3697"/>
                      <a:pt x="6027" y="3697"/>
                      <a:pt x="6064" y="3660"/>
                    </a:cubicBezTo>
                    <a:close/>
                    <a:moveTo>
                      <a:pt x="3883" y="1516"/>
                    </a:moveTo>
                    <a:lnTo>
                      <a:pt x="3883" y="1886"/>
                    </a:lnTo>
                    <a:lnTo>
                      <a:pt x="3883" y="1997"/>
                    </a:lnTo>
                    <a:lnTo>
                      <a:pt x="3994" y="1997"/>
                    </a:lnTo>
                    <a:cubicBezTo>
                      <a:pt x="4437" y="1997"/>
                      <a:pt x="4696" y="2219"/>
                      <a:pt x="4696" y="2588"/>
                    </a:cubicBezTo>
                    <a:cubicBezTo>
                      <a:pt x="4696" y="3106"/>
                      <a:pt x="4326" y="3180"/>
                      <a:pt x="4326" y="3180"/>
                    </a:cubicBezTo>
                    <a:cubicBezTo>
                      <a:pt x="4253" y="3254"/>
                      <a:pt x="4068" y="3291"/>
                      <a:pt x="4068" y="3291"/>
                    </a:cubicBezTo>
                    <a:cubicBezTo>
                      <a:pt x="4068" y="3291"/>
                      <a:pt x="4253" y="3328"/>
                      <a:pt x="4326" y="3365"/>
                    </a:cubicBezTo>
                    <a:cubicBezTo>
                      <a:pt x="4326" y="3365"/>
                      <a:pt x="4437" y="3439"/>
                      <a:pt x="4585" y="3513"/>
                    </a:cubicBezTo>
                    <a:cubicBezTo>
                      <a:pt x="4770" y="3660"/>
                      <a:pt x="4881" y="3845"/>
                      <a:pt x="4881" y="4067"/>
                    </a:cubicBezTo>
                    <a:cubicBezTo>
                      <a:pt x="4881" y="4548"/>
                      <a:pt x="4585" y="4770"/>
                      <a:pt x="4031" y="4770"/>
                    </a:cubicBezTo>
                    <a:lnTo>
                      <a:pt x="3883" y="4770"/>
                    </a:lnTo>
                    <a:lnTo>
                      <a:pt x="3883" y="4843"/>
                    </a:lnTo>
                    <a:lnTo>
                      <a:pt x="3883" y="5213"/>
                    </a:lnTo>
                    <a:lnTo>
                      <a:pt x="3698" y="5213"/>
                    </a:lnTo>
                    <a:lnTo>
                      <a:pt x="3661" y="4806"/>
                    </a:lnTo>
                    <a:lnTo>
                      <a:pt x="3624" y="5139"/>
                    </a:lnTo>
                    <a:lnTo>
                      <a:pt x="3624" y="4843"/>
                    </a:lnTo>
                    <a:lnTo>
                      <a:pt x="3624" y="4770"/>
                    </a:lnTo>
                    <a:lnTo>
                      <a:pt x="3513" y="4770"/>
                    </a:lnTo>
                    <a:lnTo>
                      <a:pt x="3513" y="4733"/>
                    </a:lnTo>
                    <a:lnTo>
                      <a:pt x="3069" y="4733"/>
                    </a:lnTo>
                    <a:lnTo>
                      <a:pt x="3069" y="4806"/>
                    </a:lnTo>
                    <a:lnTo>
                      <a:pt x="3069" y="5176"/>
                    </a:lnTo>
                    <a:lnTo>
                      <a:pt x="2885" y="5176"/>
                    </a:lnTo>
                    <a:lnTo>
                      <a:pt x="2811" y="4770"/>
                    </a:lnTo>
                    <a:lnTo>
                      <a:pt x="2774" y="5065"/>
                    </a:lnTo>
                    <a:lnTo>
                      <a:pt x="2774" y="4806"/>
                    </a:lnTo>
                    <a:lnTo>
                      <a:pt x="2774" y="4733"/>
                    </a:lnTo>
                    <a:lnTo>
                      <a:pt x="1960" y="4733"/>
                    </a:lnTo>
                    <a:lnTo>
                      <a:pt x="1960" y="4474"/>
                    </a:lnTo>
                    <a:lnTo>
                      <a:pt x="2071" y="4474"/>
                    </a:lnTo>
                    <a:cubicBezTo>
                      <a:pt x="2182" y="4474"/>
                      <a:pt x="2256" y="4437"/>
                      <a:pt x="2330" y="4363"/>
                    </a:cubicBezTo>
                    <a:lnTo>
                      <a:pt x="2330" y="4400"/>
                    </a:lnTo>
                    <a:cubicBezTo>
                      <a:pt x="2256" y="4437"/>
                      <a:pt x="2256" y="4474"/>
                      <a:pt x="2219" y="4474"/>
                    </a:cubicBezTo>
                    <a:cubicBezTo>
                      <a:pt x="2182" y="4474"/>
                      <a:pt x="2182" y="4511"/>
                      <a:pt x="2145" y="4511"/>
                    </a:cubicBezTo>
                    <a:lnTo>
                      <a:pt x="2219" y="4511"/>
                    </a:lnTo>
                    <a:cubicBezTo>
                      <a:pt x="2256" y="4511"/>
                      <a:pt x="2330" y="4474"/>
                      <a:pt x="2330" y="4437"/>
                    </a:cubicBezTo>
                    <a:cubicBezTo>
                      <a:pt x="2330" y="4437"/>
                      <a:pt x="2367" y="4400"/>
                      <a:pt x="2367" y="4363"/>
                    </a:cubicBezTo>
                    <a:lnTo>
                      <a:pt x="2367" y="4289"/>
                    </a:lnTo>
                    <a:lnTo>
                      <a:pt x="2367" y="4252"/>
                    </a:lnTo>
                    <a:lnTo>
                      <a:pt x="2367" y="4067"/>
                    </a:lnTo>
                    <a:lnTo>
                      <a:pt x="2367" y="3845"/>
                    </a:lnTo>
                    <a:lnTo>
                      <a:pt x="2367" y="3623"/>
                    </a:lnTo>
                    <a:lnTo>
                      <a:pt x="2367" y="3365"/>
                    </a:lnTo>
                    <a:lnTo>
                      <a:pt x="2367" y="3143"/>
                    </a:lnTo>
                    <a:lnTo>
                      <a:pt x="2367" y="2921"/>
                    </a:lnTo>
                    <a:lnTo>
                      <a:pt x="2367" y="2514"/>
                    </a:lnTo>
                    <a:lnTo>
                      <a:pt x="2367" y="2440"/>
                    </a:lnTo>
                    <a:lnTo>
                      <a:pt x="2367" y="2403"/>
                    </a:lnTo>
                    <a:lnTo>
                      <a:pt x="2367" y="2366"/>
                    </a:lnTo>
                    <a:cubicBezTo>
                      <a:pt x="2367" y="2329"/>
                      <a:pt x="2330" y="2329"/>
                      <a:pt x="2330" y="2256"/>
                    </a:cubicBezTo>
                    <a:lnTo>
                      <a:pt x="2219" y="2182"/>
                    </a:lnTo>
                    <a:lnTo>
                      <a:pt x="2145" y="2182"/>
                    </a:lnTo>
                    <a:cubicBezTo>
                      <a:pt x="2145" y="2182"/>
                      <a:pt x="2182" y="2182"/>
                      <a:pt x="2219" y="2219"/>
                    </a:cubicBezTo>
                    <a:cubicBezTo>
                      <a:pt x="2256" y="2219"/>
                      <a:pt x="2256" y="2256"/>
                      <a:pt x="2330" y="2329"/>
                    </a:cubicBezTo>
                    <a:lnTo>
                      <a:pt x="2330" y="2366"/>
                    </a:lnTo>
                    <a:cubicBezTo>
                      <a:pt x="2256" y="2256"/>
                      <a:pt x="2182" y="2219"/>
                      <a:pt x="2071" y="2219"/>
                    </a:cubicBezTo>
                    <a:lnTo>
                      <a:pt x="1960" y="2219"/>
                    </a:lnTo>
                    <a:lnTo>
                      <a:pt x="1960" y="1997"/>
                    </a:lnTo>
                    <a:lnTo>
                      <a:pt x="2774" y="1997"/>
                    </a:lnTo>
                    <a:lnTo>
                      <a:pt x="2774" y="1886"/>
                    </a:lnTo>
                    <a:lnTo>
                      <a:pt x="2774" y="1627"/>
                    </a:lnTo>
                    <a:lnTo>
                      <a:pt x="2811" y="1960"/>
                    </a:lnTo>
                    <a:lnTo>
                      <a:pt x="2885" y="1516"/>
                    </a:lnTo>
                    <a:lnTo>
                      <a:pt x="3069" y="1516"/>
                    </a:lnTo>
                    <a:lnTo>
                      <a:pt x="3069" y="1886"/>
                    </a:lnTo>
                    <a:lnTo>
                      <a:pt x="3069" y="1997"/>
                    </a:lnTo>
                    <a:lnTo>
                      <a:pt x="3624" y="1997"/>
                    </a:lnTo>
                    <a:lnTo>
                      <a:pt x="3624" y="1886"/>
                    </a:lnTo>
                    <a:lnTo>
                      <a:pt x="3624" y="1627"/>
                    </a:lnTo>
                    <a:lnTo>
                      <a:pt x="3661" y="1960"/>
                    </a:lnTo>
                    <a:lnTo>
                      <a:pt x="3698" y="1516"/>
                    </a:lnTo>
                    <a:close/>
                    <a:moveTo>
                      <a:pt x="5327" y="5321"/>
                    </a:moveTo>
                    <a:lnTo>
                      <a:pt x="5325" y="5324"/>
                    </a:lnTo>
                    <a:lnTo>
                      <a:pt x="5323" y="5326"/>
                    </a:lnTo>
                    <a:lnTo>
                      <a:pt x="5323" y="5326"/>
                    </a:lnTo>
                    <a:cubicBezTo>
                      <a:pt x="5324" y="5324"/>
                      <a:pt x="5326" y="5323"/>
                      <a:pt x="5327" y="5321"/>
                    </a:cubicBezTo>
                    <a:close/>
                    <a:moveTo>
                      <a:pt x="3338" y="139"/>
                    </a:moveTo>
                    <a:cubicBezTo>
                      <a:pt x="3409" y="139"/>
                      <a:pt x="3480" y="142"/>
                      <a:pt x="3550" y="148"/>
                    </a:cubicBezTo>
                    <a:cubicBezTo>
                      <a:pt x="4031" y="185"/>
                      <a:pt x="4437" y="333"/>
                      <a:pt x="4770" y="518"/>
                    </a:cubicBezTo>
                    <a:cubicBezTo>
                      <a:pt x="5140" y="703"/>
                      <a:pt x="5399" y="925"/>
                      <a:pt x="5657" y="1220"/>
                    </a:cubicBezTo>
                    <a:cubicBezTo>
                      <a:pt x="5399" y="962"/>
                      <a:pt x="5103" y="703"/>
                      <a:pt x="4770" y="555"/>
                    </a:cubicBezTo>
                    <a:cubicBezTo>
                      <a:pt x="4400" y="370"/>
                      <a:pt x="4031" y="296"/>
                      <a:pt x="3550" y="222"/>
                    </a:cubicBezTo>
                    <a:cubicBezTo>
                      <a:pt x="3459" y="214"/>
                      <a:pt x="3365" y="209"/>
                      <a:pt x="3271" y="209"/>
                    </a:cubicBezTo>
                    <a:cubicBezTo>
                      <a:pt x="2944" y="209"/>
                      <a:pt x="2600" y="264"/>
                      <a:pt x="2256" y="407"/>
                    </a:cubicBezTo>
                    <a:cubicBezTo>
                      <a:pt x="1849" y="555"/>
                      <a:pt x="1443" y="851"/>
                      <a:pt x="1110" y="1146"/>
                    </a:cubicBezTo>
                    <a:cubicBezTo>
                      <a:pt x="777" y="1479"/>
                      <a:pt x="555" y="1886"/>
                      <a:pt x="371" y="2329"/>
                    </a:cubicBezTo>
                    <a:cubicBezTo>
                      <a:pt x="260" y="2736"/>
                      <a:pt x="149" y="3180"/>
                      <a:pt x="186" y="3623"/>
                    </a:cubicBezTo>
                    <a:cubicBezTo>
                      <a:pt x="260" y="4030"/>
                      <a:pt x="334" y="4437"/>
                      <a:pt x="519" y="4806"/>
                    </a:cubicBezTo>
                    <a:cubicBezTo>
                      <a:pt x="703" y="5176"/>
                      <a:pt x="925" y="5472"/>
                      <a:pt x="1184" y="5694"/>
                    </a:cubicBezTo>
                    <a:cubicBezTo>
                      <a:pt x="888" y="5472"/>
                      <a:pt x="666" y="5139"/>
                      <a:pt x="482" y="4806"/>
                    </a:cubicBezTo>
                    <a:cubicBezTo>
                      <a:pt x="297" y="4437"/>
                      <a:pt x="149" y="4030"/>
                      <a:pt x="112" y="3623"/>
                    </a:cubicBezTo>
                    <a:cubicBezTo>
                      <a:pt x="75" y="3143"/>
                      <a:pt x="112" y="2699"/>
                      <a:pt x="297" y="2256"/>
                    </a:cubicBezTo>
                    <a:cubicBezTo>
                      <a:pt x="408" y="1812"/>
                      <a:pt x="703" y="1405"/>
                      <a:pt x="1036" y="1072"/>
                    </a:cubicBezTo>
                    <a:cubicBezTo>
                      <a:pt x="1332" y="740"/>
                      <a:pt x="1776" y="444"/>
                      <a:pt x="2219" y="333"/>
                    </a:cubicBezTo>
                    <a:cubicBezTo>
                      <a:pt x="2617" y="211"/>
                      <a:pt x="2990" y="139"/>
                      <a:pt x="3338" y="139"/>
                    </a:cubicBezTo>
                    <a:close/>
                    <a:moveTo>
                      <a:pt x="3476" y="888"/>
                    </a:moveTo>
                    <a:cubicBezTo>
                      <a:pt x="3809" y="925"/>
                      <a:pt x="4105" y="1035"/>
                      <a:pt x="4400" y="1146"/>
                    </a:cubicBezTo>
                    <a:cubicBezTo>
                      <a:pt x="4696" y="1294"/>
                      <a:pt x="4918" y="1479"/>
                      <a:pt x="5103" y="1701"/>
                    </a:cubicBezTo>
                    <a:cubicBezTo>
                      <a:pt x="5288" y="1886"/>
                      <a:pt x="5436" y="2145"/>
                      <a:pt x="5510" y="2329"/>
                    </a:cubicBezTo>
                    <a:cubicBezTo>
                      <a:pt x="5620" y="2514"/>
                      <a:pt x="5657" y="2699"/>
                      <a:pt x="5694" y="2884"/>
                    </a:cubicBezTo>
                    <a:cubicBezTo>
                      <a:pt x="5657" y="2736"/>
                      <a:pt x="5583" y="2551"/>
                      <a:pt x="5510" y="2366"/>
                    </a:cubicBezTo>
                    <a:cubicBezTo>
                      <a:pt x="5399" y="2182"/>
                      <a:pt x="5288" y="1960"/>
                      <a:pt x="5103" y="1775"/>
                    </a:cubicBezTo>
                    <a:cubicBezTo>
                      <a:pt x="4918" y="1590"/>
                      <a:pt x="4696" y="1368"/>
                      <a:pt x="4400" y="1257"/>
                    </a:cubicBezTo>
                    <a:cubicBezTo>
                      <a:pt x="4105" y="1109"/>
                      <a:pt x="3846" y="1035"/>
                      <a:pt x="3513" y="1035"/>
                    </a:cubicBezTo>
                    <a:cubicBezTo>
                      <a:pt x="3420" y="1015"/>
                      <a:pt x="3330" y="1006"/>
                      <a:pt x="3241" y="1006"/>
                    </a:cubicBezTo>
                    <a:cubicBezTo>
                      <a:pt x="3012" y="1006"/>
                      <a:pt x="2792" y="1066"/>
                      <a:pt x="2552" y="1146"/>
                    </a:cubicBezTo>
                    <a:cubicBezTo>
                      <a:pt x="2219" y="1294"/>
                      <a:pt x="1960" y="1479"/>
                      <a:pt x="1665" y="1701"/>
                    </a:cubicBezTo>
                    <a:cubicBezTo>
                      <a:pt x="1443" y="1960"/>
                      <a:pt x="1258" y="2256"/>
                      <a:pt x="1110" y="2588"/>
                    </a:cubicBezTo>
                    <a:cubicBezTo>
                      <a:pt x="1036" y="2921"/>
                      <a:pt x="999" y="3254"/>
                      <a:pt x="999" y="3549"/>
                    </a:cubicBezTo>
                    <a:cubicBezTo>
                      <a:pt x="1036" y="3882"/>
                      <a:pt x="1073" y="4215"/>
                      <a:pt x="1221" y="4437"/>
                    </a:cubicBezTo>
                    <a:cubicBezTo>
                      <a:pt x="1332" y="4733"/>
                      <a:pt x="1554" y="4954"/>
                      <a:pt x="1739" y="5139"/>
                    </a:cubicBezTo>
                    <a:cubicBezTo>
                      <a:pt x="1923" y="5324"/>
                      <a:pt x="2145" y="5472"/>
                      <a:pt x="2330" y="5546"/>
                    </a:cubicBezTo>
                    <a:cubicBezTo>
                      <a:pt x="2515" y="5657"/>
                      <a:pt x="2700" y="5694"/>
                      <a:pt x="2848" y="5731"/>
                    </a:cubicBezTo>
                    <a:cubicBezTo>
                      <a:pt x="2700" y="5694"/>
                      <a:pt x="2515" y="5657"/>
                      <a:pt x="2256" y="5546"/>
                    </a:cubicBezTo>
                    <a:cubicBezTo>
                      <a:pt x="2108" y="5472"/>
                      <a:pt x="1849" y="5324"/>
                      <a:pt x="1665" y="5139"/>
                    </a:cubicBezTo>
                    <a:cubicBezTo>
                      <a:pt x="1480" y="4954"/>
                      <a:pt x="1295" y="4733"/>
                      <a:pt x="1110" y="4437"/>
                    </a:cubicBezTo>
                    <a:cubicBezTo>
                      <a:pt x="999" y="4178"/>
                      <a:pt x="888" y="3845"/>
                      <a:pt x="851" y="3513"/>
                    </a:cubicBezTo>
                    <a:cubicBezTo>
                      <a:pt x="851" y="3180"/>
                      <a:pt x="888" y="2810"/>
                      <a:pt x="962" y="2514"/>
                    </a:cubicBezTo>
                    <a:cubicBezTo>
                      <a:pt x="1110" y="2182"/>
                      <a:pt x="1295" y="1849"/>
                      <a:pt x="1517" y="1590"/>
                    </a:cubicBezTo>
                    <a:cubicBezTo>
                      <a:pt x="1812" y="1294"/>
                      <a:pt x="2108" y="1109"/>
                      <a:pt x="2441" y="1035"/>
                    </a:cubicBezTo>
                    <a:cubicBezTo>
                      <a:pt x="2774" y="888"/>
                      <a:pt x="3143" y="888"/>
                      <a:pt x="3476" y="888"/>
                    </a:cubicBezTo>
                    <a:close/>
                    <a:moveTo>
                      <a:pt x="1184" y="5694"/>
                    </a:moveTo>
                    <a:cubicBezTo>
                      <a:pt x="1289" y="5784"/>
                      <a:pt x="1388" y="5868"/>
                      <a:pt x="1489" y="5943"/>
                    </a:cubicBezTo>
                    <a:lnTo>
                      <a:pt x="1489" y="5943"/>
                    </a:lnTo>
                    <a:cubicBezTo>
                      <a:pt x="1380" y="5870"/>
                      <a:pt x="1279" y="5789"/>
                      <a:pt x="1184" y="5694"/>
                    </a:cubicBezTo>
                    <a:close/>
                    <a:moveTo>
                      <a:pt x="5264" y="5377"/>
                    </a:moveTo>
                    <a:lnTo>
                      <a:pt x="5029" y="5583"/>
                    </a:lnTo>
                    <a:cubicBezTo>
                      <a:pt x="4955" y="5694"/>
                      <a:pt x="4807" y="5731"/>
                      <a:pt x="4733" y="5768"/>
                    </a:cubicBezTo>
                    <a:cubicBezTo>
                      <a:pt x="4622" y="5805"/>
                      <a:pt x="4474" y="5879"/>
                      <a:pt x="4400" y="5916"/>
                    </a:cubicBezTo>
                    <a:cubicBezTo>
                      <a:pt x="4363" y="5916"/>
                      <a:pt x="4290" y="5953"/>
                      <a:pt x="4253" y="5953"/>
                    </a:cubicBezTo>
                    <a:cubicBezTo>
                      <a:pt x="4216" y="5953"/>
                      <a:pt x="4179" y="5990"/>
                      <a:pt x="4105" y="5990"/>
                    </a:cubicBezTo>
                    <a:cubicBezTo>
                      <a:pt x="4031" y="5990"/>
                      <a:pt x="3920" y="6063"/>
                      <a:pt x="3846" y="6063"/>
                    </a:cubicBezTo>
                    <a:cubicBezTo>
                      <a:pt x="3920" y="6063"/>
                      <a:pt x="3994" y="5990"/>
                      <a:pt x="4068" y="5990"/>
                    </a:cubicBezTo>
                    <a:cubicBezTo>
                      <a:pt x="4105" y="5990"/>
                      <a:pt x="4179" y="5953"/>
                      <a:pt x="4216" y="5953"/>
                    </a:cubicBezTo>
                    <a:cubicBezTo>
                      <a:pt x="4253" y="5953"/>
                      <a:pt x="4290" y="5916"/>
                      <a:pt x="4363" y="5916"/>
                    </a:cubicBezTo>
                    <a:cubicBezTo>
                      <a:pt x="4437" y="5879"/>
                      <a:pt x="4548" y="5842"/>
                      <a:pt x="4659" y="5768"/>
                    </a:cubicBezTo>
                    <a:cubicBezTo>
                      <a:pt x="4770" y="5731"/>
                      <a:pt x="4844" y="5620"/>
                      <a:pt x="4992" y="5583"/>
                    </a:cubicBezTo>
                    <a:cubicBezTo>
                      <a:pt x="5095" y="5514"/>
                      <a:pt x="5166" y="5446"/>
                      <a:pt x="5264" y="5377"/>
                    </a:cubicBezTo>
                    <a:close/>
                    <a:moveTo>
                      <a:pt x="1960" y="6211"/>
                    </a:moveTo>
                    <a:cubicBezTo>
                      <a:pt x="2219" y="6322"/>
                      <a:pt x="2478" y="6396"/>
                      <a:pt x="2663" y="6433"/>
                    </a:cubicBezTo>
                    <a:cubicBezTo>
                      <a:pt x="2478" y="6396"/>
                      <a:pt x="2182" y="6322"/>
                      <a:pt x="1960" y="6211"/>
                    </a:cubicBezTo>
                    <a:close/>
                    <a:moveTo>
                      <a:pt x="3328" y="0"/>
                    </a:moveTo>
                    <a:cubicBezTo>
                      <a:pt x="1480" y="0"/>
                      <a:pt x="1" y="1479"/>
                      <a:pt x="1" y="3328"/>
                    </a:cubicBezTo>
                    <a:cubicBezTo>
                      <a:pt x="1" y="5176"/>
                      <a:pt x="1480" y="6655"/>
                      <a:pt x="3328" y="6655"/>
                    </a:cubicBezTo>
                    <a:cubicBezTo>
                      <a:pt x="5177" y="6655"/>
                      <a:pt x="6656" y="5176"/>
                      <a:pt x="6656" y="3328"/>
                    </a:cubicBezTo>
                    <a:cubicBezTo>
                      <a:pt x="6656" y="1479"/>
                      <a:pt x="5177" y="0"/>
                      <a:pt x="3328"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1" name="Google Shape;4566;p46">
                <a:extLst>
                  <a:ext uri="{FF2B5EF4-FFF2-40B4-BE49-F238E27FC236}">
                    <a16:creationId xmlns:a16="http://schemas.microsoft.com/office/drawing/2014/main" id="{1F41C2B5-625F-324D-E69B-7293038E01DD}"/>
                  </a:ext>
                </a:extLst>
              </p:cNvPr>
              <p:cNvSpPr/>
              <p:nvPr/>
            </p:nvSpPr>
            <p:spPr>
              <a:xfrm>
                <a:off x="605653" y="2494616"/>
                <a:ext cx="24428" cy="23181"/>
              </a:xfrm>
              <a:custGeom>
                <a:avLst/>
                <a:gdLst/>
                <a:ahLst/>
                <a:cxnLst/>
                <a:rect l="l" t="t" r="r" b="b"/>
                <a:pathLst>
                  <a:path w="962" h="925" extrusionOk="0">
                    <a:moveTo>
                      <a:pt x="720" y="113"/>
                    </a:moveTo>
                    <a:cubicBezTo>
                      <a:pt x="742" y="115"/>
                      <a:pt x="777" y="123"/>
                      <a:pt x="777" y="148"/>
                    </a:cubicBezTo>
                    <a:cubicBezTo>
                      <a:pt x="759" y="136"/>
                      <a:pt x="740" y="124"/>
                      <a:pt x="720" y="113"/>
                    </a:cubicBezTo>
                    <a:close/>
                    <a:moveTo>
                      <a:pt x="481" y="888"/>
                    </a:moveTo>
                    <a:cubicBezTo>
                      <a:pt x="518" y="925"/>
                      <a:pt x="518" y="925"/>
                      <a:pt x="555" y="925"/>
                    </a:cubicBezTo>
                    <a:lnTo>
                      <a:pt x="629" y="925"/>
                    </a:lnTo>
                    <a:cubicBezTo>
                      <a:pt x="555" y="888"/>
                      <a:pt x="518" y="888"/>
                      <a:pt x="481" y="888"/>
                    </a:cubicBezTo>
                    <a:close/>
                    <a:moveTo>
                      <a:pt x="1" y="1"/>
                    </a:moveTo>
                    <a:lnTo>
                      <a:pt x="1" y="111"/>
                    </a:lnTo>
                    <a:lnTo>
                      <a:pt x="1" y="481"/>
                    </a:lnTo>
                    <a:lnTo>
                      <a:pt x="1" y="851"/>
                    </a:lnTo>
                    <a:lnTo>
                      <a:pt x="1" y="925"/>
                    </a:lnTo>
                    <a:lnTo>
                      <a:pt x="481" y="925"/>
                    </a:lnTo>
                    <a:lnTo>
                      <a:pt x="481" y="888"/>
                    </a:lnTo>
                    <a:cubicBezTo>
                      <a:pt x="555" y="888"/>
                      <a:pt x="703" y="851"/>
                      <a:pt x="814" y="740"/>
                    </a:cubicBezTo>
                    <a:lnTo>
                      <a:pt x="814" y="777"/>
                    </a:lnTo>
                    <a:cubicBezTo>
                      <a:pt x="814" y="777"/>
                      <a:pt x="740" y="777"/>
                      <a:pt x="740" y="851"/>
                    </a:cubicBezTo>
                    <a:cubicBezTo>
                      <a:pt x="703" y="851"/>
                      <a:pt x="703" y="888"/>
                      <a:pt x="666" y="888"/>
                    </a:cubicBezTo>
                    <a:cubicBezTo>
                      <a:pt x="629" y="888"/>
                      <a:pt x="629" y="888"/>
                      <a:pt x="629" y="925"/>
                    </a:cubicBezTo>
                    <a:lnTo>
                      <a:pt x="777" y="925"/>
                    </a:lnTo>
                    <a:cubicBezTo>
                      <a:pt x="814" y="925"/>
                      <a:pt x="814" y="888"/>
                      <a:pt x="851" y="888"/>
                    </a:cubicBezTo>
                    <a:lnTo>
                      <a:pt x="888" y="851"/>
                    </a:lnTo>
                    <a:lnTo>
                      <a:pt x="962" y="814"/>
                    </a:lnTo>
                    <a:lnTo>
                      <a:pt x="962" y="740"/>
                    </a:lnTo>
                    <a:lnTo>
                      <a:pt x="962" y="703"/>
                    </a:lnTo>
                    <a:lnTo>
                      <a:pt x="962" y="666"/>
                    </a:lnTo>
                    <a:lnTo>
                      <a:pt x="962" y="555"/>
                    </a:lnTo>
                    <a:lnTo>
                      <a:pt x="962" y="481"/>
                    </a:lnTo>
                    <a:lnTo>
                      <a:pt x="962" y="370"/>
                    </a:lnTo>
                    <a:lnTo>
                      <a:pt x="962" y="296"/>
                    </a:lnTo>
                    <a:lnTo>
                      <a:pt x="962" y="259"/>
                    </a:lnTo>
                    <a:lnTo>
                      <a:pt x="962" y="185"/>
                    </a:lnTo>
                    <a:lnTo>
                      <a:pt x="962" y="148"/>
                    </a:lnTo>
                    <a:lnTo>
                      <a:pt x="888" y="111"/>
                    </a:lnTo>
                    <a:lnTo>
                      <a:pt x="851" y="74"/>
                    </a:lnTo>
                    <a:cubicBezTo>
                      <a:pt x="814" y="1"/>
                      <a:pt x="814" y="1"/>
                      <a:pt x="777" y="1"/>
                    </a:cubicBezTo>
                    <a:lnTo>
                      <a:pt x="555" y="1"/>
                    </a:lnTo>
                    <a:cubicBezTo>
                      <a:pt x="555" y="1"/>
                      <a:pt x="620" y="1"/>
                      <a:pt x="628" y="62"/>
                    </a:cubicBezTo>
                    <a:lnTo>
                      <a:pt x="628" y="62"/>
                    </a:lnTo>
                    <a:cubicBezTo>
                      <a:pt x="556" y="26"/>
                      <a:pt x="488" y="1"/>
                      <a:pt x="444"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2" name="Google Shape;4567;p46">
                <a:extLst>
                  <a:ext uri="{FF2B5EF4-FFF2-40B4-BE49-F238E27FC236}">
                    <a16:creationId xmlns:a16="http://schemas.microsoft.com/office/drawing/2014/main" id="{F9547A25-C0CF-C974-8755-B149A7191AAC}"/>
                  </a:ext>
                </a:extLst>
              </p:cNvPr>
              <p:cNvSpPr/>
              <p:nvPr/>
            </p:nvSpPr>
            <p:spPr>
              <a:xfrm>
                <a:off x="606762" y="2518683"/>
                <a:ext cx="25714" cy="30907"/>
              </a:xfrm>
              <a:custGeom>
                <a:avLst/>
                <a:gdLst/>
                <a:ahLst/>
                <a:cxnLst/>
                <a:rect l="l" t="t" r="r" b="b"/>
                <a:pathLst>
                  <a:path w="999" h="1221" extrusionOk="0">
                    <a:moveTo>
                      <a:pt x="629" y="1"/>
                    </a:moveTo>
                    <a:cubicBezTo>
                      <a:pt x="629" y="1"/>
                      <a:pt x="666" y="1"/>
                      <a:pt x="740" y="38"/>
                    </a:cubicBezTo>
                    <a:cubicBezTo>
                      <a:pt x="777" y="38"/>
                      <a:pt x="777" y="75"/>
                      <a:pt x="814" y="75"/>
                    </a:cubicBezTo>
                    <a:cubicBezTo>
                      <a:pt x="814" y="75"/>
                      <a:pt x="888" y="75"/>
                      <a:pt x="888" y="112"/>
                    </a:cubicBezTo>
                    <a:lnTo>
                      <a:pt x="888" y="186"/>
                    </a:lnTo>
                    <a:lnTo>
                      <a:pt x="925" y="223"/>
                    </a:lnTo>
                    <a:lnTo>
                      <a:pt x="925" y="260"/>
                    </a:lnTo>
                    <a:cubicBezTo>
                      <a:pt x="814" y="75"/>
                      <a:pt x="629" y="38"/>
                      <a:pt x="518" y="38"/>
                    </a:cubicBezTo>
                    <a:lnTo>
                      <a:pt x="0" y="38"/>
                    </a:lnTo>
                    <a:lnTo>
                      <a:pt x="0" y="112"/>
                    </a:lnTo>
                    <a:lnTo>
                      <a:pt x="0" y="592"/>
                    </a:lnTo>
                    <a:lnTo>
                      <a:pt x="0" y="1036"/>
                    </a:lnTo>
                    <a:lnTo>
                      <a:pt x="0" y="1147"/>
                    </a:lnTo>
                    <a:lnTo>
                      <a:pt x="518" y="1147"/>
                    </a:lnTo>
                    <a:cubicBezTo>
                      <a:pt x="629" y="1147"/>
                      <a:pt x="814" y="1110"/>
                      <a:pt x="925" y="925"/>
                    </a:cubicBezTo>
                    <a:lnTo>
                      <a:pt x="925" y="962"/>
                    </a:lnTo>
                    <a:lnTo>
                      <a:pt x="888" y="999"/>
                    </a:lnTo>
                    <a:lnTo>
                      <a:pt x="888" y="1036"/>
                    </a:lnTo>
                    <a:lnTo>
                      <a:pt x="814" y="1110"/>
                    </a:lnTo>
                    <a:cubicBezTo>
                      <a:pt x="777" y="1110"/>
                      <a:pt x="777" y="1147"/>
                      <a:pt x="740" y="1147"/>
                    </a:cubicBezTo>
                    <a:cubicBezTo>
                      <a:pt x="629" y="1184"/>
                      <a:pt x="592" y="1221"/>
                      <a:pt x="592" y="1221"/>
                    </a:cubicBezTo>
                    <a:lnTo>
                      <a:pt x="740" y="1221"/>
                    </a:lnTo>
                    <a:cubicBezTo>
                      <a:pt x="740" y="1221"/>
                      <a:pt x="777" y="1221"/>
                      <a:pt x="777" y="1184"/>
                    </a:cubicBezTo>
                    <a:cubicBezTo>
                      <a:pt x="814" y="1184"/>
                      <a:pt x="888" y="1147"/>
                      <a:pt x="888" y="1110"/>
                    </a:cubicBezTo>
                    <a:lnTo>
                      <a:pt x="925" y="1036"/>
                    </a:lnTo>
                    <a:lnTo>
                      <a:pt x="962" y="999"/>
                    </a:lnTo>
                    <a:lnTo>
                      <a:pt x="962" y="962"/>
                    </a:lnTo>
                    <a:lnTo>
                      <a:pt x="962" y="925"/>
                    </a:lnTo>
                    <a:cubicBezTo>
                      <a:pt x="962" y="851"/>
                      <a:pt x="962" y="851"/>
                      <a:pt x="999" y="814"/>
                    </a:cubicBezTo>
                    <a:lnTo>
                      <a:pt x="999" y="740"/>
                    </a:lnTo>
                    <a:lnTo>
                      <a:pt x="999" y="629"/>
                    </a:lnTo>
                    <a:lnTo>
                      <a:pt x="999" y="555"/>
                    </a:lnTo>
                    <a:lnTo>
                      <a:pt x="999" y="444"/>
                    </a:lnTo>
                    <a:cubicBezTo>
                      <a:pt x="999" y="407"/>
                      <a:pt x="999" y="407"/>
                      <a:pt x="962" y="370"/>
                    </a:cubicBezTo>
                    <a:lnTo>
                      <a:pt x="962" y="296"/>
                    </a:lnTo>
                    <a:lnTo>
                      <a:pt x="962" y="260"/>
                    </a:lnTo>
                    <a:lnTo>
                      <a:pt x="962" y="223"/>
                    </a:lnTo>
                    <a:lnTo>
                      <a:pt x="962" y="186"/>
                    </a:lnTo>
                    <a:lnTo>
                      <a:pt x="925" y="112"/>
                    </a:lnTo>
                    <a:cubicBezTo>
                      <a:pt x="888" y="75"/>
                      <a:pt x="814" y="75"/>
                      <a:pt x="814" y="38"/>
                    </a:cubicBezTo>
                    <a:cubicBezTo>
                      <a:pt x="814" y="38"/>
                      <a:pt x="777" y="38"/>
                      <a:pt x="777"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3" name="Google Shape;4568;p46">
                <a:extLst>
                  <a:ext uri="{FF2B5EF4-FFF2-40B4-BE49-F238E27FC236}">
                    <a16:creationId xmlns:a16="http://schemas.microsoft.com/office/drawing/2014/main" id="{1E651079-D3F9-41BC-BDCC-DC094213B2AA}"/>
                  </a:ext>
                </a:extLst>
              </p:cNvPr>
              <p:cNvSpPr/>
              <p:nvPr/>
            </p:nvSpPr>
            <p:spPr>
              <a:xfrm>
                <a:off x="-424590" y="2322845"/>
                <a:ext cx="140139" cy="141659"/>
              </a:xfrm>
              <a:custGeom>
                <a:avLst/>
                <a:gdLst/>
                <a:ahLst/>
                <a:cxnLst/>
                <a:rect l="l" t="t" r="r" b="b"/>
                <a:pathLst>
                  <a:path w="5620" h="5671" extrusionOk="0">
                    <a:moveTo>
                      <a:pt x="2329" y="495"/>
                    </a:moveTo>
                    <a:cubicBezTo>
                      <a:pt x="2292" y="495"/>
                      <a:pt x="2181" y="532"/>
                      <a:pt x="2107" y="532"/>
                    </a:cubicBezTo>
                    <a:cubicBezTo>
                      <a:pt x="2181" y="532"/>
                      <a:pt x="2255" y="495"/>
                      <a:pt x="2329" y="495"/>
                    </a:cubicBezTo>
                    <a:close/>
                    <a:moveTo>
                      <a:pt x="1035" y="1197"/>
                    </a:moveTo>
                    <a:lnTo>
                      <a:pt x="814" y="1419"/>
                    </a:lnTo>
                    <a:cubicBezTo>
                      <a:pt x="850" y="1308"/>
                      <a:pt x="961" y="1234"/>
                      <a:pt x="1035" y="1197"/>
                    </a:cubicBezTo>
                    <a:close/>
                    <a:moveTo>
                      <a:pt x="814" y="1419"/>
                    </a:moveTo>
                    <a:lnTo>
                      <a:pt x="814" y="1419"/>
                    </a:lnTo>
                    <a:cubicBezTo>
                      <a:pt x="777" y="1493"/>
                      <a:pt x="666" y="1604"/>
                      <a:pt x="629" y="1678"/>
                    </a:cubicBezTo>
                    <a:cubicBezTo>
                      <a:pt x="666" y="1604"/>
                      <a:pt x="703" y="1493"/>
                      <a:pt x="814" y="1419"/>
                    </a:cubicBezTo>
                    <a:close/>
                    <a:moveTo>
                      <a:pt x="4326" y="1419"/>
                    </a:moveTo>
                    <a:cubicBezTo>
                      <a:pt x="4474" y="1604"/>
                      <a:pt x="4585" y="1789"/>
                      <a:pt x="4658" y="1936"/>
                    </a:cubicBezTo>
                    <a:cubicBezTo>
                      <a:pt x="4548" y="1752"/>
                      <a:pt x="4474" y="1604"/>
                      <a:pt x="4326" y="1419"/>
                    </a:cubicBezTo>
                    <a:close/>
                    <a:moveTo>
                      <a:pt x="444" y="2121"/>
                    </a:moveTo>
                    <a:cubicBezTo>
                      <a:pt x="444" y="2158"/>
                      <a:pt x="407" y="2195"/>
                      <a:pt x="407" y="2232"/>
                    </a:cubicBezTo>
                    <a:cubicBezTo>
                      <a:pt x="407" y="2195"/>
                      <a:pt x="407" y="2158"/>
                      <a:pt x="444" y="2121"/>
                    </a:cubicBezTo>
                    <a:close/>
                    <a:moveTo>
                      <a:pt x="4658" y="1936"/>
                    </a:moveTo>
                    <a:lnTo>
                      <a:pt x="4658" y="1936"/>
                    </a:lnTo>
                    <a:cubicBezTo>
                      <a:pt x="4732" y="2121"/>
                      <a:pt x="4769" y="2232"/>
                      <a:pt x="4769" y="2380"/>
                    </a:cubicBezTo>
                    <a:cubicBezTo>
                      <a:pt x="4732" y="2232"/>
                      <a:pt x="4695" y="2121"/>
                      <a:pt x="4658" y="1936"/>
                    </a:cubicBezTo>
                    <a:close/>
                    <a:moveTo>
                      <a:pt x="407" y="2232"/>
                    </a:moveTo>
                    <a:cubicBezTo>
                      <a:pt x="407" y="2343"/>
                      <a:pt x="333" y="2380"/>
                      <a:pt x="333" y="2491"/>
                    </a:cubicBezTo>
                    <a:cubicBezTo>
                      <a:pt x="333" y="2417"/>
                      <a:pt x="333" y="2343"/>
                      <a:pt x="407" y="2232"/>
                    </a:cubicBezTo>
                    <a:close/>
                    <a:moveTo>
                      <a:pt x="2723" y="1"/>
                    </a:moveTo>
                    <a:cubicBezTo>
                      <a:pt x="2420" y="1"/>
                      <a:pt x="2094" y="49"/>
                      <a:pt x="1812" y="162"/>
                    </a:cubicBezTo>
                    <a:cubicBezTo>
                      <a:pt x="1442" y="310"/>
                      <a:pt x="1072" y="532"/>
                      <a:pt x="814" y="827"/>
                    </a:cubicBezTo>
                    <a:cubicBezTo>
                      <a:pt x="518" y="1086"/>
                      <a:pt x="296" y="1456"/>
                      <a:pt x="148" y="1825"/>
                    </a:cubicBezTo>
                    <a:cubicBezTo>
                      <a:pt x="69" y="2090"/>
                      <a:pt x="8" y="2374"/>
                      <a:pt x="7" y="2650"/>
                    </a:cubicBezTo>
                    <a:lnTo>
                      <a:pt x="7" y="2650"/>
                    </a:lnTo>
                    <a:cubicBezTo>
                      <a:pt x="110" y="1161"/>
                      <a:pt x="1291" y="14"/>
                      <a:pt x="2810" y="14"/>
                    </a:cubicBezTo>
                    <a:cubicBezTo>
                      <a:pt x="2888" y="14"/>
                      <a:pt x="2965" y="17"/>
                      <a:pt x="3042" y="23"/>
                    </a:cubicBezTo>
                    <a:lnTo>
                      <a:pt x="3042" y="23"/>
                    </a:lnTo>
                    <a:cubicBezTo>
                      <a:pt x="3026" y="20"/>
                      <a:pt x="3010" y="17"/>
                      <a:pt x="2995" y="14"/>
                    </a:cubicBezTo>
                    <a:cubicBezTo>
                      <a:pt x="2908" y="5"/>
                      <a:pt x="2816" y="1"/>
                      <a:pt x="2723" y="1"/>
                    </a:cubicBezTo>
                    <a:close/>
                    <a:moveTo>
                      <a:pt x="5213" y="3267"/>
                    </a:moveTo>
                    <a:cubicBezTo>
                      <a:pt x="5213" y="3304"/>
                      <a:pt x="5213" y="3415"/>
                      <a:pt x="5139" y="3489"/>
                    </a:cubicBezTo>
                    <a:cubicBezTo>
                      <a:pt x="5139" y="3415"/>
                      <a:pt x="5213" y="3341"/>
                      <a:pt x="5213" y="3267"/>
                    </a:cubicBezTo>
                    <a:close/>
                    <a:moveTo>
                      <a:pt x="5139" y="3489"/>
                    </a:moveTo>
                    <a:cubicBezTo>
                      <a:pt x="5139" y="3526"/>
                      <a:pt x="5139" y="3600"/>
                      <a:pt x="5102" y="3637"/>
                    </a:cubicBezTo>
                    <a:cubicBezTo>
                      <a:pt x="5102" y="3600"/>
                      <a:pt x="5139" y="3526"/>
                      <a:pt x="5139" y="3489"/>
                    </a:cubicBezTo>
                    <a:close/>
                    <a:moveTo>
                      <a:pt x="4917" y="4044"/>
                    </a:moveTo>
                    <a:lnTo>
                      <a:pt x="4917" y="4044"/>
                    </a:lnTo>
                    <a:cubicBezTo>
                      <a:pt x="4880" y="4155"/>
                      <a:pt x="4843" y="4229"/>
                      <a:pt x="4732" y="4340"/>
                    </a:cubicBezTo>
                    <a:cubicBezTo>
                      <a:pt x="4769" y="4229"/>
                      <a:pt x="4880" y="4155"/>
                      <a:pt x="4917" y="4044"/>
                    </a:cubicBezTo>
                    <a:close/>
                    <a:moveTo>
                      <a:pt x="3217" y="1308"/>
                    </a:moveTo>
                    <a:lnTo>
                      <a:pt x="3217" y="1641"/>
                    </a:lnTo>
                    <a:lnTo>
                      <a:pt x="3217" y="1715"/>
                    </a:lnTo>
                    <a:lnTo>
                      <a:pt x="3291" y="1715"/>
                    </a:lnTo>
                    <a:cubicBezTo>
                      <a:pt x="3660" y="1715"/>
                      <a:pt x="3919" y="1899"/>
                      <a:pt x="3919" y="2232"/>
                    </a:cubicBezTo>
                    <a:cubicBezTo>
                      <a:pt x="3919" y="2713"/>
                      <a:pt x="3586" y="2750"/>
                      <a:pt x="3586" y="2750"/>
                    </a:cubicBezTo>
                    <a:cubicBezTo>
                      <a:pt x="3549" y="2750"/>
                      <a:pt x="3365" y="2824"/>
                      <a:pt x="3365" y="2824"/>
                    </a:cubicBezTo>
                    <a:cubicBezTo>
                      <a:pt x="3365" y="2824"/>
                      <a:pt x="3512" y="2898"/>
                      <a:pt x="3586" y="2898"/>
                    </a:cubicBezTo>
                    <a:cubicBezTo>
                      <a:pt x="3586" y="2898"/>
                      <a:pt x="3734" y="2935"/>
                      <a:pt x="3808" y="2972"/>
                    </a:cubicBezTo>
                    <a:cubicBezTo>
                      <a:pt x="3993" y="3083"/>
                      <a:pt x="4030" y="3267"/>
                      <a:pt x="4030" y="3452"/>
                    </a:cubicBezTo>
                    <a:cubicBezTo>
                      <a:pt x="4030" y="3859"/>
                      <a:pt x="3808" y="4044"/>
                      <a:pt x="3291" y="4044"/>
                    </a:cubicBezTo>
                    <a:lnTo>
                      <a:pt x="3180" y="4044"/>
                    </a:lnTo>
                    <a:lnTo>
                      <a:pt x="3180" y="4118"/>
                    </a:lnTo>
                    <a:lnTo>
                      <a:pt x="3180" y="4450"/>
                    </a:lnTo>
                    <a:lnTo>
                      <a:pt x="3032" y="4450"/>
                    </a:lnTo>
                    <a:lnTo>
                      <a:pt x="2995" y="4081"/>
                    </a:lnTo>
                    <a:lnTo>
                      <a:pt x="2995" y="4044"/>
                    </a:lnTo>
                    <a:lnTo>
                      <a:pt x="2921" y="4044"/>
                    </a:lnTo>
                    <a:lnTo>
                      <a:pt x="2921" y="4007"/>
                    </a:lnTo>
                    <a:lnTo>
                      <a:pt x="2514" y="4007"/>
                    </a:lnTo>
                    <a:lnTo>
                      <a:pt x="2514" y="4081"/>
                    </a:lnTo>
                    <a:lnTo>
                      <a:pt x="2514" y="4413"/>
                    </a:lnTo>
                    <a:lnTo>
                      <a:pt x="2366" y="4413"/>
                    </a:lnTo>
                    <a:lnTo>
                      <a:pt x="2329" y="4044"/>
                    </a:lnTo>
                    <a:lnTo>
                      <a:pt x="2329" y="4007"/>
                    </a:lnTo>
                    <a:lnTo>
                      <a:pt x="1664" y="4007"/>
                    </a:lnTo>
                    <a:lnTo>
                      <a:pt x="1664" y="3822"/>
                    </a:lnTo>
                    <a:lnTo>
                      <a:pt x="1775" y="3822"/>
                    </a:lnTo>
                    <a:cubicBezTo>
                      <a:pt x="1886" y="3822"/>
                      <a:pt x="1923" y="3748"/>
                      <a:pt x="1960" y="3711"/>
                    </a:cubicBezTo>
                    <a:lnTo>
                      <a:pt x="1960" y="3748"/>
                    </a:lnTo>
                    <a:cubicBezTo>
                      <a:pt x="1960" y="3822"/>
                      <a:pt x="1923" y="3822"/>
                      <a:pt x="1886" y="3859"/>
                    </a:cubicBezTo>
                    <a:cubicBezTo>
                      <a:pt x="1849" y="3859"/>
                      <a:pt x="1849" y="3859"/>
                      <a:pt x="1849" y="3896"/>
                    </a:cubicBezTo>
                    <a:lnTo>
                      <a:pt x="1923" y="3896"/>
                    </a:lnTo>
                    <a:cubicBezTo>
                      <a:pt x="1960" y="3896"/>
                      <a:pt x="1960" y="3859"/>
                      <a:pt x="2034" y="3822"/>
                    </a:cubicBezTo>
                    <a:lnTo>
                      <a:pt x="2071" y="3748"/>
                    </a:lnTo>
                    <a:lnTo>
                      <a:pt x="2071" y="3711"/>
                    </a:lnTo>
                    <a:lnTo>
                      <a:pt x="2071" y="3674"/>
                    </a:lnTo>
                    <a:lnTo>
                      <a:pt x="2071" y="3489"/>
                    </a:lnTo>
                    <a:lnTo>
                      <a:pt x="2071" y="3304"/>
                    </a:lnTo>
                    <a:lnTo>
                      <a:pt x="2071" y="3083"/>
                    </a:lnTo>
                    <a:lnTo>
                      <a:pt x="2071" y="2824"/>
                    </a:lnTo>
                    <a:lnTo>
                      <a:pt x="2071" y="2602"/>
                    </a:lnTo>
                    <a:lnTo>
                      <a:pt x="2071" y="2380"/>
                    </a:lnTo>
                    <a:lnTo>
                      <a:pt x="2071" y="2010"/>
                    </a:lnTo>
                    <a:lnTo>
                      <a:pt x="2071" y="1973"/>
                    </a:lnTo>
                    <a:cubicBezTo>
                      <a:pt x="2071" y="1899"/>
                      <a:pt x="2071" y="1899"/>
                      <a:pt x="2034" y="1899"/>
                    </a:cubicBezTo>
                    <a:lnTo>
                      <a:pt x="1923" y="1825"/>
                    </a:lnTo>
                    <a:lnTo>
                      <a:pt x="1849" y="1825"/>
                    </a:lnTo>
                    <a:cubicBezTo>
                      <a:pt x="1849" y="1825"/>
                      <a:pt x="1886" y="1825"/>
                      <a:pt x="1886" y="1862"/>
                    </a:cubicBezTo>
                    <a:cubicBezTo>
                      <a:pt x="1923" y="1862"/>
                      <a:pt x="1923" y="1899"/>
                      <a:pt x="1960" y="1973"/>
                    </a:cubicBezTo>
                    <a:lnTo>
                      <a:pt x="1960" y="2010"/>
                    </a:lnTo>
                    <a:cubicBezTo>
                      <a:pt x="1923" y="1973"/>
                      <a:pt x="1886" y="1899"/>
                      <a:pt x="1775" y="1899"/>
                    </a:cubicBezTo>
                    <a:lnTo>
                      <a:pt x="1664" y="1899"/>
                    </a:lnTo>
                    <a:lnTo>
                      <a:pt x="1664" y="1715"/>
                    </a:lnTo>
                    <a:lnTo>
                      <a:pt x="2329" y="1715"/>
                    </a:lnTo>
                    <a:lnTo>
                      <a:pt x="2329" y="1678"/>
                    </a:lnTo>
                    <a:lnTo>
                      <a:pt x="2366" y="1308"/>
                    </a:lnTo>
                    <a:lnTo>
                      <a:pt x="2514" y="1308"/>
                    </a:lnTo>
                    <a:lnTo>
                      <a:pt x="2514" y="1641"/>
                    </a:lnTo>
                    <a:lnTo>
                      <a:pt x="2514" y="1715"/>
                    </a:lnTo>
                    <a:lnTo>
                      <a:pt x="3032" y="1715"/>
                    </a:lnTo>
                    <a:lnTo>
                      <a:pt x="3032" y="1678"/>
                    </a:lnTo>
                    <a:lnTo>
                      <a:pt x="3069" y="1308"/>
                    </a:lnTo>
                    <a:close/>
                    <a:moveTo>
                      <a:pt x="4732" y="4340"/>
                    </a:moveTo>
                    <a:lnTo>
                      <a:pt x="4732" y="4340"/>
                    </a:lnTo>
                    <a:cubicBezTo>
                      <a:pt x="4695" y="4413"/>
                      <a:pt x="4585" y="4524"/>
                      <a:pt x="4511" y="4561"/>
                    </a:cubicBezTo>
                    <a:lnTo>
                      <a:pt x="4732" y="4340"/>
                    </a:lnTo>
                    <a:close/>
                    <a:moveTo>
                      <a:pt x="2715" y="703"/>
                    </a:moveTo>
                    <a:cubicBezTo>
                      <a:pt x="2787" y="703"/>
                      <a:pt x="2856" y="707"/>
                      <a:pt x="2921" y="716"/>
                    </a:cubicBezTo>
                    <a:cubicBezTo>
                      <a:pt x="3217" y="753"/>
                      <a:pt x="3475" y="827"/>
                      <a:pt x="3734" y="938"/>
                    </a:cubicBezTo>
                    <a:cubicBezTo>
                      <a:pt x="3811" y="989"/>
                      <a:pt x="3883" y="1040"/>
                      <a:pt x="3952" y="1092"/>
                    </a:cubicBezTo>
                    <a:lnTo>
                      <a:pt x="3952" y="1092"/>
                    </a:lnTo>
                    <a:cubicBezTo>
                      <a:pt x="3894" y="1060"/>
                      <a:pt x="3834" y="1033"/>
                      <a:pt x="3771" y="1012"/>
                    </a:cubicBezTo>
                    <a:cubicBezTo>
                      <a:pt x="3549" y="901"/>
                      <a:pt x="3254" y="827"/>
                      <a:pt x="2995" y="753"/>
                    </a:cubicBezTo>
                    <a:cubicBezTo>
                      <a:pt x="2699" y="753"/>
                      <a:pt x="2440" y="753"/>
                      <a:pt x="2144" y="901"/>
                    </a:cubicBezTo>
                    <a:cubicBezTo>
                      <a:pt x="1886" y="1012"/>
                      <a:pt x="1664" y="1197"/>
                      <a:pt x="1405" y="1382"/>
                    </a:cubicBezTo>
                    <a:cubicBezTo>
                      <a:pt x="1183" y="1604"/>
                      <a:pt x="1035" y="1825"/>
                      <a:pt x="961" y="2121"/>
                    </a:cubicBezTo>
                    <a:cubicBezTo>
                      <a:pt x="850" y="2380"/>
                      <a:pt x="814" y="2676"/>
                      <a:pt x="814" y="2935"/>
                    </a:cubicBezTo>
                    <a:cubicBezTo>
                      <a:pt x="814" y="3230"/>
                      <a:pt x="887" y="3489"/>
                      <a:pt x="1035" y="3711"/>
                    </a:cubicBezTo>
                    <a:cubicBezTo>
                      <a:pt x="1146" y="3970"/>
                      <a:pt x="1331" y="4155"/>
                      <a:pt x="1442" y="4266"/>
                    </a:cubicBezTo>
                    <a:cubicBezTo>
                      <a:pt x="1664" y="4413"/>
                      <a:pt x="1775" y="4561"/>
                      <a:pt x="1960" y="4598"/>
                    </a:cubicBezTo>
                    <a:cubicBezTo>
                      <a:pt x="2144" y="4709"/>
                      <a:pt x="2292" y="4746"/>
                      <a:pt x="2440" y="4746"/>
                    </a:cubicBezTo>
                    <a:cubicBezTo>
                      <a:pt x="2514" y="4894"/>
                      <a:pt x="2625" y="4894"/>
                      <a:pt x="2662" y="4894"/>
                    </a:cubicBezTo>
                    <a:cubicBezTo>
                      <a:pt x="2588" y="4894"/>
                      <a:pt x="2477" y="4894"/>
                      <a:pt x="2329" y="4820"/>
                    </a:cubicBezTo>
                    <a:cubicBezTo>
                      <a:pt x="2181" y="4783"/>
                      <a:pt x="2071" y="4783"/>
                      <a:pt x="1886" y="4709"/>
                    </a:cubicBezTo>
                    <a:cubicBezTo>
                      <a:pt x="1701" y="4598"/>
                      <a:pt x="1516" y="4524"/>
                      <a:pt x="1368" y="4376"/>
                    </a:cubicBezTo>
                    <a:cubicBezTo>
                      <a:pt x="1183" y="4229"/>
                      <a:pt x="1035" y="4007"/>
                      <a:pt x="924" y="3785"/>
                    </a:cubicBezTo>
                    <a:cubicBezTo>
                      <a:pt x="777" y="3526"/>
                      <a:pt x="666" y="3267"/>
                      <a:pt x="666" y="2972"/>
                    </a:cubicBezTo>
                    <a:cubicBezTo>
                      <a:pt x="629" y="2713"/>
                      <a:pt x="666" y="2380"/>
                      <a:pt x="777" y="2121"/>
                    </a:cubicBezTo>
                    <a:cubicBezTo>
                      <a:pt x="850" y="1825"/>
                      <a:pt x="1035" y="1567"/>
                      <a:pt x="1257" y="1308"/>
                    </a:cubicBezTo>
                    <a:cubicBezTo>
                      <a:pt x="1516" y="1086"/>
                      <a:pt x="1775" y="938"/>
                      <a:pt x="2071" y="827"/>
                    </a:cubicBezTo>
                    <a:cubicBezTo>
                      <a:pt x="2265" y="744"/>
                      <a:pt x="2500" y="703"/>
                      <a:pt x="2715" y="703"/>
                    </a:cubicBezTo>
                    <a:close/>
                    <a:moveTo>
                      <a:pt x="3734" y="5116"/>
                    </a:moveTo>
                    <a:cubicBezTo>
                      <a:pt x="3697" y="5116"/>
                      <a:pt x="3623" y="5153"/>
                      <a:pt x="3586" y="5153"/>
                    </a:cubicBezTo>
                    <a:cubicBezTo>
                      <a:pt x="3623" y="5153"/>
                      <a:pt x="3660" y="5116"/>
                      <a:pt x="3734" y="5116"/>
                    </a:cubicBezTo>
                    <a:close/>
                    <a:moveTo>
                      <a:pt x="3438" y="5190"/>
                    </a:moveTo>
                    <a:lnTo>
                      <a:pt x="3438" y="5190"/>
                    </a:lnTo>
                    <a:cubicBezTo>
                      <a:pt x="3364" y="5190"/>
                      <a:pt x="3291" y="5264"/>
                      <a:pt x="3217" y="5264"/>
                    </a:cubicBezTo>
                    <a:cubicBezTo>
                      <a:pt x="3254" y="5264"/>
                      <a:pt x="3364" y="5190"/>
                      <a:pt x="3438" y="5190"/>
                    </a:cubicBezTo>
                    <a:close/>
                    <a:moveTo>
                      <a:pt x="3042" y="23"/>
                    </a:moveTo>
                    <a:cubicBezTo>
                      <a:pt x="3396" y="94"/>
                      <a:pt x="3747" y="170"/>
                      <a:pt x="4030" y="347"/>
                    </a:cubicBezTo>
                    <a:cubicBezTo>
                      <a:pt x="4363" y="532"/>
                      <a:pt x="4585" y="716"/>
                      <a:pt x="4843" y="938"/>
                    </a:cubicBezTo>
                    <a:cubicBezTo>
                      <a:pt x="4892" y="1007"/>
                      <a:pt x="4936" y="1073"/>
                      <a:pt x="4977" y="1137"/>
                    </a:cubicBezTo>
                    <a:lnTo>
                      <a:pt x="4977" y="1137"/>
                    </a:lnTo>
                    <a:cubicBezTo>
                      <a:pt x="4936" y="1094"/>
                      <a:pt x="4891" y="1052"/>
                      <a:pt x="4843" y="1012"/>
                    </a:cubicBezTo>
                    <a:cubicBezTo>
                      <a:pt x="4658" y="753"/>
                      <a:pt x="4363" y="568"/>
                      <a:pt x="4104" y="458"/>
                    </a:cubicBezTo>
                    <a:cubicBezTo>
                      <a:pt x="3808" y="310"/>
                      <a:pt x="3438" y="162"/>
                      <a:pt x="3069" y="162"/>
                    </a:cubicBezTo>
                    <a:cubicBezTo>
                      <a:pt x="2981" y="153"/>
                      <a:pt x="2894" y="148"/>
                      <a:pt x="2807" y="148"/>
                    </a:cubicBezTo>
                    <a:cubicBezTo>
                      <a:pt x="2524" y="148"/>
                      <a:pt x="2242" y="197"/>
                      <a:pt x="1960" y="310"/>
                    </a:cubicBezTo>
                    <a:cubicBezTo>
                      <a:pt x="1590" y="458"/>
                      <a:pt x="1257" y="679"/>
                      <a:pt x="998" y="901"/>
                    </a:cubicBezTo>
                    <a:cubicBezTo>
                      <a:pt x="740" y="1197"/>
                      <a:pt x="481" y="1493"/>
                      <a:pt x="407" y="1862"/>
                    </a:cubicBezTo>
                    <a:cubicBezTo>
                      <a:pt x="259" y="2232"/>
                      <a:pt x="222" y="2602"/>
                      <a:pt x="259" y="2972"/>
                    </a:cubicBezTo>
                    <a:cubicBezTo>
                      <a:pt x="296" y="3341"/>
                      <a:pt x="407" y="3674"/>
                      <a:pt x="518" y="4007"/>
                    </a:cubicBezTo>
                    <a:cubicBezTo>
                      <a:pt x="666" y="4340"/>
                      <a:pt x="887" y="4561"/>
                      <a:pt x="1072" y="4746"/>
                    </a:cubicBezTo>
                    <a:cubicBezTo>
                      <a:pt x="1331" y="4931"/>
                      <a:pt x="1553" y="5116"/>
                      <a:pt x="1738" y="5190"/>
                    </a:cubicBezTo>
                    <a:cubicBezTo>
                      <a:pt x="1960" y="5301"/>
                      <a:pt x="2144" y="5375"/>
                      <a:pt x="2329" y="5375"/>
                    </a:cubicBezTo>
                    <a:cubicBezTo>
                      <a:pt x="2440" y="5523"/>
                      <a:pt x="2588" y="5523"/>
                      <a:pt x="2662" y="5523"/>
                    </a:cubicBezTo>
                    <a:cubicBezTo>
                      <a:pt x="2588" y="5523"/>
                      <a:pt x="2440" y="5523"/>
                      <a:pt x="2255" y="5486"/>
                    </a:cubicBezTo>
                    <a:cubicBezTo>
                      <a:pt x="2071" y="5449"/>
                      <a:pt x="1886" y="5375"/>
                      <a:pt x="1627" y="5301"/>
                    </a:cubicBezTo>
                    <a:cubicBezTo>
                      <a:pt x="1405" y="5190"/>
                      <a:pt x="1183" y="5079"/>
                      <a:pt x="961" y="4820"/>
                    </a:cubicBezTo>
                    <a:cubicBezTo>
                      <a:pt x="703" y="4635"/>
                      <a:pt x="518" y="4376"/>
                      <a:pt x="333" y="4044"/>
                    </a:cubicBezTo>
                    <a:cubicBezTo>
                      <a:pt x="148" y="3711"/>
                      <a:pt x="74" y="3415"/>
                      <a:pt x="37" y="2972"/>
                    </a:cubicBezTo>
                    <a:cubicBezTo>
                      <a:pt x="16" y="2867"/>
                      <a:pt x="7" y="2759"/>
                      <a:pt x="7" y="2650"/>
                    </a:cubicBezTo>
                    <a:lnTo>
                      <a:pt x="7" y="2650"/>
                    </a:lnTo>
                    <a:cubicBezTo>
                      <a:pt x="3" y="2719"/>
                      <a:pt x="0" y="2790"/>
                      <a:pt x="0" y="2861"/>
                    </a:cubicBezTo>
                    <a:cubicBezTo>
                      <a:pt x="0" y="4413"/>
                      <a:pt x="1220" y="5670"/>
                      <a:pt x="2810" y="5670"/>
                    </a:cubicBezTo>
                    <a:cubicBezTo>
                      <a:pt x="4363" y="5670"/>
                      <a:pt x="5620" y="4376"/>
                      <a:pt x="5620" y="2861"/>
                    </a:cubicBezTo>
                    <a:cubicBezTo>
                      <a:pt x="5620" y="1351"/>
                      <a:pt x="4486" y="141"/>
                      <a:pt x="3042" y="23"/>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4" name="Google Shape;4569;p46">
                <a:extLst>
                  <a:ext uri="{FF2B5EF4-FFF2-40B4-BE49-F238E27FC236}">
                    <a16:creationId xmlns:a16="http://schemas.microsoft.com/office/drawing/2014/main" id="{270339DE-69FA-EA00-AE25-6E5153F3169F}"/>
                  </a:ext>
                </a:extLst>
              </p:cNvPr>
              <p:cNvSpPr/>
              <p:nvPr/>
            </p:nvSpPr>
            <p:spPr>
              <a:xfrm>
                <a:off x="-363092" y="2370988"/>
                <a:ext cx="20571" cy="20605"/>
              </a:xfrm>
              <a:custGeom>
                <a:avLst/>
                <a:gdLst/>
                <a:ahLst/>
                <a:cxnLst/>
                <a:rect l="l" t="t" r="r" b="b"/>
                <a:pathLst>
                  <a:path w="851" h="814" extrusionOk="0">
                    <a:moveTo>
                      <a:pt x="703" y="592"/>
                    </a:moveTo>
                    <a:lnTo>
                      <a:pt x="666" y="629"/>
                    </a:lnTo>
                    <a:lnTo>
                      <a:pt x="612" y="656"/>
                    </a:lnTo>
                    <a:lnTo>
                      <a:pt x="612" y="656"/>
                    </a:lnTo>
                    <a:cubicBezTo>
                      <a:pt x="640" y="636"/>
                      <a:pt x="670" y="614"/>
                      <a:pt x="703" y="592"/>
                    </a:cubicBezTo>
                    <a:close/>
                    <a:moveTo>
                      <a:pt x="0" y="0"/>
                    </a:moveTo>
                    <a:lnTo>
                      <a:pt x="0" y="74"/>
                    </a:lnTo>
                    <a:lnTo>
                      <a:pt x="0" y="407"/>
                    </a:lnTo>
                    <a:lnTo>
                      <a:pt x="0" y="740"/>
                    </a:lnTo>
                    <a:lnTo>
                      <a:pt x="0" y="814"/>
                    </a:lnTo>
                    <a:lnTo>
                      <a:pt x="407" y="814"/>
                    </a:lnTo>
                    <a:lnTo>
                      <a:pt x="407" y="740"/>
                    </a:lnTo>
                    <a:cubicBezTo>
                      <a:pt x="437" y="740"/>
                      <a:pt x="464" y="734"/>
                      <a:pt x="490" y="725"/>
                    </a:cubicBezTo>
                    <a:lnTo>
                      <a:pt x="490" y="725"/>
                    </a:lnTo>
                    <a:cubicBezTo>
                      <a:pt x="468" y="740"/>
                      <a:pt x="450" y="740"/>
                      <a:pt x="407" y="740"/>
                    </a:cubicBezTo>
                    <a:cubicBezTo>
                      <a:pt x="481" y="740"/>
                      <a:pt x="481" y="777"/>
                      <a:pt x="518" y="777"/>
                    </a:cubicBezTo>
                    <a:lnTo>
                      <a:pt x="666" y="777"/>
                    </a:lnTo>
                    <a:cubicBezTo>
                      <a:pt x="703" y="777"/>
                      <a:pt x="703" y="740"/>
                      <a:pt x="740" y="740"/>
                    </a:cubicBezTo>
                    <a:lnTo>
                      <a:pt x="777" y="666"/>
                    </a:lnTo>
                    <a:lnTo>
                      <a:pt x="851" y="629"/>
                    </a:lnTo>
                    <a:lnTo>
                      <a:pt x="851" y="592"/>
                    </a:lnTo>
                    <a:lnTo>
                      <a:pt x="851" y="555"/>
                    </a:lnTo>
                    <a:lnTo>
                      <a:pt x="851" y="481"/>
                    </a:lnTo>
                    <a:lnTo>
                      <a:pt x="851" y="444"/>
                    </a:lnTo>
                    <a:lnTo>
                      <a:pt x="851" y="407"/>
                    </a:lnTo>
                    <a:lnTo>
                      <a:pt x="851" y="370"/>
                    </a:lnTo>
                    <a:lnTo>
                      <a:pt x="851" y="296"/>
                    </a:lnTo>
                    <a:lnTo>
                      <a:pt x="851" y="259"/>
                    </a:lnTo>
                    <a:lnTo>
                      <a:pt x="851" y="222"/>
                    </a:lnTo>
                    <a:lnTo>
                      <a:pt x="851" y="185"/>
                    </a:lnTo>
                    <a:cubicBezTo>
                      <a:pt x="851" y="185"/>
                      <a:pt x="851" y="111"/>
                      <a:pt x="777" y="111"/>
                    </a:cubicBezTo>
                    <a:lnTo>
                      <a:pt x="740" y="74"/>
                    </a:lnTo>
                    <a:cubicBezTo>
                      <a:pt x="703" y="37"/>
                      <a:pt x="703" y="37"/>
                      <a:pt x="666" y="37"/>
                    </a:cubicBezTo>
                    <a:lnTo>
                      <a:pt x="555" y="37"/>
                    </a:lnTo>
                    <a:lnTo>
                      <a:pt x="570" y="53"/>
                    </a:lnTo>
                    <a:lnTo>
                      <a:pt x="570" y="53"/>
                    </a:lnTo>
                    <a:cubicBezTo>
                      <a:pt x="505" y="18"/>
                      <a:pt x="446" y="0"/>
                      <a:pt x="370" y="0"/>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5" name="Google Shape;4570;p46">
                <a:extLst>
                  <a:ext uri="{FF2B5EF4-FFF2-40B4-BE49-F238E27FC236}">
                    <a16:creationId xmlns:a16="http://schemas.microsoft.com/office/drawing/2014/main" id="{8D32009B-5D77-DF68-DE5F-BE17B4A8AF53}"/>
                  </a:ext>
                </a:extLst>
              </p:cNvPr>
              <p:cNvSpPr/>
              <p:nvPr/>
            </p:nvSpPr>
            <p:spPr>
              <a:xfrm>
                <a:off x="-362275" y="2393532"/>
                <a:ext cx="21857" cy="24468"/>
              </a:xfrm>
              <a:custGeom>
                <a:avLst/>
                <a:gdLst/>
                <a:ahLst/>
                <a:cxnLst/>
                <a:rect l="l" t="t" r="r" b="b"/>
                <a:pathLst>
                  <a:path w="888" h="962" extrusionOk="0">
                    <a:moveTo>
                      <a:pt x="774" y="176"/>
                    </a:moveTo>
                    <a:cubicBezTo>
                      <a:pt x="784" y="182"/>
                      <a:pt x="797" y="186"/>
                      <a:pt x="814" y="186"/>
                    </a:cubicBezTo>
                    <a:lnTo>
                      <a:pt x="814" y="223"/>
                    </a:lnTo>
                    <a:cubicBezTo>
                      <a:pt x="801" y="206"/>
                      <a:pt x="788" y="190"/>
                      <a:pt x="774" y="176"/>
                    </a:cubicBezTo>
                    <a:close/>
                    <a:moveTo>
                      <a:pt x="814" y="777"/>
                    </a:moveTo>
                    <a:lnTo>
                      <a:pt x="814" y="814"/>
                    </a:lnTo>
                    <a:cubicBezTo>
                      <a:pt x="814" y="814"/>
                      <a:pt x="814" y="843"/>
                      <a:pt x="761" y="850"/>
                    </a:cubicBezTo>
                    <a:lnTo>
                      <a:pt x="761" y="850"/>
                    </a:lnTo>
                    <a:cubicBezTo>
                      <a:pt x="781" y="829"/>
                      <a:pt x="799" y="805"/>
                      <a:pt x="814" y="777"/>
                    </a:cubicBezTo>
                    <a:close/>
                    <a:moveTo>
                      <a:pt x="555" y="1"/>
                    </a:moveTo>
                    <a:cubicBezTo>
                      <a:pt x="555" y="1"/>
                      <a:pt x="629" y="1"/>
                      <a:pt x="629" y="38"/>
                    </a:cubicBezTo>
                    <a:cubicBezTo>
                      <a:pt x="666" y="38"/>
                      <a:pt x="666" y="75"/>
                      <a:pt x="703" y="75"/>
                    </a:cubicBezTo>
                    <a:cubicBezTo>
                      <a:pt x="703" y="75"/>
                      <a:pt x="740" y="75"/>
                      <a:pt x="740" y="112"/>
                    </a:cubicBezTo>
                    <a:cubicBezTo>
                      <a:pt x="740" y="112"/>
                      <a:pt x="740" y="134"/>
                      <a:pt x="752" y="154"/>
                    </a:cubicBezTo>
                    <a:lnTo>
                      <a:pt x="752" y="154"/>
                    </a:lnTo>
                    <a:cubicBezTo>
                      <a:pt x="653" y="63"/>
                      <a:pt x="542" y="38"/>
                      <a:pt x="481" y="38"/>
                    </a:cubicBezTo>
                    <a:lnTo>
                      <a:pt x="0" y="38"/>
                    </a:lnTo>
                    <a:lnTo>
                      <a:pt x="0" y="112"/>
                    </a:lnTo>
                    <a:lnTo>
                      <a:pt x="0" y="481"/>
                    </a:lnTo>
                    <a:lnTo>
                      <a:pt x="0" y="851"/>
                    </a:lnTo>
                    <a:lnTo>
                      <a:pt x="0" y="962"/>
                    </a:lnTo>
                    <a:lnTo>
                      <a:pt x="481" y="962"/>
                    </a:lnTo>
                    <a:cubicBezTo>
                      <a:pt x="497" y="962"/>
                      <a:pt x="518" y="960"/>
                      <a:pt x="542" y="956"/>
                    </a:cubicBezTo>
                    <a:lnTo>
                      <a:pt x="542" y="956"/>
                    </a:lnTo>
                    <a:cubicBezTo>
                      <a:pt x="535" y="959"/>
                      <a:pt x="528" y="962"/>
                      <a:pt x="518" y="962"/>
                    </a:cubicBezTo>
                    <a:lnTo>
                      <a:pt x="629" y="962"/>
                    </a:lnTo>
                    <a:cubicBezTo>
                      <a:pt x="610" y="953"/>
                      <a:pt x="596" y="948"/>
                      <a:pt x="585" y="946"/>
                    </a:cubicBezTo>
                    <a:lnTo>
                      <a:pt x="585" y="946"/>
                    </a:lnTo>
                    <a:cubicBezTo>
                      <a:pt x="624" y="936"/>
                      <a:pt x="666" y="919"/>
                      <a:pt x="705" y="894"/>
                    </a:cubicBezTo>
                    <a:lnTo>
                      <a:pt x="705" y="894"/>
                    </a:lnTo>
                    <a:cubicBezTo>
                      <a:pt x="704" y="903"/>
                      <a:pt x="703" y="913"/>
                      <a:pt x="703" y="925"/>
                    </a:cubicBezTo>
                    <a:cubicBezTo>
                      <a:pt x="666" y="925"/>
                      <a:pt x="666" y="962"/>
                      <a:pt x="629" y="962"/>
                    </a:cubicBezTo>
                    <a:lnTo>
                      <a:pt x="703" y="962"/>
                    </a:lnTo>
                    <a:cubicBezTo>
                      <a:pt x="740" y="962"/>
                      <a:pt x="740" y="925"/>
                      <a:pt x="814" y="925"/>
                    </a:cubicBezTo>
                    <a:lnTo>
                      <a:pt x="850" y="851"/>
                    </a:lnTo>
                    <a:lnTo>
                      <a:pt x="887" y="814"/>
                    </a:lnTo>
                    <a:lnTo>
                      <a:pt x="887" y="777"/>
                    </a:lnTo>
                    <a:lnTo>
                      <a:pt x="887" y="740"/>
                    </a:lnTo>
                    <a:lnTo>
                      <a:pt x="887" y="666"/>
                    </a:lnTo>
                    <a:lnTo>
                      <a:pt x="887" y="592"/>
                    </a:lnTo>
                    <a:lnTo>
                      <a:pt x="887" y="481"/>
                    </a:lnTo>
                    <a:lnTo>
                      <a:pt x="887" y="407"/>
                    </a:lnTo>
                    <a:lnTo>
                      <a:pt x="887" y="296"/>
                    </a:lnTo>
                    <a:lnTo>
                      <a:pt x="887" y="259"/>
                    </a:lnTo>
                    <a:lnTo>
                      <a:pt x="887" y="223"/>
                    </a:lnTo>
                    <a:lnTo>
                      <a:pt x="887" y="186"/>
                    </a:lnTo>
                    <a:lnTo>
                      <a:pt x="887" y="112"/>
                    </a:lnTo>
                    <a:lnTo>
                      <a:pt x="887" y="75"/>
                    </a:lnTo>
                    <a:lnTo>
                      <a:pt x="850" y="38"/>
                    </a:lnTo>
                    <a:cubicBezTo>
                      <a:pt x="814" y="1"/>
                      <a:pt x="814" y="1"/>
                      <a:pt x="74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6" name="Google Shape;4571;p46">
                <a:extLst>
                  <a:ext uri="{FF2B5EF4-FFF2-40B4-BE49-F238E27FC236}">
                    <a16:creationId xmlns:a16="http://schemas.microsoft.com/office/drawing/2014/main" id="{125EE6FD-E5F0-4805-B6B4-979E5330EB98}"/>
                  </a:ext>
                </a:extLst>
              </p:cNvPr>
              <p:cNvSpPr/>
              <p:nvPr/>
            </p:nvSpPr>
            <p:spPr>
              <a:xfrm>
                <a:off x="-188398" y="2779274"/>
                <a:ext cx="46284" cy="39922"/>
              </a:xfrm>
              <a:custGeom>
                <a:avLst/>
                <a:gdLst/>
                <a:ahLst/>
                <a:cxnLst/>
                <a:rect l="l" t="t" r="r" b="b"/>
                <a:pathLst>
                  <a:path w="1850" h="1591" extrusionOk="0">
                    <a:moveTo>
                      <a:pt x="592" y="703"/>
                    </a:moveTo>
                    <a:cubicBezTo>
                      <a:pt x="777" y="703"/>
                      <a:pt x="925" y="851"/>
                      <a:pt x="925" y="1036"/>
                    </a:cubicBezTo>
                    <a:cubicBezTo>
                      <a:pt x="925" y="1220"/>
                      <a:pt x="777" y="1368"/>
                      <a:pt x="592" y="1368"/>
                    </a:cubicBezTo>
                    <a:cubicBezTo>
                      <a:pt x="407" y="1368"/>
                      <a:pt x="259" y="1220"/>
                      <a:pt x="259" y="1036"/>
                    </a:cubicBezTo>
                    <a:cubicBezTo>
                      <a:pt x="259" y="851"/>
                      <a:pt x="407" y="703"/>
                      <a:pt x="592" y="703"/>
                    </a:cubicBezTo>
                    <a:close/>
                    <a:moveTo>
                      <a:pt x="1258" y="0"/>
                    </a:moveTo>
                    <a:lnTo>
                      <a:pt x="814" y="444"/>
                    </a:lnTo>
                    <a:cubicBezTo>
                      <a:pt x="740" y="370"/>
                      <a:pt x="629" y="370"/>
                      <a:pt x="592" y="370"/>
                    </a:cubicBezTo>
                    <a:cubicBezTo>
                      <a:pt x="259" y="370"/>
                      <a:pt x="1" y="666"/>
                      <a:pt x="1" y="999"/>
                    </a:cubicBezTo>
                    <a:cubicBezTo>
                      <a:pt x="1" y="1294"/>
                      <a:pt x="259" y="1590"/>
                      <a:pt x="592" y="1590"/>
                    </a:cubicBezTo>
                    <a:cubicBezTo>
                      <a:pt x="925" y="1590"/>
                      <a:pt x="1184" y="1294"/>
                      <a:pt x="1184" y="999"/>
                    </a:cubicBezTo>
                    <a:cubicBezTo>
                      <a:pt x="1184" y="888"/>
                      <a:pt x="1184" y="814"/>
                      <a:pt x="1147" y="703"/>
                    </a:cubicBezTo>
                    <a:lnTo>
                      <a:pt x="1849"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7" name="Google Shape;4572;p46">
                <a:extLst>
                  <a:ext uri="{FF2B5EF4-FFF2-40B4-BE49-F238E27FC236}">
                    <a16:creationId xmlns:a16="http://schemas.microsoft.com/office/drawing/2014/main" id="{47F7D7F9-9A5A-DEBF-E9B2-C3FDA56E91C6}"/>
                  </a:ext>
                </a:extLst>
              </p:cNvPr>
              <p:cNvSpPr/>
              <p:nvPr/>
            </p:nvSpPr>
            <p:spPr>
              <a:xfrm>
                <a:off x="-274203" y="2781923"/>
                <a:ext cx="174852" cy="121054"/>
              </a:xfrm>
              <a:custGeom>
                <a:avLst/>
                <a:gdLst/>
                <a:ahLst/>
                <a:cxnLst/>
                <a:rect l="l" t="t" r="r" b="b"/>
                <a:pathLst>
                  <a:path w="7025" h="4881" extrusionOk="0">
                    <a:moveTo>
                      <a:pt x="629" y="3956"/>
                    </a:moveTo>
                    <a:cubicBezTo>
                      <a:pt x="814" y="3956"/>
                      <a:pt x="925" y="4104"/>
                      <a:pt x="925" y="4289"/>
                    </a:cubicBezTo>
                    <a:cubicBezTo>
                      <a:pt x="925" y="4474"/>
                      <a:pt x="814" y="4622"/>
                      <a:pt x="629" y="4622"/>
                    </a:cubicBezTo>
                    <a:cubicBezTo>
                      <a:pt x="444" y="4622"/>
                      <a:pt x="296" y="4474"/>
                      <a:pt x="296" y="4289"/>
                    </a:cubicBezTo>
                    <a:cubicBezTo>
                      <a:pt x="296" y="4104"/>
                      <a:pt x="444" y="3956"/>
                      <a:pt x="629" y="3956"/>
                    </a:cubicBezTo>
                    <a:close/>
                    <a:moveTo>
                      <a:pt x="6433" y="0"/>
                    </a:moveTo>
                    <a:lnTo>
                      <a:pt x="2330" y="4104"/>
                    </a:lnTo>
                    <a:lnTo>
                      <a:pt x="1183" y="4104"/>
                    </a:lnTo>
                    <a:cubicBezTo>
                      <a:pt x="1073" y="3882"/>
                      <a:pt x="851" y="3697"/>
                      <a:pt x="629" y="3697"/>
                    </a:cubicBezTo>
                    <a:cubicBezTo>
                      <a:pt x="296" y="3697"/>
                      <a:pt x="0" y="3956"/>
                      <a:pt x="0" y="4289"/>
                    </a:cubicBezTo>
                    <a:cubicBezTo>
                      <a:pt x="0" y="4622"/>
                      <a:pt x="296" y="4881"/>
                      <a:pt x="629" y="4881"/>
                    </a:cubicBezTo>
                    <a:cubicBezTo>
                      <a:pt x="888" y="4881"/>
                      <a:pt x="1109" y="4696"/>
                      <a:pt x="1183" y="4474"/>
                    </a:cubicBezTo>
                    <a:lnTo>
                      <a:pt x="2514" y="4474"/>
                    </a:lnTo>
                    <a:lnTo>
                      <a:pt x="2514" y="4511"/>
                    </a:lnTo>
                    <a:lnTo>
                      <a:pt x="7025"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8" name="Google Shape;4573;p46">
                <a:extLst>
                  <a:ext uri="{FF2B5EF4-FFF2-40B4-BE49-F238E27FC236}">
                    <a16:creationId xmlns:a16="http://schemas.microsoft.com/office/drawing/2014/main" id="{F6E87F18-FC1A-B214-8337-177A324B2B5E}"/>
                  </a:ext>
                </a:extLst>
              </p:cNvPr>
              <p:cNvSpPr/>
              <p:nvPr/>
            </p:nvSpPr>
            <p:spPr>
              <a:xfrm>
                <a:off x="-247337" y="2782230"/>
                <a:ext cx="293135" cy="222792"/>
              </a:xfrm>
              <a:custGeom>
                <a:avLst/>
                <a:gdLst/>
                <a:ahLst/>
                <a:cxnLst/>
                <a:rect l="l" t="t" r="r" b="b"/>
                <a:pathLst>
                  <a:path w="11721" h="8948" extrusionOk="0">
                    <a:moveTo>
                      <a:pt x="11055" y="444"/>
                    </a:moveTo>
                    <a:cubicBezTo>
                      <a:pt x="11240" y="444"/>
                      <a:pt x="11387" y="592"/>
                      <a:pt x="11387" y="777"/>
                    </a:cubicBezTo>
                    <a:cubicBezTo>
                      <a:pt x="11387" y="962"/>
                      <a:pt x="11240" y="1109"/>
                      <a:pt x="11055" y="1109"/>
                    </a:cubicBezTo>
                    <a:cubicBezTo>
                      <a:pt x="10870" y="1109"/>
                      <a:pt x="10722" y="962"/>
                      <a:pt x="10722" y="777"/>
                    </a:cubicBezTo>
                    <a:cubicBezTo>
                      <a:pt x="10722" y="592"/>
                      <a:pt x="10870" y="444"/>
                      <a:pt x="11055" y="444"/>
                    </a:cubicBezTo>
                    <a:close/>
                    <a:moveTo>
                      <a:pt x="4252" y="5287"/>
                    </a:moveTo>
                    <a:cubicBezTo>
                      <a:pt x="4437" y="5287"/>
                      <a:pt x="4585" y="5435"/>
                      <a:pt x="4585" y="5620"/>
                    </a:cubicBezTo>
                    <a:cubicBezTo>
                      <a:pt x="4585" y="5805"/>
                      <a:pt x="4437" y="5953"/>
                      <a:pt x="4252" y="5953"/>
                    </a:cubicBezTo>
                    <a:cubicBezTo>
                      <a:pt x="4067" y="5953"/>
                      <a:pt x="3956" y="5805"/>
                      <a:pt x="3956" y="5620"/>
                    </a:cubicBezTo>
                    <a:cubicBezTo>
                      <a:pt x="3956" y="5435"/>
                      <a:pt x="4067" y="5287"/>
                      <a:pt x="4252" y="5287"/>
                    </a:cubicBezTo>
                    <a:close/>
                    <a:moveTo>
                      <a:pt x="555" y="6581"/>
                    </a:moveTo>
                    <a:cubicBezTo>
                      <a:pt x="740" y="6581"/>
                      <a:pt x="888" y="6729"/>
                      <a:pt x="888" y="6914"/>
                    </a:cubicBezTo>
                    <a:cubicBezTo>
                      <a:pt x="888" y="7099"/>
                      <a:pt x="740" y="7247"/>
                      <a:pt x="555" y="7247"/>
                    </a:cubicBezTo>
                    <a:cubicBezTo>
                      <a:pt x="370" y="7247"/>
                      <a:pt x="259" y="7099"/>
                      <a:pt x="259" y="6914"/>
                    </a:cubicBezTo>
                    <a:cubicBezTo>
                      <a:pt x="259" y="6729"/>
                      <a:pt x="370" y="6581"/>
                      <a:pt x="555" y="6581"/>
                    </a:cubicBezTo>
                    <a:close/>
                    <a:moveTo>
                      <a:pt x="1257" y="8023"/>
                    </a:moveTo>
                    <a:cubicBezTo>
                      <a:pt x="1442" y="8023"/>
                      <a:pt x="1590" y="8171"/>
                      <a:pt x="1590" y="8356"/>
                    </a:cubicBezTo>
                    <a:cubicBezTo>
                      <a:pt x="1590" y="8541"/>
                      <a:pt x="1442" y="8688"/>
                      <a:pt x="1257" y="8688"/>
                    </a:cubicBezTo>
                    <a:cubicBezTo>
                      <a:pt x="1073" y="8688"/>
                      <a:pt x="925" y="8541"/>
                      <a:pt x="925" y="8356"/>
                    </a:cubicBezTo>
                    <a:cubicBezTo>
                      <a:pt x="925" y="8171"/>
                      <a:pt x="1073" y="8023"/>
                      <a:pt x="1257" y="8023"/>
                    </a:cubicBezTo>
                    <a:close/>
                    <a:moveTo>
                      <a:pt x="5102" y="8023"/>
                    </a:moveTo>
                    <a:cubicBezTo>
                      <a:pt x="5287" y="8023"/>
                      <a:pt x="5435" y="8171"/>
                      <a:pt x="5435" y="8356"/>
                    </a:cubicBezTo>
                    <a:cubicBezTo>
                      <a:pt x="5472" y="8541"/>
                      <a:pt x="5287" y="8688"/>
                      <a:pt x="5102" y="8688"/>
                    </a:cubicBezTo>
                    <a:cubicBezTo>
                      <a:pt x="4918" y="8688"/>
                      <a:pt x="4770" y="8541"/>
                      <a:pt x="4770" y="8356"/>
                    </a:cubicBezTo>
                    <a:cubicBezTo>
                      <a:pt x="4770" y="8171"/>
                      <a:pt x="4918" y="8023"/>
                      <a:pt x="5102" y="8023"/>
                    </a:cubicBezTo>
                    <a:close/>
                    <a:moveTo>
                      <a:pt x="10907" y="0"/>
                    </a:moveTo>
                    <a:lnTo>
                      <a:pt x="10907" y="222"/>
                    </a:lnTo>
                    <a:cubicBezTo>
                      <a:pt x="10648" y="296"/>
                      <a:pt x="10463" y="555"/>
                      <a:pt x="10463" y="814"/>
                    </a:cubicBezTo>
                    <a:cubicBezTo>
                      <a:pt x="10463" y="925"/>
                      <a:pt x="10463" y="999"/>
                      <a:pt x="10500" y="1109"/>
                    </a:cubicBezTo>
                    <a:lnTo>
                      <a:pt x="9539" y="2071"/>
                    </a:lnTo>
                    <a:lnTo>
                      <a:pt x="8245" y="2071"/>
                    </a:lnTo>
                    <a:lnTo>
                      <a:pt x="9169" y="1146"/>
                    </a:lnTo>
                    <a:lnTo>
                      <a:pt x="9169" y="37"/>
                    </a:lnTo>
                    <a:lnTo>
                      <a:pt x="8763" y="37"/>
                    </a:lnTo>
                    <a:lnTo>
                      <a:pt x="8763" y="962"/>
                    </a:lnTo>
                    <a:lnTo>
                      <a:pt x="7653" y="2071"/>
                    </a:lnTo>
                    <a:lnTo>
                      <a:pt x="5250" y="2071"/>
                    </a:lnTo>
                    <a:lnTo>
                      <a:pt x="888" y="6396"/>
                    </a:lnTo>
                    <a:cubicBezTo>
                      <a:pt x="814" y="6359"/>
                      <a:pt x="703" y="6359"/>
                      <a:pt x="629" y="6359"/>
                    </a:cubicBezTo>
                    <a:cubicBezTo>
                      <a:pt x="296" y="6359"/>
                      <a:pt x="0" y="6655"/>
                      <a:pt x="0" y="6951"/>
                    </a:cubicBezTo>
                    <a:cubicBezTo>
                      <a:pt x="0" y="7284"/>
                      <a:pt x="296" y="7579"/>
                      <a:pt x="629" y="7579"/>
                    </a:cubicBezTo>
                    <a:cubicBezTo>
                      <a:pt x="925" y="7579"/>
                      <a:pt x="1221" y="7284"/>
                      <a:pt x="1221" y="6951"/>
                    </a:cubicBezTo>
                    <a:cubicBezTo>
                      <a:pt x="1221" y="6877"/>
                      <a:pt x="1221" y="6766"/>
                      <a:pt x="1184" y="6692"/>
                    </a:cubicBezTo>
                    <a:lnTo>
                      <a:pt x="5361" y="2477"/>
                    </a:lnTo>
                    <a:lnTo>
                      <a:pt x="7173" y="2477"/>
                    </a:lnTo>
                    <a:lnTo>
                      <a:pt x="4548" y="5102"/>
                    </a:lnTo>
                    <a:cubicBezTo>
                      <a:pt x="4437" y="5065"/>
                      <a:pt x="4363" y="5065"/>
                      <a:pt x="4252" y="5065"/>
                    </a:cubicBezTo>
                    <a:cubicBezTo>
                      <a:pt x="3956" y="5065"/>
                      <a:pt x="3661" y="5361"/>
                      <a:pt x="3661" y="5657"/>
                    </a:cubicBezTo>
                    <a:cubicBezTo>
                      <a:pt x="3661" y="5990"/>
                      <a:pt x="3956" y="6285"/>
                      <a:pt x="4252" y="6285"/>
                    </a:cubicBezTo>
                    <a:cubicBezTo>
                      <a:pt x="4585" y="6285"/>
                      <a:pt x="4881" y="5990"/>
                      <a:pt x="4881" y="5657"/>
                    </a:cubicBezTo>
                    <a:cubicBezTo>
                      <a:pt x="4881" y="5583"/>
                      <a:pt x="4881" y="5472"/>
                      <a:pt x="4807" y="5398"/>
                    </a:cubicBezTo>
                    <a:lnTo>
                      <a:pt x="7727" y="2440"/>
                    </a:lnTo>
                    <a:lnTo>
                      <a:pt x="9687" y="2440"/>
                    </a:lnTo>
                    <a:lnTo>
                      <a:pt x="10796" y="1331"/>
                    </a:lnTo>
                    <a:cubicBezTo>
                      <a:pt x="10833" y="1331"/>
                      <a:pt x="10833" y="1331"/>
                      <a:pt x="10870" y="1368"/>
                    </a:cubicBezTo>
                    <a:lnTo>
                      <a:pt x="10870" y="2403"/>
                    </a:lnTo>
                    <a:lnTo>
                      <a:pt x="5435" y="7838"/>
                    </a:lnTo>
                    <a:cubicBezTo>
                      <a:pt x="5324" y="7801"/>
                      <a:pt x="5176" y="7764"/>
                      <a:pt x="5102" y="7764"/>
                    </a:cubicBezTo>
                    <a:cubicBezTo>
                      <a:pt x="4807" y="7764"/>
                      <a:pt x="4585" y="7949"/>
                      <a:pt x="4548" y="8171"/>
                    </a:cubicBezTo>
                    <a:lnTo>
                      <a:pt x="1812" y="8171"/>
                    </a:lnTo>
                    <a:cubicBezTo>
                      <a:pt x="1738" y="7949"/>
                      <a:pt x="1479" y="7764"/>
                      <a:pt x="1257" y="7764"/>
                    </a:cubicBezTo>
                    <a:cubicBezTo>
                      <a:pt x="925" y="7764"/>
                      <a:pt x="666" y="8023"/>
                      <a:pt x="666" y="8356"/>
                    </a:cubicBezTo>
                    <a:cubicBezTo>
                      <a:pt x="666" y="8688"/>
                      <a:pt x="925" y="8947"/>
                      <a:pt x="1257" y="8947"/>
                    </a:cubicBezTo>
                    <a:cubicBezTo>
                      <a:pt x="1553" y="8947"/>
                      <a:pt x="1775" y="8762"/>
                      <a:pt x="1812" y="8541"/>
                    </a:cubicBezTo>
                    <a:lnTo>
                      <a:pt x="4548" y="8541"/>
                    </a:lnTo>
                    <a:cubicBezTo>
                      <a:pt x="4622" y="8762"/>
                      <a:pt x="4881" y="8947"/>
                      <a:pt x="5102" y="8947"/>
                    </a:cubicBezTo>
                    <a:cubicBezTo>
                      <a:pt x="5435" y="8947"/>
                      <a:pt x="5694" y="8688"/>
                      <a:pt x="5694" y="8356"/>
                    </a:cubicBezTo>
                    <a:cubicBezTo>
                      <a:pt x="5694" y="8319"/>
                      <a:pt x="5694" y="8245"/>
                      <a:pt x="5657" y="8171"/>
                    </a:cubicBezTo>
                    <a:lnTo>
                      <a:pt x="11350" y="2588"/>
                    </a:lnTo>
                    <a:lnTo>
                      <a:pt x="11350" y="1331"/>
                    </a:lnTo>
                    <a:cubicBezTo>
                      <a:pt x="11572" y="1220"/>
                      <a:pt x="11720" y="999"/>
                      <a:pt x="11720" y="777"/>
                    </a:cubicBezTo>
                    <a:cubicBezTo>
                      <a:pt x="11720" y="555"/>
                      <a:pt x="11572" y="296"/>
                      <a:pt x="11350" y="222"/>
                    </a:cubicBezTo>
                    <a:lnTo>
                      <a:pt x="11350"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9" name="Google Shape;4574;p46">
                <a:extLst>
                  <a:ext uri="{FF2B5EF4-FFF2-40B4-BE49-F238E27FC236}">
                    <a16:creationId xmlns:a16="http://schemas.microsoft.com/office/drawing/2014/main" id="{8C90A091-FE30-9A84-F703-26FFD3040ADE}"/>
                  </a:ext>
                </a:extLst>
              </p:cNvPr>
              <p:cNvSpPr/>
              <p:nvPr/>
            </p:nvSpPr>
            <p:spPr>
              <a:xfrm>
                <a:off x="-18378" y="2782506"/>
                <a:ext cx="95140" cy="258851"/>
              </a:xfrm>
              <a:custGeom>
                <a:avLst/>
                <a:gdLst/>
                <a:ahLst/>
                <a:cxnLst/>
                <a:rect l="l" t="t" r="r" b="b"/>
                <a:pathLst>
                  <a:path w="3809" h="10390" extrusionOk="0">
                    <a:moveTo>
                      <a:pt x="2588" y="6507"/>
                    </a:moveTo>
                    <a:cubicBezTo>
                      <a:pt x="2699" y="6507"/>
                      <a:pt x="2884" y="6655"/>
                      <a:pt x="2884" y="6840"/>
                    </a:cubicBezTo>
                    <a:cubicBezTo>
                      <a:pt x="2884" y="7025"/>
                      <a:pt x="2773" y="7136"/>
                      <a:pt x="2588" y="7136"/>
                    </a:cubicBezTo>
                    <a:cubicBezTo>
                      <a:pt x="2403" y="7136"/>
                      <a:pt x="2255" y="6988"/>
                      <a:pt x="2255" y="6840"/>
                    </a:cubicBezTo>
                    <a:cubicBezTo>
                      <a:pt x="2255" y="6655"/>
                      <a:pt x="2403" y="6507"/>
                      <a:pt x="2588" y="6507"/>
                    </a:cubicBezTo>
                    <a:close/>
                    <a:moveTo>
                      <a:pt x="629" y="9169"/>
                    </a:moveTo>
                    <a:cubicBezTo>
                      <a:pt x="814" y="9169"/>
                      <a:pt x="961" y="9317"/>
                      <a:pt x="961" y="9502"/>
                    </a:cubicBezTo>
                    <a:cubicBezTo>
                      <a:pt x="961" y="9687"/>
                      <a:pt x="814" y="9835"/>
                      <a:pt x="629" y="9835"/>
                    </a:cubicBezTo>
                    <a:cubicBezTo>
                      <a:pt x="444" y="9835"/>
                      <a:pt x="296" y="9687"/>
                      <a:pt x="296" y="9502"/>
                    </a:cubicBezTo>
                    <a:cubicBezTo>
                      <a:pt x="296" y="9317"/>
                      <a:pt x="444" y="9169"/>
                      <a:pt x="629" y="9169"/>
                    </a:cubicBezTo>
                    <a:close/>
                    <a:moveTo>
                      <a:pt x="2588" y="9502"/>
                    </a:moveTo>
                    <a:cubicBezTo>
                      <a:pt x="2699" y="9502"/>
                      <a:pt x="2884" y="9650"/>
                      <a:pt x="2884" y="9835"/>
                    </a:cubicBezTo>
                    <a:cubicBezTo>
                      <a:pt x="2884" y="10019"/>
                      <a:pt x="2773" y="10167"/>
                      <a:pt x="2588" y="10167"/>
                    </a:cubicBezTo>
                    <a:cubicBezTo>
                      <a:pt x="2403" y="10167"/>
                      <a:pt x="2255" y="10019"/>
                      <a:pt x="2255" y="9835"/>
                    </a:cubicBezTo>
                    <a:cubicBezTo>
                      <a:pt x="2255" y="9650"/>
                      <a:pt x="2403" y="9502"/>
                      <a:pt x="2588" y="9502"/>
                    </a:cubicBezTo>
                    <a:close/>
                    <a:moveTo>
                      <a:pt x="3402" y="0"/>
                    </a:moveTo>
                    <a:lnTo>
                      <a:pt x="3402" y="3587"/>
                    </a:lnTo>
                    <a:lnTo>
                      <a:pt x="3549" y="3587"/>
                    </a:lnTo>
                    <a:lnTo>
                      <a:pt x="407" y="6729"/>
                    </a:lnTo>
                    <a:lnTo>
                      <a:pt x="407" y="8947"/>
                    </a:lnTo>
                    <a:cubicBezTo>
                      <a:pt x="185" y="9058"/>
                      <a:pt x="0" y="9280"/>
                      <a:pt x="0" y="9502"/>
                    </a:cubicBezTo>
                    <a:cubicBezTo>
                      <a:pt x="0" y="9835"/>
                      <a:pt x="259" y="10093"/>
                      <a:pt x="592" y="10093"/>
                    </a:cubicBezTo>
                    <a:cubicBezTo>
                      <a:pt x="925" y="10093"/>
                      <a:pt x="1183" y="9835"/>
                      <a:pt x="1183" y="9502"/>
                    </a:cubicBezTo>
                    <a:cubicBezTo>
                      <a:pt x="1183" y="9243"/>
                      <a:pt x="998" y="8984"/>
                      <a:pt x="777" y="8947"/>
                    </a:cubicBezTo>
                    <a:lnTo>
                      <a:pt x="777" y="6914"/>
                    </a:lnTo>
                    <a:lnTo>
                      <a:pt x="2255" y="5435"/>
                    </a:lnTo>
                    <a:lnTo>
                      <a:pt x="2255" y="6285"/>
                    </a:lnTo>
                    <a:cubicBezTo>
                      <a:pt x="2034" y="6359"/>
                      <a:pt x="1849" y="6581"/>
                      <a:pt x="1849" y="6840"/>
                    </a:cubicBezTo>
                    <a:cubicBezTo>
                      <a:pt x="1849" y="7062"/>
                      <a:pt x="2034" y="7321"/>
                      <a:pt x="2255" y="7395"/>
                    </a:cubicBezTo>
                    <a:lnTo>
                      <a:pt x="2255" y="9243"/>
                    </a:lnTo>
                    <a:cubicBezTo>
                      <a:pt x="2034" y="9317"/>
                      <a:pt x="1849" y="9539"/>
                      <a:pt x="1849" y="9798"/>
                    </a:cubicBezTo>
                    <a:cubicBezTo>
                      <a:pt x="1849" y="10093"/>
                      <a:pt x="2108" y="10389"/>
                      <a:pt x="2440" y="10389"/>
                    </a:cubicBezTo>
                    <a:cubicBezTo>
                      <a:pt x="2773" y="10389"/>
                      <a:pt x="3032" y="10093"/>
                      <a:pt x="3032" y="9798"/>
                    </a:cubicBezTo>
                    <a:cubicBezTo>
                      <a:pt x="3032" y="9502"/>
                      <a:pt x="2847" y="9280"/>
                      <a:pt x="2625" y="9243"/>
                    </a:cubicBezTo>
                    <a:lnTo>
                      <a:pt x="2625" y="7395"/>
                    </a:lnTo>
                    <a:cubicBezTo>
                      <a:pt x="2847" y="7284"/>
                      <a:pt x="3032" y="7062"/>
                      <a:pt x="3032" y="6840"/>
                    </a:cubicBezTo>
                    <a:cubicBezTo>
                      <a:pt x="3032" y="6544"/>
                      <a:pt x="2847" y="6322"/>
                      <a:pt x="2625" y="6285"/>
                    </a:cubicBezTo>
                    <a:lnTo>
                      <a:pt x="2625" y="4991"/>
                    </a:lnTo>
                    <a:lnTo>
                      <a:pt x="3808" y="3771"/>
                    </a:lnTo>
                    <a:lnTo>
                      <a:pt x="3808"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0" name="Google Shape;4575;p46">
                <a:extLst>
                  <a:ext uri="{FF2B5EF4-FFF2-40B4-BE49-F238E27FC236}">
                    <a16:creationId xmlns:a16="http://schemas.microsoft.com/office/drawing/2014/main" id="{0D677C49-7BFC-7810-FEA4-AFF9CEC02A86}"/>
                  </a:ext>
                </a:extLst>
              </p:cNvPr>
              <p:cNvSpPr/>
              <p:nvPr/>
            </p:nvSpPr>
            <p:spPr>
              <a:xfrm>
                <a:off x="-262088" y="2777848"/>
                <a:ext cx="80997" cy="73405"/>
              </a:xfrm>
              <a:custGeom>
                <a:avLst/>
                <a:gdLst/>
                <a:ahLst/>
                <a:cxnLst/>
                <a:rect l="l" t="t" r="r" b="b"/>
                <a:pathLst>
                  <a:path w="3255" h="2922" extrusionOk="0">
                    <a:moveTo>
                      <a:pt x="592" y="2034"/>
                    </a:moveTo>
                    <a:cubicBezTo>
                      <a:pt x="777" y="2034"/>
                      <a:pt x="925" y="2182"/>
                      <a:pt x="925" y="2367"/>
                    </a:cubicBezTo>
                    <a:cubicBezTo>
                      <a:pt x="925" y="2551"/>
                      <a:pt x="777" y="2699"/>
                      <a:pt x="592" y="2699"/>
                    </a:cubicBezTo>
                    <a:cubicBezTo>
                      <a:pt x="408" y="2699"/>
                      <a:pt x="297" y="2551"/>
                      <a:pt x="297" y="2367"/>
                    </a:cubicBezTo>
                    <a:cubicBezTo>
                      <a:pt x="297" y="2182"/>
                      <a:pt x="408" y="2034"/>
                      <a:pt x="592" y="2034"/>
                    </a:cubicBezTo>
                    <a:close/>
                    <a:moveTo>
                      <a:pt x="2663" y="0"/>
                    </a:moveTo>
                    <a:lnTo>
                      <a:pt x="888" y="1812"/>
                    </a:lnTo>
                    <a:cubicBezTo>
                      <a:pt x="777" y="1775"/>
                      <a:pt x="703" y="1701"/>
                      <a:pt x="629" y="1701"/>
                    </a:cubicBezTo>
                    <a:cubicBezTo>
                      <a:pt x="297" y="1701"/>
                      <a:pt x="1" y="1997"/>
                      <a:pt x="1" y="2330"/>
                    </a:cubicBezTo>
                    <a:cubicBezTo>
                      <a:pt x="1" y="2625"/>
                      <a:pt x="297" y="2921"/>
                      <a:pt x="629" y="2921"/>
                    </a:cubicBezTo>
                    <a:cubicBezTo>
                      <a:pt x="925" y="2921"/>
                      <a:pt x="1221" y="2625"/>
                      <a:pt x="1221" y="2330"/>
                    </a:cubicBezTo>
                    <a:cubicBezTo>
                      <a:pt x="1221" y="2219"/>
                      <a:pt x="1221" y="2182"/>
                      <a:pt x="1184" y="2071"/>
                    </a:cubicBezTo>
                    <a:lnTo>
                      <a:pt x="3254"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1" name="Google Shape;4576;p46">
                <a:extLst>
                  <a:ext uri="{FF2B5EF4-FFF2-40B4-BE49-F238E27FC236}">
                    <a16:creationId xmlns:a16="http://schemas.microsoft.com/office/drawing/2014/main" id="{6C9B652E-2E8D-BAAE-7679-C0CE3BE2D2E6}"/>
                  </a:ext>
                </a:extLst>
              </p:cNvPr>
              <p:cNvSpPr/>
              <p:nvPr/>
            </p:nvSpPr>
            <p:spPr>
              <a:xfrm>
                <a:off x="-102686" y="2778792"/>
                <a:ext cx="161996" cy="275592"/>
              </a:xfrm>
              <a:custGeom>
                <a:avLst/>
                <a:gdLst/>
                <a:ahLst/>
                <a:cxnLst/>
                <a:rect l="l" t="t" r="r" b="b"/>
                <a:pathLst>
                  <a:path w="6471" h="11018" extrusionOk="0">
                    <a:moveTo>
                      <a:pt x="592" y="10130"/>
                    </a:moveTo>
                    <a:cubicBezTo>
                      <a:pt x="777" y="10130"/>
                      <a:pt x="925" y="10278"/>
                      <a:pt x="925" y="10463"/>
                    </a:cubicBezTo>
                    <a:cubicBezTo>
                      <a:pt x="925" y="10611"/>
                      <a:pt x="777" y="10796"/>
                      <a:pt x="592" y="10796"/>
                    </a:cubicBezTo>
                    <a:cubicBezTo>
                      <a:pt x="408" y="10796"/>
                      <a:pt x="260" y="10648"/>
                      <a:pt x="260" y="10463"/>
                    </a:cubicBezTo>
                    <a:cubicBezTo>
                      <a:pt x="260" y="10278"/>
                      <a:pt x="408" y="10130"/>
                      <a:pt x="592" y="10130"/>
                    </a:cubicBezTo>
                    <a:close/>
                    <a:moveTo>
                      <a:pt x="6027" y="0"/>
                    </a:moveTo>
                    <a:lnTo>
                      <a:pt x="6027" y="2958"/>
                    </a:lnTo>
                    <a:lnTo>
                      <a:pt x="408" y="8615"/>
                    </a:lnTo>
                    <a:lnTo>
                      <a:pt x="408" y="9835"/>
                    </a:lnTo>
                    <a:cubicBezTo>
                      <a:pt x="186" y="9946"/>
                      <a:pt x="1" y="10167"/>
                      <a:pt x="1" y="10389"/>
                    </a:cubicBezTo>
                    <a:cubicBezTo>
                      <a:pt x="1" y="10722"/>
                      <a:pt x="260" y="11018"/>
                      <a:pt x="592" y="11018"/>
                    </a:cubicBezTo>
                    <a:cubicBezTo>
                      <a:pt x="925" y="11018"/>
                      <a:pt x="1184" y="10722"/>
                      <a:pt x="1184" y="10389"/>
                    </a:cubicBezTo>
                    <a:cubicBezTo>
                      <a:pt x="1184" y="10167"/>
                      <a:pt x="1036" y="9946"/>
                      <a:pt x="814" y="9872"/>
                    </a:cubicBezTo>
                    <a:lnTo>
                      <a:pt x="814" y="8799"/>
                    </a:lnTo>
                    <a:lnTo>
                      <a:pt x="6471" y="3143"/>
                    </a:lnTo>
                    <a:lnTo>
                      <a:pt x="6471"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2" name="Google Shape;4577;p46">
                <a:extLst>
                  <a:ext uri="{FF2B5EF4-FFF2-40B4-BE49-F238E27FC236}">
                    <a16:creationId xmlns:a16="http://schemas.microsoft.com/office/drawing/2014/main" id="{E59F65D5-7627-1BCC-07AA-5414A48CBDE7}"/>
                  </a:ext>
                </a:extLst>
              </p:cNvPr>
              <p:cNvSpPr/>
              <p:nvPr/>
            </p:nvSpPr>
            <p:spPr>
              <a:xfrm>
                <a:off x="373820" y="2769853"/>
                <a:ext cx="59141" cy="55376"/>
              </a:xfrm>
              <a:custGeom>
                <a:avLst/>
                <a:gdLst/>
                <a:ahLst/>
                <a:cxnLst/>
                <a:rect l="l" t="t" r="r" b="b"/>
                <a:pathLst>
                  <a:path w="2330" h="2183" extrusionOk="0">
                    <a:moveTo>
                      <a:pt x="1701" y="1147"/>
                    </a:moveTo>
                    <a:cubicBezTo>
                      <a:pt x="1886" y="1147"/>
                      <a:pt x="2034" y="1295"/>
                      <a:pt x="2034" y="1480"/>
                    </a:cubicBezTo>
                    <a:cubicBezTo>
                      <a:pt x="2034" y="1664"/>
                      <a:pt x="1886" y="1812"/>
                      <a:pt x="1701" y="1812"/>
                    </a:cubicBezTo>
                    <a:cubicBezTo>
                      <a:pt x="1517" y="1812"/>
                      <a:pt x="1369" y="1664"/>
                      <a:pt x="1369" y="1480"/>
                    </a:cubicBezTo>
                    <a:cubicBezTo>
                      <a:pt x="1369" y="1295"/>
                      <a:pt x="1517" y="1147"/>
                      <a:pt x="1701" y="1147"/>
                    </a:cubicBezTo>
                    <a:close/>
                    <a:moveTo>
                      <a:pt x="481" y="1"/>
                    </a:moveTo>
                    <a:cubicBezTo>
                      <a:pt x="334" y="38"/>
                      <a:pt x="186" y="75"/>
                      <a:pt x="1" y="186"/>
                    </a:cubicBezTo>
                    <a:lnTo>
                      <a:pt x="1147" y="1332"/>
                    </a:lnTo>
                    <a:cubicBezTo>
                      <a:pt x="1110" y="1443"/>
                      <a:pt x="1110" y="1480"/>
                      <a:pt x="1110" y="1590"/>
                    </a:cubicBezTo>
                    <a:cubicBezTo>
                      <a:pt x="1110" y="1886"/>
                      <a:pt x="1406" y="2182"/>
                      <a:pt x="1701" y="2182"/>
                    </a:cubicBezTo>
                    <a:cubicBezTo>
                      <a:pt x="2034" y="2182"/>
                      <a:pt x="2330" y="1886"/>
                      <a:pt x="2330" y="1590"/>
                    </a:cubicBezTo>
                    <a:cubicBezTo>
                      <a:pt x="2293" y="1147"/>
                      <a:pt x="2034" y="888"/>
                      <a:pt x="1701" y="888"/>
                    </a:cubicBezTo>
                    <a:cubicBezTo>
                      <a:pt x="1627" y="888"/>
                      <a:pt x="1517" y="925"/>
                      <a:pt x="1443" y="962"/>
                    </a:cubicBezTo>
                    <a:lnTo>
                      <a:pt x="481" y="1"/>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3" name="Google Shape;4578;p46">
                <a:extLst>
                  <a:ext uri="{FF2B5EF4-FFF2-40B4-BE49-F238E27FC236}">
                    <a16:creationId xmlns:a16="http://schemas.microsoft.com/office/drawing/2014/main" id="{540A9F7D-0D39-BA6E-20AA-B5A427E1A6DE}"/>
                  </a:ext>
                </a:extLst>
              </p:cNvPr>
              <p:cNvSpPr/>
              <p:nvPr/>
            </p:nvSpPr>
            <p:spPr>
              <a:xfrm>
                <a:off x="258372" y="2782491"/>
                <a:ext cx="150424" cy="139084"/>
              </a:xfrm>
              <a:custGeom>
                <a:avLst/>
                <a:gdLst/>
                <a:ahLst/>
                <a:cxnLst/>
                <a:rect l="l" t="t" r="r" b="b"/>
                <a:pathLst>
                  <a:path w="6027" h="5583" extrusionOk="0">
                    <a:moveTo>
                      <a:pt x="2441" y="1664"/>
                    </a:moveTo>
                    <a:cubicBezTo>
                      <a:pt x="2625" y="1664"/>
                      <a:pt x="2773" y="1775"/>
                      <a:pt x="2773" y="1960"/>
                    </a:cubicBezTo>
                    <a:cubicBezTo>
                      <a:pt x="2810" y="2145"/>
                      <a:pt x="2625" y="2293"/>
                      <a:pt x="2441" y="2293"/>
                    </a:cubicBezTo>
                    <a:cubicBezTo>
                      <a:pt x="2256" y="2293"/>
                      <a:pt x="2108" y="2145"/>
                      <a:pt x="2108" y="1960"/>
                    </a:cubicBezTo>
                    <a:cubicBezTo>
                      <a:pt x="2108" y="1775"/>
                      <a:pt x="2256" y="1664"/>
                      <a:pt x="2441" y="1664"/>
                    </a:cubicBezTo>
                    <a:close/>
                    <a:moveTo>
                      <a:pt x="5398" y="4659"/>
                    </a:moveTo>
                    <a:cubicBezTo>
                      <a:pt x="5583" y="4659"/>
                      <a:pt x="5731" y="4807"/>
                      <a:pt x="5731" y="4991"/>
                    </a:cubicBezTo>
                    <a:cubicBezTo>
                      <a:pt x="5768" y="5176"/>
                      <a:pt x="5583" y="5287"/>
                      <a:pt x="5398" y="5287"/>
                    </a:cubicBezTo>
                    <a:cubicBezTo>
                      <a:pt x="5213" y="5287"/>
                      <a:pt x="5065" y="5139"/>
                      <a:pt x="5065" y="4991"/>
                    </a:cubicBezTo>
                    <a:cubicBezTo>
                      <a:pt x="5065" y="4807"/>
                      <a:pt x="5213" y="4659"/>
                      <a:pt x="5398" y="4659"/>
                    </a:cubicBezTo>
                    <a:close/>
                    <a:moveTo>
                      <a:pt x="0" y="0"/>
                    </a:moveTo>
                    <a:lnTo>
                      <a:pt x="1886" y="1775"/>
                    </a:lnTo>
                    <a:cubicBezTo>
                      <a:pt x="1886" y="1849"/>
                      <a:pt x="1849" y="1923"/>
                      <a:pt x="1849" y="1960"/>
                    </a:cubicBezTo>
                    <a:cubicBezTo>
                      <a:pt x="1849" y="2293"/>
                      <a:pt x="2108" y="2588"/>
                      <a:pt x="2441" y="2588"/>
                    </a:cubicBezTo>
                    <a:cubicBezTo>
                      <a:pt x="2514" y="2588"/>
                      <a:pt x="2588" y="2588"/>
                      <a:pt x="2662" y="2514"/>
                    </a:cubicBezTo>
                    <a:lnTo>
                      <a:pt x="4881" y="4659"/>
                    </a:lnTo>
                    <a:cubicBezTo>
                      <a:pt x="4844" y="4733"/>
                      <a:pt x="4807" y="4844"/>
                      <a:pt x="4807" y="4991"/>
                    </a:cubicBezTo>
                    <a:cubicBezTo>
                      <a:pt x="4807" y="5287"/>
                      <a:pt x="5065" y="5583"/>
                      <a:pt x="5398" y="5583"/>
                    </a:cubicBezTo>
                    <a:cubicBezTo>
                      <a:pt x="5731" y="5583"/>
                      <a:pt x="5990" y="5287"/>
                      <a:pt x="5990" y="4991"/>
                    </a:cubicBezTo>
                    <a:cubicBezTo>
                      <a:pt x="6027" y="4622"/>
                      <a:pt x="5768" y="4326"/>
                      <a:pt x="5398" y="4326"/>
                    </a:cubicBezTo>
                    <a:cubicBezTo>
                      <a:pt x="5361" y="4326"/>
                      <a:pt x="5250" y="4326"/>
                      <a:pt x="5213" y="4363"/>
                    </a:cubicBezTo>
                    <a:lnTo>
                      <a:pt x="2995" y="2256"/>
                    </a:lnTo>
                    <a:cubicBezTo>
                      <a:pt x="3032" y="2145"/>
                      <a:pt x="3069" y="2071"/>
                      <a:pt x="3069" y="1960"/>
                    </a:cubicBezTo>
                    <a:cubicBezTo>
                      <a:pt x="3069" y="1664"/>
                      <a:pt x="2810" y="1368"/>
                      <a:pt x="2478" y="1368"/>
                    </a:cubicBezTo>
                    <a:cubicBezTo>
                      <a:pt x="2367" y="1368"/>
                      <a:pt x="2256" y="1405"/>
                      <a:pt x="2145" y="1442"/>
                    </a:cubicBezTo>
                    <a:lnTo>
                      <a:pt x="629"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4" name="Google Shape;4579;p46">
                <a:extLst>
                  <a:ext uri="{FF2B5EF4-FFF2-40B4-BE49-F238E27FC236}">
                    <a16:creationId xmlns:a16="http://schemas.microsoft.com/office/drawing/2014/main" id="{E8C57E61-A312-69C6-92B7-C7470A00DF33}"/>
                  </a:ext>
                </a:extLst>
              </p:cNvPr>
              <p:cNvSpPr/>
              <p:nvPr/>
            </p:nvSpPr>
            <p:spPr>
              <a:xfrm>
                <a:off x="217676" y="2781750"/>
                <a:ext cx="125997" cy="115903"/>
              </a:xfrm>
              <a:custGeom>
                <a:avLst/>
                <a:gdLst/>
                <a:ahLst/>
                <a:cxnLst/>
                <a:rect l="l" t="t" r="r" b="b"/>
                <a:pathLst>
                  <a:path w="5029" h="4659" extrusionOk="0">
                    <a:moveTo>
                      <a:pt x="1517" y="666"/>
                    </a:moveTo>
                    <a:cubicBezTo>
                      <a:pt x="1701" y="666"/>
                      <a:pt x="1849" y="814"/>
                      <a:pt x="1849" y="999"/>
                    </a:cubicBezTo>
                    <a:cubicBezTo>
                      <a:pt x="1849" y="1183"/>
                      <a:pt x="1701" y="1331"/>
                      <a:pt x="1517" y="1331"/>
                    </a:cubicBezTo>
                    <a:cubicBezTo>
                      <a:pt x="1332" y="1331"/>
                      <a:pt x="1184" y="1183"/>
                      <a:pt x="1184" y="999"/>
                    </a:cubicBezTo>
                    <a:cubicBezTo>
                      <a:pt x="1184" y="814"/>
                      <a:pt x="1332" y="666"/>
                      <a:pt x="1517" y="666"/>
                    </a:cubicBezTo>
                    <a:close/>
                    <a:moveTo>
                      <a:pt x="4474" y="3697"/>
                    </a:moveTo>
                    <a:cubicBezTo>
                      <a:pt x="4659" y="3697"/>
                      <a:pt x="4807" y="3808"/>
                      <a:pt x="4807" y="3993"/>
                    </a:cubicBezTo>
                    <a:cubicBezTo>
                      <a:pt x="4807" y="4178"/>
                      <a:pt x="4659" y="4326"/>
                      <a:pt x="4474" y="4326"/>
                    </a:cubicBezTo>
                    <a:cubicBezTo>
                      <a:pt x="4289" y="4326"/>
                      <a:pt x="4141" y="4178"/>
                      <a:pt x="4141" y="3993"/>
                    </a:cubicBezTo>
                    <a:cubicBezTo>
                      <a:pt x="4141" y="3808"/>
                      <a:pt x="4289" y="3697"/>
                      <a:pt x="4474" y="3697"/>
                    </a:cubicBezTo>
                    <a:close/>
                    <a:moveTo>
                      <a:pt x="1" y="0"/>
                    </a:moveTo>
                    <a:lnTo>
                      <a:pt x="925" y="851"/>
                    </a:lnTo>
                    <a:cubicBezTo>
                      <a:pt x="925" y="925"/>
                      <a:pt x="888" y="999"/>
                      <a:pt x="888" y="1036"/>
                    </a:cubicBezTo>
                    <a:cubicBezTo>
                      <a:pt x="888" y="1368"/>
                      <a:pt x="1147" y="1664"/>
                      <a:pt x="1480" y="1664"/>
                    </a:cubicBezTo>
                    <a:cubicBezTo>
                      <a:pt x="1554" y="1664"/>
                      <a:pt x="1627" y="1664"/>
                      <a:pt x="1701" y="1590"/>
                    </a:cubicBezTo>
                    <a:lnTo>
                      <a:pt x="3920" y="3734"/>
                    </a:lnTo>
                    <a:cubicBezTo>
                      <a:pt x="3883" y="3808"/>
                      <a:pt x="3846" y="3919"/>
                      <a:pt x="3846" y="4067"/>
                    </a:cubicBezTo>
                    <a:cubicBezTo>
                      <a:pt x="3846" y="4363"/>
                      <a:pt x="4105" y="4659"/>
                      <a:pt x="4437" y="4659"/>
                    </a:cubicBezTo>
                    <a:cubicBezTo>
                      <a:pt x="4770" y="4659"/>
                      <a:pt x="5029" y="4363"/>
                      <a:pt x="5029" y="4067"/>
                    </a:cubicBezTo>
                    <a:cubicBezTo>
                      <a:pt x="5029" y="3734"/>
                      <a:pt x="4770" y="3439"/>
                      <a:pt x="4437" y="3439"/>
                    </a:cubicBezTo>
                    <a:cubicBezTo>
                      <a:pt x="4400" y="3439"/>
                      <a:pt x="4289" y="3439"/>
                      <a:pt x="4252" y="3513"/>
                    </a:cubicBezTo>
                    <a:lnTo>
                      <a:pt x="2034" y="1368"/>
                    </a:lnTo>
                    <a:cubicBezTo>
                      <a:pt x="2071" y="1294"/>
                      <a:pt x="2108" y="1183"/>
                      <a:pt x="2108" y="1109"/>
                    </a:cubicBezTo>
                    <a:cubicBezTo>
                      <a:pt x="2108" y="666"/>
                      <a:pt x="1849" y="407"/>
                      <a:pt x="1517" y="407"/>
                    </a:cubicBezTo>
                    <a:cubicBezTo>
                      <a:pt x="1369" y="407"/>
                      <a:pt x="1295" y="444"/>
                      <a:pt x="1184" y="481"/>
                    </a:cubicBezTo>
                    <a:lnTo>
                      <a:pt x="629"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5" name="Google Shape;4580;p46">
                <a:extLst>
                  <a:ext uri="{FF2B5EF4-FFF2-40B4-BE49-F238E27FC236}">
                    <a16:creationId xmlns:a16="http://schemas.microsoft.com/office/drawing/2014/main" id="{30B26720-6121-71DA-3114-78FBA59374CC}"/>
                  </a:ext>
                </a:extLst>
              </p:cNvPr>
              <p:cNvSpPr/>
              <p:nvPr/>
            </p:nvSpPr>
            <p:spPr>
              <a:xfrm>
                <a:off x="88282" y="2780592"/>
                <a:ext cx="29571" cy="244684"/>
              </a:xfrm>
              <a:custGeom>
                <a:avLst/>
                <a:gdLst/>
                <a:ahLst/>
                <a:cxnLst/>
                <a:rect l="l" t="t" r="r" b="b"/>
                <a:pathLst>
                  <a:path w="1184" h="9798" extrusionOk="0">
                    <a:moveTo>
                      <a:pt x="592" y="1479"/>
                    </a:moveTo>
                    <a:cubicBezTo>
                      <a:pt x="777" y="1479"/>
                      <a:pt x="925" y="1627"/>
                      <a:pt x="925" y="1812"/>
                    </a:cubicBezTo>
                    <a:cubicBezTo>
                      <a:pt x="925" y="1960"/>
                      <a:pt x="777" y="2145"/>
                      <a:pt x="592" y="2145"/>
                    </a:cubicBezTo>
                    <a:cubicBezTo>
                      <a:pt x="408" y="2145"/>
                      <a:pt x="260" y="1997"/>
                      <a:pt x="260" y="1812"/>
                    </a:cubicBezTo>
                    <a:cubicBezTo>
                      <a:pt x="260" y="1627"/>
                      <a:pt x="408" y="1479"/>
                      <a:pt x="592" y="1479"/>
                    </a:cubicBezTo>
                    <a:close/>
                    <a:moveTo>
                      <a:pt x="640" y="8832"/>
                    </a:moveTo>
                    <a:cubicBezTo>
                      <a:pt x="802" y="8832"/>
                      <a:pt x="925" y="9000"/>
                      <a:pt x="925" y="9169"/>
                    </a:cubicBezTo>
                    <a:cubicBezTo>
                      <a:pt x="925" y="9354"/>
                      <a:pt x="777" y="9502"/>
                      <a:pt x="592" y="9502"/>
                    </a:cubicBezTo>
                    <a:cubicBezTo>
                      <a:pt x="408" y="9502"/>
                      <a:pt x="260" y="9354"/>
                      <a:pt x="260" y="9169"/>
                    </a:cubicBezTo>
                    <a:cubicBezTo>
                      <a:pt x="260" y="8984"/>
                      <a:pt x="408" y="8836"/>
                      <a:pt x="592" y="8836"/>
                    </a:cubicBezTo>
                    <a:cubicBezTo>
                      <a:pt x="609" y="8833"/>
                      <a:pt x="624" y="8832"/>
                      <a:pt x="640" y="8832"/>
                    </a:cubicBezTo>
                    <a:close/>
                    <a:moveTo>
                      <a:pt x="408" y="0"/>
                    </a:moveTo>
                    <a:lnTo>
                      <a:pt x="408" y="1220"/>
                    </a:lnTo>
                    <a:cubicBezTo>
                      <a:pt x="186" y="1294"/>
                      <a:pt x="1" y="1553"/>
                      <a:pt x="1" y="1812"/>
                    </a:cubicBezTo>
                    <a:cubicBezTo>
                      <a:pt x="1" y="2108"/>
                      <a:pt x="186" y="2330"/>
                      <a:pt x="408" y="2404"/>
                    </a:cubicBezTo>
                    <a:lnTo>
                      <a:pt x="408" y="8615"/>
                    </a:lnTo>
                    <a:cubicBezTo>
                      <a:pt x="186" y="8689"/>
                      <a:pt x="1" y="8947"/>
                      <a:pt x="1" y="9206"/>
                    </a:cubicBezTo>
                    <a:cubicBezTo>
                      <a:pt x="1" y="9539"/>
                      <a:pt x="260" y="9798"/>
                      <a:pt x="592" y="9798"/>
                    </a:cubicBezTo>
                    <a:cubicBezTo>
                      <a:pt x="925" y="9798"/>
                      <a:pt x="1184" y="9539"/>
                      <a:pt x="1184" y="9206"/>
                    </a:cubicBezTo>
                    <a:cubicBezTo>
                      <a:pt x="1184" y="8947"/>
                      <a:pt x="1036" y="8762"/>
                      <a:pt x="814" y="8652"/>
                    </a:cubicBezTo>
                    <a:lnTo>
                      <a:pt x="814" y="2477"/>
                    </a:lnTo>
                    <a:cubicBezTo>
                      <a:pt x="1036" y="2293"/>
                      <a:pt x="1184" y="2034"/>
                      <a:pt x="1184" y="1775"/>
                    </a:cubicBezTo>
                    <a:cubicBezTo>
                      <a:pt x="1184" y="1479"/>
                      <a:pt x="1036" y="1294"/>
                      <a:pt x="814" y="1220"/>
                    </a:cubicBezTo>
                    <a:lnTo>
                      <a:pt x="814"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6" name="Google Shape;4581;p46">
                <a:extLst>
                  <a:ext uri="{FF2B5EF4-FFF2-40B4-BE49-F238E27FC236}">
                    <a16:creationId xmlns:a16="http://schemas.microsoft.com/office/drawing/2014/main" id="{91E203B5-6310-4EDB-33EE-8F7A9EE6657A}"/>
                  </a:ext>
                </a:extLst>
              </p:cNvPr>
              <p:cNvSpPr/>
              <p:nvPr/>
            </p:nvSpPr>
            <p:spPr>
              <a:xfrm>
                <a:off x="163675" y="2779397"/>
                <a:ext cx="196709" cy="209913"/>
              </a:xfrm>
              <a:custGeom>
                <a:avLst/>
                <a:gdLst/>
                <a:ahLst/>
                <a:cxnLst/>
                <a:rect l="l" t="t" r="r" b="b"/>
                <a:pathLst>
                  <a:path w="7839" h="8356" extrusionOk="0">
                    <a:moveTo>
                      <a:pt x="2514" y="2884"/>
                    </a:moveTo>
                    <a:cubicBezTo>
                      <a:pt x="2699" y="2884"/>
                      <a:pt x="2847" y="2995"/>
                      <a:pt x="2847" y="3180"/>
                    </a:cubicBezTo>
                    <a:cubicBezTo>
                      <a:pt x="2847" y="3365"/>
                      <a:pt x="2699" y="3513"/>
                      <a:pt x="2514" y="3513"/>
                    </a:cubicBezTo>
                    <a:cubicBezTo>
                      <a:pt x="2330" y="3513"/>
                      <a:pt x="2182" y="3365"/>
                      <a:pt x="2182" y="3180"/>
                    </a:cubicBezTo>
                    <a:cubicBezTo>
                      <a:pt x="2182" y="2995"/>
                      <a:pt x="2330" y="2884"/>
                      <a:pt x="2514" y="2884"/>
                    </a:cubicBezTo>
                    <a:close/>
                    <a:moveTo>
                      <a:pt x="7173" y="7542"/>
                    </a:moveTo>
                    <a:cubicBezTo>
                      <a:pt x="7358" y="7542"/>
                      <a:pt x="7506" y="7690"/>
                      <a:pt x="7506" y="7875"/>
                    </a:cubicBezTo>
                    <a:cubicBezTo>
                      <a:pt x="7506" y="8060"/>
                      <a:pt x="7358" y="8171"/>
                      <a:pt x="7173" y="8171"/>
                    </a:cubicBezTo>
                    <a:cubicBezTo>
                      <a:pt x="6988" y="8171"/>
                      <a:pt x="6840" y="8023"/>
                      <a:pt x="6840" y="7875"/>
                    </a:cubicBezTo>
                    <a:cubicBezTo>
                      <a:pt x="6840" y="7690"/>
                      <a:pt x="6988" y="7542"/>
                      <a:pt x="7173" y="7542"/>
                    </a:cubicBezTo>
                    <a:close/>
                    <a:moveTo>
                      <a:pt x="0" y="0"/>
                    </a:moveTo>
                    <a:lnTo>
                      <a:pt x="0" y="925"/>
                    </a:lnTo>
                    <a:lnTo>
                      <a:pt x="1960" y="2847"/>
                    </a:lnTo>
                    <a:cubicBezTo>
                      <a:pt x="1923" y="2958"/>
                      <a:pt x="1923" y="3032"/>
                      <a:pt x="1923" y="3106"/>
                    </a:cubicBezTo>
                    <a:cubicBezTo>
                      <a:pt x="1923" y="3402"/>
                      <a:pt x="2182" y="3698"/>
                      <a:pt x="2514" y="3698"/>
                    </a:cubicBezTo>
                    <a:cubicBezTo>
                      <a:pt x="2625" y="3698"/>
                      <a:pt x="2699" y="3698"/>
                      <a:pt x="2736" y="3661"/>
                    </a:cubicBezTo>
                    <a:lnTo>
                      <a:pt x="6581" y="7506"/>
                    </a:lnTo>
                    <a:cubicBezTo>
                      <a:pt x="6544" y="7579"/>
                      <a:pt x="6544" y="7690"/>
                      <a:pt x="6544" y="7764"/>
                    </a:cubicBezTo>
                    <a:cubicBezTo>
                      <a:pt x="6544" y="8097"/>
                      <a:pt x="6803" y="8356"/>
                      <a:pt x="7136" y="8356"/>
                    </a:cubicBezTo>
                    <a:cubicBezTo>
                      <a:pt x="7469" y="8356"/>
                      <a:pt x="7727" y="8097"/>
                      <a:pt x="7727" y="7764"/>
                    </a:cubicBezTo>
                    <a:cubicBezTo>
                      <a:pt x="7838" y="7506"/>
                      <a:pt x="7542" y="7210"/>
                      <a:pt x="7173" y="7210"/>
                    </a:cubicBezTo>
                    <a:cubicBezTo>
                      <a:pt x="7099" y="7210"/>
                      <a:pt x="6988" y="7210"/>
                      <a:pt x="6914" y="7247"/>
                    </a:cubicBezTo>
                    <a:lnTo>
                      <a:pt x="3069" y="3402"/>
                    </a:lnTo>
                    <a:cubicBezTo>
                      <a:pt x="3106" y="3328"/>
                      <a:pt x="3106" y="3217"/>
                      <a:pt x="3106" y="3143"/>
                    </a:cubicBezTo>
                    <a:cubicBezTo>
                      <a:pt x="3106" y="2810"/>
                      <a:pt x="2847" y="2551"/>
                      <a:pt x="2514" y="2551"/>
                    </a:cubicBezTo>
                    <a:cubicBezTo>
                      <a:pt x="2404" y="2551"/>
                      <a:pt x="2330" y="2551"/>
                      <a:pt x="2256" y="2588"/>
                    </a:cubicBezTo>
                    <a:lnTo>
                      <a:pt x="444" y="777"/>
                    </a:lnTo>
                    <a:lnTo>
                      <a:pt x="444"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7" name="Google Shape;4582;p46">
                <a:extLst>
                  <a:ext uri="{FF2B5EF4-FFF2-40B4-BE49-F238E27FC236}">
                    <a16:creationId xmlns:a16="http://schemas.microsoft.com/office/drawing/2014/main" id="{E22B3ADD-AF10-5480-38EE-EDC4341588DC}"/>
                  </a:ext>
                </a:extLst>
              </p:cNvPr>
              <p:cNvSpPr/>
              <p:nvPr/>
            </p:nvSpPr>
            <p:spPr>
              <a:xfrm>
                <a:off x="146218" y="2783271"/>
                <a:ext cx="124710" cy="235670"/>
              </a:xfrm>
              <a:custGeom>
                <a:avLst/>
                <a:gdLst/>
                <a:ahLst/>
                <a:cxnLst/>
                <a:rect l="l" t="t" r="r" b="b"/>
                <a:pathLst>
                  <a:path w="5029" h="9465" extrusionOk="0">
                    <a:moveTo>
                      <a:pt x="4400" y="8541"/>
                    </a:moveTo>
                    <a:cubicBezTo>
                      <a:pt x="4584" y="8541"/>
                      <a:pt x="4695" y="8688"/>
                      <a:pt x="4695" y="8873"/>
                    </a:cubicBezTo>
                    <a:cubicBezTo>
                      <a:pt x="4695" y="8984"/>
                      <a:pt x="4584" y="9169"/>
                      <a:pt x="4400" y="9169"/>
                    </a:cubicBezTo>
                    <a:cubicBezTo>
                      <a:pt x="4215" y="9169"/>
                      <a:pt x="4067" y="9058"/>
                      <a:pt x="4067" y="8873"/>
                    </a:cubicBezTo>
                    <a:cubicBezTo>
                      <a:pt x="4067" y="8688"/>
                      <a:pt x="4215" y="8541"/>
                      <a:pt x="4400" y="8541"/>
                    </a:cubicBezTo>
                    <a:close/>
                    <a:moveTo>
                      <a:pt x="0" y="0"/>
                    </a:moveTo>
                    <a:lnTo>
                      <a:pt x="0" y="4696"/>
                    </a:lnTo>
                    <a:lnTo>
                      <a:pt x="3882" y="8578"/>
                    </a:lnTo>
                    <a:cubicBezTo>
                      <a:pt x="3845" y="8652"/>
                      <a:pt x="3845" y="8762"/>
                      <a:pt x="3845" y="8836"/>
                    </a:cubicBezTo>
                    <a:cubicBezTo>
                      <a:pt x="3845" y="9169"/>
                      <a:pt x="4104" y="9465"/>
                      <a:pt x="4437" y="9465"/>
                    </a:cubicBezTo>
                    <a:cubicBezTo>
                      <a:pt x="4769" y="9465"/>
                      <a:pt x="5028" y="9169"/>
                      <a:pt x="5028" y="8836"/>
                    </a:cubicBezTo>
                    <a:cubicBezTo>
                      <a:pt x="5028" y="8504"/>
                      <a:pt x="4769" y="8208"/>
                      <a:pt x="4400" y="8208"/>
                    </a:cubicBezTo>
                    <a:cubicBezTo>
                      <a:pt x="4289" y="8208"/>
                      <a:pt x="4215" y="8208"/>
                      <a:pt x="4141" y="8245"/>
                    </a:cubicBezTo>
                    <a:lnTo>
                      <a:pt x="407" y="4511"/>
                    </a:lnTo>
                    <a:lnTo>
                      <a:pt x="407"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8" name="Google Shape;4583;p46">
                <a:extLst>
                  <a:ext uri="{FF2B5EF4-FFF2-40B4-BE49-F238E27FC236}">
                    <a16:creationId xmlns:a16="http://schemas.microsoft.com/office/drawing/2014/main" id="{E54C1FF1-73F6-5756-F780-C2A781A84475}"/>
                  </a:ext>
                </a:extLst>
              </p:cNvPr>
              <p:cNvSpPr/>
              <p:nvPr/>
            </p:nvSpPr>
            <p:spPr>
              <a:xfrm>
                <a:off x="122788" y="2783285"/>
                <a:ext cx="83570" cy="203474"/>
              </a:xfrm>
              <a:custGeom>
                <a:avLst/>
                <a:gdLst/>
                <a:ahLst/>
                <a:cxnLst/>
                <a:rect l="l" t="t" r="r" b="b"/>
                <a:pathLst>
                  <a:path w="3329" h="8171" extrusionOk="0">
                    <a:moveTo>
                      <a:pt x="2737" y="7210"/>
                    </a:moveTo>
                    <a:cubicBezTo>
                      <a:pt x="2921" y="7210"/>
                      <a:pt x="3069" y="7321"/>
                      <a:pt x="3069" y="7505"/>
                    </a:cubicBezTo>
                    <a:cubicBezTo>
                      <a:pt x="3069" y="7690"/>
                      <a:pt x="2921" y="7838"/>
                      <a:pt x="2737" y="7838"/>
                    </a:cubicBezTo>
                    <a:cubicBezTo>
                      <a:pt x="2552" y="7838"/>
                      <a:pt x="2404" y="7690"/>
                      <a:pt x="2404" y="7505"/>
                    </a:cubicBezTo>
                    <a:cubicBezTo>
                      <a:pt x="2404" y="7321"/>
                      <a:pt x="2552" y="7210"/>
                      <a:pt x="2737" y="7210"/>
                    </a:cubicBezTo>
                    <a:close/>
                    <a:moveTo>
                      <a:pt x="1" y="0"/>
                    </a:moveTo>
                    <a:lnTo>
                      <a:pt x="1" y="5102"/>
                    </a:lnTo>
                    <a:lnTo>
                      <a:pt x="2182" y="7284"/>
                    </a:lnTo>
                    <a:cubicBezTo>
                      <a:pt x="2145" y="7358"/>
                      <a:pt x="2145" y="7468"/>
                      <a:pt x="2145" y="7542"/>
                    </a:cubicBezTo>
                    <a:cubicBezTo>
                      <a:pt x="2145" y="7875"/>
                      <a:pt x="2404" y="8171"/>
                      <a:pt x="2737" y="8171"/>
                    </a:cubicBezTo>
                    <a:cubicBezTo>
                      <a:pt x="3069" y="8171"/>
                      <a:pt x="3328" y="7875"/>
                      <a:pt x="3328" y="7542"/>
                    </a:cubicBezTo>
                    <a:cubicBezTo>
                      <a:pt x="3328" y="7247"/>
                      <a:pt x="3069" y="6914"/>
                      <a:pt x="2737" y="6914"/>
                    </a:cubicBezTo>
                    <a:cubicBezTo>
                      <a:pt x="2663" y="6914"/>
                      <a:pt x="2552" y="6914"/>
                      <a:pt x="2478" y="6951"/>
                    </a:cubicBezTo>
                    <a:lnTo>
                      <a:pt x="444" y="4917"/>
                    </a:lnTo>
                    <a:lnTo>
                      <a:pt x="444"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49" name="Google Shape;4584;p46">
                <a:extLst>
                  <a:ext uri="{FF2B5EF4-FFF2-40B4-BE49-F238E27FC236}">
                    <a16:creationId xmlns:a16="http://schemas.microsoft.com/office/drawing/2014/main" id="{4A3CDCA0-7A3B-95E2-E942-D8B57F2910B6}"/>
                  </a:ext>
                </a:extLst>
              </p:cNvPr>
              <p:cNvSpPr/>
              <p:nvPr/>
            </p:nvSpPr>
            <p:spPr>
              <a:xfrm>
                <a:off x="300440" y="2781330"/>
                <a:ext cx="77141" cy="68254"/>
              </a:xfrm>
              <a:custGeom>
                <a:avLst/>
                <a:gdLst/>
                <a:ahLst/>
                <a:cxnLst/>
                <a:rect l="l" t="t" r="r" b="b"/>
                <a:pathLst>
                  <a:path w="3069" h="2737" extrusionOk="0">
                    <a:moveTo>
                      <a:pt x="2440" y="1812"/>
                    </a:moveTo>
                    <a:cubicBezTo>
                      <a:pt x="2625" y="1812"/>
                      <a:pt x="2773" y="1960"/>
                      <a:pt x="2773" y="2145"/>
                    </a:cubicBezTo>
                    <a:cubicBezTo>
                      <a:pt x="2773" y="2330"/>
                      <a:pt x="2625" y="2477"/>
                      <a:pt x="2440" y="2477"/>
                    </a:cubicBezTo>
                    <a:cubicBezTo>
                      <a:pt x="2255" y="2477"/>
                      <a:pt x="2144" y="2330"/>
                      <a:pt x="2144" y="2145"/>
                    </a:cubicBezTo>
                    <a:cubicBezTo>
                      <a:pt x="2144" y="1960"/>
                      <a:pt x="2255" y="1812"/>
                      <a:pt x="2440" y="1812"/>
                    </a:cubicBezTo>
                    <a:close/>
                    <a:moveTo>
                      <a:pt x="0" y="0"/>
                    </a:moveTo>
                    <a:lnTo>
                      <a:pt x="1886" y="1923"/>
                    </a:lnTo>
                    <a:cubicBezTo>
                      <a:pt x="1849" y="1997"/>
                      <a:pt x="1849" y="2108"/>
                      <a:pt x="1849" y="2182"/>
                    </a:cubicBezTo>
                    <a:cubicBezTo>
                      <a:pt x="1812" y="2477"/>
                      <a:pt x="2070" y="2736"/>
                      <a:pt x="2440" y="2736"/>
                    </a:cubicBezTo>
                    <a:cubicBezTo>
                      <a:pt x="2773" y="2736"/>
                      <a:pt x="3069" y="2477"/>
                      <a:pt x="3069" y="2145"/>
                    </a:cubicBezTo>
                    <a:cubicBezTo>
                      <a:pt x="3069" y="1812"/>
                      <a:pt x="2773" y="1553"/>
                      <a:pt x="2440" y="1553"/>
                    </a:cubicBezTo>
                    <a:cubicBezTo>
                      <a:pt x="2366" y="1553"/>
                      <a:pt x="2255" y="1553"/>
                      <a:pt x="2181" y="1590"/>
                    </a:cubicBezTo>
                    <a:lnTo>
                      <a:pt x="592"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0" name="Google Shape;4585;p46">
                <a:extLst>
                  <a:ext uri="{FF2B5EF4-FFF2-40B4-BE49-F238E27FC236}">
                    <a16:creationId xmlns:a16="http://schemas.microsoft.com/office/drawing/2014/main" id="{A4EED46A-24CF-7678-81DA-CEF3B0CFAB03}"/>
                  </a:ext>
                </a:extLst>
              </p:cNvPr>
              <p:cNvSpPr/>
              <p:nvPr/>
            </p:nvSpPr>
            <p:spPr>
              <a:xfrm>
                <a:off x="-321317" y="2215018"/>
                <a:ext cx="799692" cy="556335"/>
              </a:xfrm>
              <a:custGeom>
                <a:avLst/>
                <a:gdLst/>
                <a:ahLst/>
                <a:cxnLst/>
                <a:rect l="l" t="t" r="r" b="b"/>
                <a:pathLst>
                  <a:path w="31981" h="22258" extrusionOk="0">
                    <a:moveTo>
                      <a:pt x="20039" y="741"/>
                    </a:moveTo>
                    <a:cubicBezTo>
                      <a:pt x="24106" y="741"/>
                      <a:pt x="27433" y="4068"/>
                      <a:pt x="27433" y="8135"/>
                    </a:cubicBezTo>
                    <a:cubicBezTo>
                      <a:pt x="27433" y="8874"/>
                      <a:pt x="27322" y="9577"/>
                      <a:pt x="27100" y="10279"/>
                    </a:cubicBezTo>
                    <a:lnTo>
                      <a:pt x="26879" y="11019"/>
                    </a:lnTo>
                    <a:lnTo>
                      <a:pt x="27618" y="11277"/>
                    </a:lnTo>
                    <a:cubicBezTo>
                      <a:pt x="29688" y="12017"/>
                      <a:pt x="31130" y="14013"/>
                      <a:pt x="31130" y="16231"/>
                    </a:cubicBezTo>
                    <a:cubicBezTo>
                      <a:pt x="31130" y="19152"/>
                      <a:pt x="28764" y="21481"/>
                      <a:pt x="25843" y="21481"/>
                    </a:cubicBezTo>
                    <a:lnTo>
                      <a:pt x="4881" y="21481"/>
                    </a:lnTo>
                    <a:cubicBezTo>
                      <a:pt x="2589" y="21481"/>
                      <a:pt x="814" y="19633"/>
                      <a:pt x="814" y="17415"/>
                    </a:cubicBezTo>
                    <a:cubicBezTo>
                      <a:pt x="814" y="15344"/>
                      <a:pt x="2367" y="13570"/>
                      <a:pt x="4400" y="13348"/>
                    </a:cubicBezTo>
                    <a:lnTo>
                      <a:pt x="5288" y="13274"/>
                    </a:lnTo>
                    <a:lnTo>
                      <a:pt x="5103" y="12387"/>
                    </a:lnTo>
                    <a:cubicBezTo>
                      <a:pt x="4992" y="11980"/>
                      <a:pt x="4955" y="11536"/>
                      <a:pt x="4955" y="11130"/>
                    </a:cubicBezTo>
                    <a:cubicBezTo>
                      <a:pt x="4955" y="8098"/>
                      <a:pt x="7469" y="5584"/>
                      <a:pt x="10501" y="5584"/>
                    </a:cubicBezTo>
                    <a:cubicBezTo>
                      <a:pt x="11055" y="5584"/>
                      <a:pt x="11647" y="5695"/>
                      <a:pt x="12201" y="5880"/>
                    </a:cubicBezTo>
                    <a:lnTo>
                      <a:pt x="12904" y="6101"/>
                    </a:lnTo>
                    <a:lnTo>
                      <a:pt x="13199" y="5399"/>
                    </a:lnTo>
                    <a:cubicBezTo>
                      <a:pt x="14308" y="2589"/>
                      <a:pt x="17007" y="741"/>
                      <a:pt x="20039" y="741"/>
                    </a:cubicBezTo>
                    <a:close/>
                    <a:moveTo>
                      <a:pt x="20022" y="1"/>
                    </a:moveTo>
                    <a:cubicBezTo>
                      <a:pt x="16550" y="1"/>
                      <a:pt x="13633" y="2098"/>
                      <a:pt x="12460" y="5103"/>
                    </a:cubicBezTo>
                    <a:cubicBezTo>
                      <a:pt x="11831" y="4918"/>
                      <a:pt x="11203" y="4771"/>
                      <a:pt x="10501" y="4771"/>
                    </a:cubicBezTo>
                    <a:cubicBezTo>
                      <a:pt x="6988" y="4771"/>
                      <a:pt x="4179" y="7580"/>
                      <a:pt x="4179" y="11093"/>
                    </a:cubicBezTo>
                    <a:cubicBezTo>
                      <a:pt x="4179" y="11610"/>
                      <a:pt x="4215" y="12054"/>
                      <a:pt x="4363" y="12534"/>
                    </a:cubicBezTo>
                    <a:cubicBezTo>
                      <a:pt x="1923" y="12793"/>
                      <a:pt x="1" y="14864"/>
                      <a:pt x="1" y="17378"/>
                    </a:cubicBezTo>
                    <a:cubicBezTo>
                      <a:pt x="1" y="20076"/>
                      <a:pt x="2182" y="22258"/>
                      <a:pt x="4918" y="22258"/>
                    </a:cubicBezTo>
                    <a:lnTo>
                      <a:pt x="25917" y="22258"/>
                    </a:lnTo>
                    <a:cubicBezTo>
                      <a:pt x="26620" y="22258"/>
                      <a:pt x="27322" y="22147"/>
                      <a:pt x="27988" y="21888"/>
                    </a:cubicBezTo>
                    <a:cubicBezTo>
                      <a:pt x="28025" y="21888"/>
                      <a:pt x="28025" y="21851"/>
                      <a:pt x="28062" y="21851"/>
                    </a:cubicBezTo>
                    <a:cubicBezTo>
                      <a:pt x="28209" y="21814"/>
                      <a:pt x="28394" y="21703"/>
                      <a:pt x="28542" y="21666"/>
                    </a:cubicBezTo>
                    <a:cubicBezTo>
                      <a:pt x="29023" y="21407"/>
                      <a:pt x="29540" y="21075"/>
                      <a:pt x="29947" y="20705"/>
                    </a:cubicBezTo>
                    <a:cubicBezTo>
                      <a:pt x="30391" y="20335"/>
                      <a:pt x="30760" y="19855"/>
                      <a:pt x="31056" y="19374"/>
                    </a:cubicBezTo>
                    <a:cubicBezTo>
                      <a:pt x="31130" y="19263"/>
                      <a:pt x="31167" y="19189"/>
                      <a:pt x="31204" y="19115"/>
                    </a:cubicBezTo>
                    <a:cubicBezTo>
                      <a:pt x="31389" y="18819"/>
                      <a:pt x="31537" y="18450"/>
                      <a:pt x="31685" y="18006"/>
                    </a:cubicBezTo>
                    <a:cubicBezTo>
                      <a:pt x="31722" y="17932"/>
                      <a:pt x="31722" y="17821"/>
                      <a:pt x="31759" y="17747"/>
                    </a:cubicBezTo>
                    <a:cubicBezTo>
                      <a:pt x="31796" y="17562"/>
                      <a:pt x="31870" y="17378"/>
                      <a:pt x="31907" y="17156"/>
                    </a:cubicBezTo>
                    <a:cubicBezTo>
                      <a:pt x="31944" y="16823"/>
                      <a:pt x="31980" y="16527"/>
                      <a:pt x="31980" y="16231"/>
                    </a:cubicBezTo>
                    <a:cubicBezTo>
                      <a:pt x="31980" y="14937"/>
                      <a:pt x="31574" y="13680"/>
                      <a:pt x="30834" y="12719"/>
                    </a:cubicBezTo>
                    <a:cubicBezTo>
                      <a:pt x="30650" y="12460"/>
                      <a:pt x="30465" y="12239"/>
                      <a:pt x="30243" y="12017"/>
                    </a:cubicBezTo>
                    <a:cubicBezTo>
                      <a:pt x="30021" y="11795"/>
                      <a:pt x="29762" y="11610"/>
                      <a:pt x="29540" y="11425"/>
                    </a:cubicBezTo>
                    <a:cubicBezTo>
                      <a:pt x="29393" y="11314"/>
                      <a:pt x="29319" y="11240"/>
                      <a:pt x="29171" y="11130"/>
                    </a:cubicBezTo>
                    <a:cubicBezTo>
                      <a:pt x="29023" y="11056"/>
                      <a:pt x="28912" y="10982"/>
                      <a:pt x="28764" y="10908"/>
                    </a:cubicBezTo>
                    <a:cubicBezTo>
                      <a:pt x="28616" y="10797"/>
                      <a:pt x="28468" y="10760"/>
                      <a:pt x="28357" y="10723"/>
                    </a:cubicBezTo>
                    <a:cubicBezTo>
                      <a:pt x="28209" y="10686"/>
                      <a:pt x="28062" y="10575"/>
                      <a:pt x="27914" y="10538"/>
                    </a:cubicBezTo>
                    <a:cubicBezTo>
                      <a:pt x="28173" y="9799"/>
                      <a:pt x="28283" y="9022"/>
                      <a:pt x="28283" y="8172"/>
                    </a:cubicBezTo>
                    <a:cubicBezTo>
                      <a:pt x="28283" y="3661"/>
                      <a:pt x="24660" y="1"/>
                      <a:pt x="20113" y="1"/>
                    </a:cubicBezTo>
                    <a:cubicBezTo>
                      <a:pt x="20083" y="1"/>
                      <a:pt x="20052" y="1"/>
                      <a:pt x="20022"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1" name="Google Shape;4586;p46">
                <a:extLst>
                  <a:ext uri="{FF2B5EF4-FFF2-40B4-BE49-F238E27FC236}">
                    <a16:creationId xmlns:a16="http://schemas.microsoft.com/office/drawing/2014/main" id="{6D4F5FF2-4A51-9AAA-C03C-F1E1355BB749}"/>
                  </a:ext>
                </a:extLst>
              </p:cNvPr>
              <p:cNvSpPr/>
              <p:nvPr/>
            </p:nvSpPr>
            <p:spPr>
              <a:xfrm>
                <a:off x="-21236" y="2413828"/>
                <a:ext cx="230137" cy="297484"/>
              </a:xfrm>
              <a:custGeom>
                <a:avLst/>
                <a:gdLst/>
                <a:ahLst/>
                <a:cxnLst/>
                <a:rect l="l" t="t" r="r" b="b"/>
                <a:pathLst>
                  <a:path w="9207" h="11905" extrusionOk="0">
                    <a:moveTo>
                      <a:pt x="3550" y="37"/>
                    </a:moveTo>
                    <a:cubicBezTo>
                      <a:pt x="3550" y="37"/>
                      <a:pt x="3550" y="111"/>
                      <a:pt x="3623" y="222"/>
                    </a:cubicBezTo>
                    <a:lnTo>
                      <a:pt x="3623" y="629"/>
                    </a:lnTo>
                    <a:lnTo>
                      <a:pt x="3623" y="1035"/>
                    </a:lnTo>
                    <a:cubicBezTo>
                      <a:pt x="3623" y="1183"/>
                      <a:pt x="3550" y="1220"/>
                      <a:pt x="3550" y="1220"/>
                    </a:cubicBezTo>
                    <a:cubicBezTo>
                      <a:pt x="3550" y="1220"/>
                      <a:pt x="3550" y="1146"/>
                      <a:pt x="3513" y="1035"/>
                    </a:cubicBezTo>
                    <a:cubicBezTo>
                      <a:pt x="3513" y="924"/>
                      <a:pt x="3513" y="776"/>
                      <a:pt x="3476" y="629"/>
                    </a:cubicBezTo>
                    <a:cubicBezTo>
                      <a:pt x="3513" y="444"/>
                      <a:pt x="3513" y="296"/>
                      <a:pt x="3513" y="222"/>
                    </a:cubicBezTo>
                    <a:cubicBezTo>
                      <a:pt x="3513" y="74"/>
                      <a:pt x="3550" y="37"/>
                      <a:pt x="3550" y="37"/>
                    </a:cubicBezTo>
                    <a:close/>
                    <a:moveTo>
                      <a:pt x="6027" y="37"/>
                    </a:moveTo>
                    <a:cubicBezTo>
                      <a:pt x="6027" y="37"/>
                      <a:pt x="6027" y="111"/>
                      <a:pt x="6064" y="222"/>
                    </a:cubicBezTo>
                    <a:lnTo>
                      <a:pt x="6064" y="629"/>
                    </a:lnTo>
                    <a:lnTo>
                      <a:pt x="6064" y="1035"/>
                    </a:lnTo>
                    <a:cubicBezTo>
                      <a:pt x="6064" y="1183"/>
                      <a:pt x="6027" y="1220"/>
                      <a:pt x="6027" y="1220"/>
                    </a:cubicBezTo>
                    <a:cubicBezTo>
                      <a:pt x="6027" y="1220"/>
                      <a:pt x="6027" y="1146"/>
                      <a:pt x="5953" y="1035"/>
                    </a:cubicBezTo>
                    <a:cubicBezTo>
                      <a:pt x="5953" y="924"/>
                      <a:pt x="5953" y="776"/>
                      <a:pt x="5916" y="629"/>
                    </a:cubicBezTo>
                    <a:cubicBezTo>
                      <a:pt x="5916" y="444"/>
                      <a:pt x="5916" y="296"/>
                      <a:pt x="5953" y="222"/>
                    </a:cubicBezTo>
                    <a:cubicBezTo>
                      <a:pt x="5953" y="74"/>
                      <a:pt x="6027" y="37"/>
                      <a:pt x="6027" y="37"/>
                    </a:cubicBezTo>
                    <a:close/>
                    <a:moveTo>
                      <a:pt x="3513" y="3069"/>
                    </a:moveTo>
                    <a:lnTo>
                      <a:pt x="3513" y="3882"/>
                    </a:lnTo>
                    <a:lnTo>
                      <a:pt x="3513" y="4658"/>
                    </a:lnTo>
                    <a:cubicBezTo>
                      <a:pt x="3513" y="4437"/>
                      <a:pt x="3513" y="4141"/>
                      <a:pt x="3476" y="3882"/>
                    </a:cubicBezTo>
                    <a:cubicBezTo>
                      <a:pt x="3513" y="3586"/>
                      <a:pt x="3513" y="3327"/>
                      <a:pt x="3513" y="3069"/>
                    </a:cubicBezTo>
                    <a:close/>
                    <a:moveTo>
                      <a:pt x="6396" y="1516"/>
                    </a:moveTo>
                    <a:cubicBezTo>
                      <a:pt x="6470" y="1516"/>
                      <a:pt x="6581" y="1516"/>
                      <a:pt x="6655" y="1553"/>
                    </a:cubicBezTo>
                    <a:cubicBezTo>
                      <a:pt x="6766" y="1553"/>
                      <a:pt x="6877" y="1590"/>
                      <a:pt x="7025" y="1664"/>
                    </a:cubicBezTo>
                    <a:cubicBezTo>
                      <a:pt x="7173" y="1701"/>
                      <a:pt x="7321" y="1738"/>
                      <a:pt x="7431" y="1849"/>
                    </a:cubicBezTo>
                    <a:lnTo>
                      <a:pt x="7875" y="2107"/>
                    </a:lnTo>
                    <a:cubicBezTo>
                      <a:pt x="7912" y="2144"/>
                      <a:pt x="7949" y="2255"/>
                      <a:pt x="8060" y="2292"/>
                    </a:cubicBezTo>
                    <a:cubicBezTo>
                      <a:pt x="8097" y="2329"/>
                      <a:pt x="8097" y="2366"/>
                      <a:pt x="8134" y="2440"/>
                    </a:cubicBezTo>
                    <a:cubicBezTo>
                      <a:pt x="8134" y="2477"/>
                      <a:pt x="8208" y="2514"/>
                      <a:pt x="8208" y="2588"/>
                    </a:cubicBezTo>
                    <a:cubicBezTo>
                      <a:pt x="8245" y="2662"/>
                      <a:pt x="8282" y="2773"/>
                      <a:pt x="8282" y="2847"/>
                    </a:cubicBezTo>
                    <a:lnTo>
                      <a:pt x="8319" y="2995"/>
                    </a:lnTo>
                    <a:lnTo>
                      <a:pt x="8319" y="3143"/>
                    </a:lnTo>
                    <a:lnTo>
                      <a:pt x="8319" y="3254"/>
                    </a:lnTo>
                    <a:lnTo>
                      <a:pt x="8319" y="3401"/>
                    </a:lnTo>
                    <a:lnTo>
                      <a:pt x="8319" y="3549"/>
                    </a:lnTo>
                    <a:lnTo>
                      <a:pt x="8319" y="3697"/>
                    </a:lnTo>
                    <a:cubicBezTo>
                      <a:pt x="8319" y="3771"/>
                      <a:pt x="8319" y="3882"/>
                      <a:pt x="8282" y="3956"/>
                    </a:cubicBezTo>
                    <a:cubicBezTo>
                      <a:pt x="8282" y="4067"/>
                      <a:pt x="8245" y="4141"/>
                      <a:pt x="8245" y="4252"/>
                    </a:cubicBezTo>
                    <a:cubicBezTo>
                      <a:pt x="8245" y="4326"/>
                      <a:pt x="8208" y="4437"/>
                      <a:pt x="8134" y="4474"/>
                    </a:cubicBezTo>
                    <a:cubicBezTo>
                      <a:pt x="8134" y="4511"/>
                      <a:pt x="8097" y="4547"/>
                      <a:pt x="8097" y="4547"/>
                    </a:cubicBezTo>
                    <a:cubicBezTo>
                      <a:pt x="8097" y="4621"/>
                      <a:pt x="8060" y="4658"/>
                      <a:pt x="8060" y="4658"/>
                    </a:cubicBezTo>
                    <a:cubicBezTo>
                      <a:pt x="8045" y="4679"/>
                      <a:pt x="8030" y="4698"/>
                      <a:pt x="8016" y="4717"/>
                    </a:cubicBezTo>
                    <a:lnTo>
                      <a:pt x="8016" y="4717"/>
                    </a:lnTo>
                    <a:cubicBezTo>
                      <a:pt x="8035" y="4684"/>
                      <a:pt x="8050" y="4651"/>
                      <a:pt x="8060" y="4621"/>
                    </a:cubicBezTo>
                    <a:cubicBezTo>
                      <a:pt x="8060" y="4547"/>
                      <a:pt x="8097" y="4547"/>
                      <a:pt x="8097" y="4511"/>
                    </a:cubicBezTo>
                    <a:cubicBezTo>
                      <a:pt x="8097" y="4474"/>
                      <a:pt x="8134" y="4437"/>
                      <a:pt x="8134" y="4437"/>
                    </a:cubicBezTo>
                    <a:cubicBezTo>
                      <a:pt x="8208" y="4326"/>
                      <a:pt x="8208" y="4289"/>
                      <a:pt x="8208" y="4178"/>
                    </a:cubicBezTo>
                    <a:cubicBezTo>
                      <a:pt x="8245" y="4104"/>
                      <a:pt x="8245" y="3993"/>
                      <a:pt x="8245" y="3956"/>
                    </a:cubicBezTo>
                    <a:lnTo>
                      <a:pt x="8245" y="3697"/>
                    </a:lnTo>
                    <a:lnTo>
                      <a:pt x="8245" y="3549"/>
                    </a:lnTo>
                    <a:lnTo>
                      <a:pt x="8245" y="3401"/>
                    </a:lnTo>
                    <a:lnTo>
                      <a:pt x="8245" y="3254"/>
                    </a:lnTo>
                    <a:lnTo>
                      <a:pt x="8245" y="3143"/>
                    </a:lnTo>
                    <a:lnTo>
                      <a:pt x="8245" y="2995"/>
                    </a:lnTo>
                    <a:lnTo>
                      <a:pt x="8208" y="2847"/>
                    </a:lnTo>
                    <a:cubicBezTo>
                      <a:pt x="8208" y="2773"/>
                      <a:pt x="8134" y="2662"/>
                      <a:pt x="8097" y="2625"/>
                    </a:cubicBezTo>
                    <a:cubicBezTo>
                      <a:pt x="8097" y="2588"/>
                      <a:pt x="8060" y="2514"/>
                      <a:pt x="8060" y="2514"/>
                    </a:cubicBezTo>
                    <a:cubicBezTo>
                      <a:pt x="8060" y="2477"/>
                      <a:pt x="8023" y="2440"/>
                      <a:pt x="8023" y="2440"/>
                    </a:cubicBezTo>
                    <a:cubicBezTo>
                      <a:pt x="7949" y="2403"/>
                      <a:pt x="7912" y="2292"/>
                      <a:pt x="7875" y="2255"/>
                    </a:cubicBezTo>
                    <a:cubicBezTo>
                      <a:pt x="7764" y="2107"/>
                      <a:pt x="7653" y="2033"/>
                      <a:pt x="7505" y="1960"/>
                    </a:cubicBezTo>
                    <a:cubicBezTo>
                      <a:pt x="7358" y="1886"/>
                      <a:pt x="7210" y="1849"/>
                      <a:pt x="7136" y="1775"/>
                    </a:cubicBezTo>
                    <a:cubicBezTo>
                      <a:pt x="6988" y="1738"/>
                      <a:pt x="6914" y="1701"/>
                      <a:pt x="6766" y="1701"/>
                    </a:cubicBezTo>
                    <a:cubicBezTo>
                      <a:pt x="6655" y="1664"/>
                      <a:pt x="6581" y="1664"/>
                      <a:pt x="6470" y="1664"/>
                    </a:cubicBezTo>
                    <a:cubicBezTo>
                      <a:pt x="6285" y="1516"/>
                      <a:pt x="6248" y="1516"/>
                      <a:pt x="6211" y="1516"/>
                    </a:cubicBezTo>
                    <a:close/>
                    <a:moveTo>
                      <a:pt x="4807" y="2699"/>
                    </a:moveTo>
                    <a:cubicBezTo>
                      <a:pt x="5102" y="2699"/>
                      <a:pt x="5768" y="2884"/>
                      <a:pt x="5768" y="3882"/>
                    </a:cubicBezTo>
                    <a:cubicBezTo>
                      <a:pt x="5768" y="4843"/>
                      <a:pt x="5028" y="5028"/>
                      <a:pt x="4807" y="5028"/>
                    </a:cubicBezTo>
                    <a:lnTo>
                      <a:pt x="3734" y="5028"/>
                    </a:lnTo>
                    <a:lnTo>
                      <a:pt x="3734" y="3882"/>
                    </a:lnTo>
                    <a:lnTo>
                      <a:pt x="3734" y="2699"/>
                    </a:lnTo>
                    <a:close/>
                    <a:moveTo>
                      <a:pt x="7881" y="4928"/>
                    </a:moveTo>
                    <a:lnTo>
                      <a:pt x="7881" y="4928"/>
                    </a:lnTo>
                    <a:cubicBezTo>
                      <a:pt x="7863" y="4962"/>
                      <a:pt x="7849" y="4995"/>
                      <a:pt x="7838" y="5028"/>
                    </a:cubicBezTo>
                    <a:lnTo>
                      <a:pt x="7690" y="5176"/>
                    </a:lnTo>
                    <a:cubicBezTo>
                      <a:pt x="7653" y="5213"/>
                      <a:pt x="7579" y="5250"/>
                      <a:pt x="7542" y="5250"/>
                    </a:cubicBezTo>
                    <a:cubicBezTo>
                      <a:pt x="7468" y="5287"/>
                      <a:pt x="7358" y="5361"/>
                      <a:pt x="7321" y="5398"/>
                    </a:cubicBezTo>
                    <a:cubicBezTo>
                      <a:pt x="7210" y="5435"/>
                      <a:pt x="7173" y="5435"/>
                      <a:pt x="7136" y="5435"/>
                    </a:cubicBezTo>
                    <a:lnTo>
                      <a:pt x="7099" y="5435"/>
                    </a:lnTo>
                    <a:cubicBezTo>
                      <a:pt x="7099" y="5435"/>
                      <a:pt x="7173" y="5398"/>
                      <a:pt x="7321" y="5361"/>
                    </a:cubicBezTo>
                    <a:cubicBezTo>
                      <a:pt x="7358" y="5287"/>
                      <a:pt x="7468" y="5250"/>
                      <a:pt x="7542" y="5213"/>
                    </a:cubicBezTo>
                    <a:cubicBezTo>
                      <a:pt x="7579" y="5176"/>
                      <a:pt x="7653" y="5102"/>
                      <a:pt x="7690" y="5102"/>
                    </a:cubicBezTo>
                    <a:lnTo>
                      <a:pt x="7838" y="4991"/>
                    </a:lnTo>
                    <a:cubicBezTo>
                      <a:pt x="7851" y="4971"/>
                      <a:pt x="7866" y="4950"/>
                      <a:pt x="7881" y="4928"/>
                    </a:cubicBezTo>
                    <a:close/>
                    <a:moveTo>
                      <a:pt x="5028" y="6322"/>
                    </a:moveTo>
                    <a:cubicBezTo>
                      <a:pt x="5361" y="6322"/>
                      <a:pt x="6248" y="6544"/>
                      <a:pt x="6248" y="7764"/>
                    </a:cubicBezTo>
                    <a:cubicBezTo>
                      <a:pt x="6248" y="8947"/>
                      <a:pt x="5361" y="9169"/>
                      <a:pt x="5028" y="9169"/>
                    </a:cubicBezTo>
                    <a:lnTo>
                      <a:pt x="3734" y="9169"/>
                    </a:lnTo>
                    <a:lnTo>
                      <a:pt x="3734" y="7764"/>
                    </a:lnTo>
                    <a:lnTo>
                      <a:pt x="3734" y="6322"/>
                    </a:lnTo>
                    <a:close/>
                    <a:moveTo>
                      <a:pt x="7025" y="5804"/>
                    </a:moveTo>
                    <a:cubicBezTo>
                      <a:pt x="7062" y="5804"/>
                      <a:pt x="7173" y="5804"/>
                      <a:pt x="7247" y="5841"/>
                    </a:cubicBezTo>
                    <a:cubicBezTo>
                      <a:pt x="7321" y="5841"/>
                      <a:pt x="7358" y="5915"/>
                      <a:pt x="7394" y="5915"/>
                    </a:cubicBezTo>
                    <a:cubicBezTo>
                      <a:pt x="7431" y="5952"/>
                      <a:pt x="7542" y="5952"/>
                      <a:pt x="7579" y="5989"/>
                    </a:cubicBezTo>
                    <a:cubicBezTo>
                      <a:pt x="7727" y="6026"/>
                      <a:pt x="7875" y="6137"/>
                      <a:pt x="7986" y="6211"/>
                    </a:cubicBezTo>
                    <a:cubicBezTo>
                      <a:pt x="8060" y="6285"/>
                      <a:pt x="8097" y="6285"/>
                      <a:pt x="8097" y="6322"/>
                    </a:cubicBezTo>
                    <a:lnTo>
                      <a:pt x="8208" y="6396"/>
                    </a:lnTo>
                    <a:cubicBezTo>
                      <a:pt x="8282" y="6433"/>
                      <a:pt x="8319" y="6544"/>
                      <a:pt x="8393" y="6618"/>
                    </a:cubicBezTo>
                    <a:lnTo>
                      <a:pt x="8430" y="6692"/>
                    </a:lnTo>
                    <a:lnTo>
                      <a:pt x="8467" y="6729"/>
                    </a:lnTo>
                    <a:cubicBezTo>
                      <a:pt x="8504" y="6766"/>
                      <a:pt x="8504" y="6803"/>
                      <a:pt x="8578" y="6877"/>
                    </a:cubicBezTo>
                    <a:lnTo>
                      <a:pt x="8688" y="7135"/>
                    </a:lnTo>
                    <a:cubicBezTo>
                      <a:pt x="8688" y="7172"/>
                      <a:pt x="8725" y="7246"/>
                      <a:pt x="8725" y="7283"/>
                    </a:cubicBezTo>
                    <a:cubicBezTo>
                      <a:pt x="8725" y="7320"/>
                      <a:pt x="8799" y="7357"/>
                      <a:pt x="8799" y="7468"/>
                    </a:cubicBezTo>
                    <a:cubicBezTo>
                      <a:pt x="8799" y="7505"/>
                      <a:pt x="8799" y="7542"/>
                      <a:pt x="8836" y="7653"/>
                    </a:cubicBezTo>
                    <a:lnTo>
                      <a:pt x="8836" y="7727"/>
                    </a:lnTo>
                    <a:lnTo>
                      <a:pt x="8836" y="7838"/>
                    </a:lnTo>
                    <a:lnTo>
                      <a:pt x="8836" y="8023"/>
                    </a:lnTo>
                    <a:lnTo>
                      <a:pt x="8836" y="8097"/>
                    </a:lnTo>
                    <a:lnTo>
                      <a:pt x="8836" y="8208"/>
                    </a:lnTo>
                    <a:lnTo>
                      <a:pt x="8836" y="8392"/>
                    </a:lnTo>
                    <a:lnTo>
                      <a:pt x="8836" y="8577"/>
                    </a:lnTo>
                    <a:cubicBezTo>
                      <a:pt x="8836" y="8651"/>
                      <a:pt x="8799" y="8799"/>
                      <a:pt x="8799" y="8910"/>
                    </a:cubicBezTo>
                    <a:lnTo>
                      <a:pt x="8725" y="9095"/>
                    </a:lnTo>
                    <a:cubicBezTo>
                      <a:pt x="8725" y="9132"/>
                      <a:pt x="8688" y="9169"/>
                      <a:pt x="8688" y="9206"/>
                    </a:cubicBezTo>
                    <a:cubicBezTo>
                      <a:pt x="8651" y="9317"/>
                      <a:pt x="8615" y="9391"/>
                      <a:pt x="8504" y="9539"/>
                    </a:cubicBezTo>
                    <a:cubicBezTo>
                      <a:pt x="8467" y="9576"/>
                      <a:pt x="8430" y="9649"/>
                      <a:pt x="8430" y="9686"/>
                    </a:cubicBezTo>
                    <a:cubicBezTo>
                      <a:pt x="8356" y="9723"/>
                      <a:pt x="8319" y="9760"/>
                      <a:pt x="8319" y="9834"/>
                    </a:cubicBezTo>
                    <a:cubicBezTo>
                      <a:pt x="8282" y="9871"/>
                      <a:pt x="8245" y="9908"/>
                      <a:pt x="8171" y="9908"/>
                    </a:cubicBezTo>
                    <a:cubicBezTo>
                      <a:pt x="8134" y="9945"/>
                      <a:pt x="8097" y="9945"/>
                      <a:pt x="8060" y="10019"/>
                    </a:cubicBezTo>
                    <a:lnTo>
                      <a:pt x="7764" y="10130"/>
                    </a:lnTo>
                    <a:cubicBezTo>
                      <a:pt x="7690" y="10204"/>
                      <a:pt x="7579" y="10241"/>
                      <a:pt x="7505" y="10241"/>
                    </a:cubicBezTo>
                    <a:cubicBezTo>
                      <a:pt x="7394" y="10278"/>
                      <a:pt x="7321" y="10278"/>
                      <a:pt x="7210" y="10315"/>
                    </a:cubicBezTo>
                    <a:cubicBezTo>
                      <a:pt x="7025" y="10389"/>
                      <a:pt x="6914" y="10389"/>
                      <a:pt x="6766" y="10426"/>
                    </a:cubicBezTo>
                    <a:lnTo>
                      <a:pt x="6581" y="10426"/>
                    </a:lnTo>
                    <a:cubicBezTo>
                      <a:pt x="6618" y="10426"/>
                      <a:pt x="6729" y="10426"/>
                      <a:pt x="6766" y="10389"/>
                    </a:cubicBezTo>
                    <a:cubicBezTo>
                      <a:pt x="6914" y="10389"/>
                      <a:pt x="7025" y="10315"/>
                      <a:pt x="7210" y="10278"/>
                    </a:cubicBezTo>
                    <a:cubicBezTo>
                      <a:pt x="7321" y="10278"/>
                      <a:pt x="7394" y="10241"/>
                      <a:pt x="7468" y="10204"/>
                    </a:cubicBezTo>
                    <a:cubicBezTo>
                      <a:pt x="7542" y="10130"/>
                      <a:pt x="7653" y="10093"/>
                      <a:pt x="7727" y="10093"/>
                    </a:cubicBezTo>
                    <a:cubicBezTo>
                      <a:pt x="7838" y="10056"/>
                      <a:pt x="7912" y="10019"/>
                      <a:pt x="7949" y="9945"/>
                    </a:cubicBezTo>
                    <a:cubicBezTo>
                      <a:pt x="7986" y="9908"/>
                      <a:pt x="8060" y="9908"/>
                      <a:pt x="8097" y="9871"/>
                    </a:cubicBezTo>
                    <a:lnTo>
                      <a:pt x="8208" y="9760"/>
                    </a:lnTo>
                    <a:cubicBezTo>
                      <a:pt x="8245" y="9723"/>
                      <a:pt x="8282" y="9686"/>
                      <a:pt x="8282" y="9649"/>
                    </a:cubicBezTo>
                    <a:cubicBezTo>
                      <a:pt x="8319" y="9576"/>
                      <a:pt x="8393" y="9539"/>
                      <a:pt x="8393" y="9502"/>
                    </a:cubicBezTo>
                    <a:cubicBezTo>
                      <a:pt x="8430" y="9391"/>
                      <a:pt x="8504" y="9317"/>
                      <a:pt x="8504" y="9206"/>
                    </a:cubicBezTo>
                    <a:cubicBezTo>
                      <a:pt x="8504" y="9169"/>
                      <a:pt x="8578" y="9132"/>
                      <a:pt x="8578" y="9095"/>
                    </a:cubicBezTo>
                    <a:lnTo>
                      <a:pt x="8615" y="8947"/>
                    </a:lnTo>
                    <a:cubicBezTo>
                      <a:pt x="8651" y="8836"/>
                      <a:pt x="8651" y="8725"/>
                      <a:pt x="8651" y="8614"/>
                    </a:cubicBezTo>
                    <a:lnTo>
                      <a:pt x="8651" y="8429"/>
                    </a:lnTo>
                    <a:lnTo>
                      <a:pt x="8651" y="8245"/>
                    </a:lnTo>
                    <a:lnTo>
                      <a:pt x="8651" y="8171"/>
                    </a:lnTo>
                    <a:lnTo>
                      <a:pt x="8651" y="8060"/>
                    </a:lnTo>
                    <a:lnTo>
                      <a:pt x="8651" y="7875"/>
                    </a:lnTo>
                    <a:lnTo>
                      <a:pt x="8651" y="7801"/>
                    </a:lnTo>
                    <a:lnTo>
                      <a:pt x="8651" y="7690"/>
                    </a:lnTo>
                    <a:cubicBezTo>
                      <a:pt x="8651" y="7653"/>
                      <a:pt x="8651" y="7616"/>
                      <a:pt x="8615" y="7542"/>
                    </a:cubicBezTo>
                    <a:cubicBezTo>
                      <a:pt x="8615" y="7505"/>
                      <a:pt x="8578" y="7468"/>
                      <a:pt x="8578" y="7431"/>
                    </a:cubicBezTo>
                    <a:cubicBezTo>
                      <a:pt x="8578" y="7357"/>
                      <a:pt x="8504" y="7320"/>
                      <a:pt x="8504" y="7283"/>
                    </a:cubicBezTo>
                    <a:lnTo>
                      <a:pt x="8393" y="6988"/>
                    </a:lnTo>
                    <a:cubicBezTo>
                      <a:pt x="8319" y="6951"/>
                      <a:pt x="8319" y="6914"/>
                      <a:pt x="8282" y="6877"/>
                    </a:cubicBezTo>
                    <a:lnTo>
                      <a:pt x="8245" y="6803"/>
                    </a:lnTo>
                    <a:lnTo>
                      <a:pt x="8208" y="6766"/>
                    </a:lnTo>
                    <a:cubicBezTo>
                      <a:pt x="8134" y="6692"/>
                      <a:pt x="8060" y="6618"/>
                      <a:pt x="8023" y="6581"/>
                    </a:cubicBezTo>
                    <a:lnTo>
                      <a:pt x="7912" y="6507"/>
                    </a:lnTo>
                    <a:lnTo>
                      <a:pt x="7838" y="6396"/>
                    </a:lnTo>
                    <a:cubicBezTo>
                      <a:pt x="7690" y="6322"/>
                      <a:pt x="7542" y="6211"/>
                      <a:pt x="7468" y="6174"/>
                    </a:cubicBezTo>
                    <a:cubicBezTo>
                      <a:pt x="7394" y="6137"/>
                      <a:pt x="7321" y="6137"/>
                      <a:pt x="7284" y="6063"/>
                    </a:cubicBezTo>
                    <a:cubicBezTo>
                      <a:pt x="7358" y="5915"/>
                      <a:pt x="7321" y="5915"/>
                      <a:pt x="7247" y="5841"/>
                    </a:cubicBezTo>
                    <a:cubicBezTo>
                      <a:pt x="7173" y="5841"/>
                      <a:pt x="7062" y="5804"/>
                      <a:pt x="7025" y="5804"/>
                    </a:cubicBezTo>
                    <a:close/>
                    <a:moveTo>
                      <a:pt x="3550" y="10574"/>
                    </a:moveTo>
                    <a:cubicBezTo>
                      <a:pt x="3550" y="10574"/>
                      <a:pt x="3550" y="10648"/>
                      <a:pt x="3623" y="10759"/>
                    </a:cubicBezTo>
                    <a:lnTo>
                      <a:pt x="3623" y="11165"/>
                    </a:lnTo>
                    <a:lnTo>
                      <a:pt x="3623" y="11572"/>
                    </a:lnTo>
                    <a:cubicBezTo>
                      <a:pt x="3623" y="11720"/>
                      <a:pt x="3550" y="11757"/>
                      <a:pt x="3550" y="11757"/>
                    </a:cubicBezTo>
                    <a:cubicBezTo>
                      <a:pt x="3550" y="11757"/>
                      <a:pt x="3550" y="11683"/>
                      <a:pt x="3513" y="11572"/>
                    </a:cubicBezTo>
                    <a:cubicBezTo>
                      <a:pt x="3513" y="11461"/>
                      <a:pt x="3513" y="11313"/>
                      <a:pt x="3476" y="11165"/>
                    </a:cubicBezTo>
                    <a:cubicBezTo>
                      <a:pt x="3513" y="11017"/>
                      <a:pt x="3513" y="10833"/>
                      <a:pt x="3513" y="10759"/>
                    </a:cubicBezTo>
                    <a:cubicBezTo>
                      <a:pt x="3513" y="10611"/>
                      <a:pt x="3550" y="10574"/>
                      <a:pt x="3550" y="10574"/>
                    </a:cubicBezTo>
                    <a:close/>
                    <a:moveTo>
                      <a:pt x="5916" y="10574"/>
                    </a:moveTo>
                    <a:cubicBezTo>
                      <a:pt x="5916" y="10574"/>
                      <a:pt x="5916" y="10648"/>
                      <a:pt x="5953" y="10759"/>
                    </a:cubicBezTo>
                    <a:lnTo>
                      <a:pt x="5953" y="11165"/>
                    </a:lnTo>
                    <a:cubicBezTo>
                      <a:pt x="6027" y="11313"/>
                      <a:pt x="6027" y="11498"/>
                      <a:pt x="6027" y="11572"/>
                    </a:cubicBezTo>
                    <a:cubicBezTo>
                      <a:pt x="6027" y="11720"/>
                      <a:pt x="5953" y="11757"/>
                      <a:pt x="5953" y="11757"/>
                    </a:cubicBezTo>
                    <a:cubicBezTo>
                      <a:pt x="5953" y="11757"/>
                      <a:pt x="5953" y="11683"/>
                      <a:pt x="5916" y="11572"/>
                    </a:cubicBezTo>
                    <a:cubicBezTo>
                      <a:pt x="5916" y="11461"/>
                      <a:pt x="5916" y="11313"/>
                      <a:pt x="5879" y="11165"/>
                    </a:cubicBezTo>
                    <a:lnTo>
                      <a:pt x="5879" y="10759"/>
                    </a:lnTo>
                    <a:cubicBezTo>
                      <a:pt x="5879" y="10611"/>
                      <a:pt x="5916" y="10574"/>
                      <a:pt x="5916" y="10574"/>
                    </a:cubicBezTo>
                    <a:close/>
                    <a:moveTo>
                      <a:pt x="2514" y="0"/>
                    </a:moveTo>
                    <a:lnTo>
                      <a:pt x="2514" y="1368"/>
                    </a:lnTo>
                    <a:lnTo>
                      <a:pt x="0" y="1368"/>
                    </a:lnTo>
                    <a:lnTo>
                      <a:pt x="0" y="2514"/>
                    </a:lnTo>
                    <a:lnTo>
                      <a:pt x="740" y="2514"/>
                    </a:lnTo>
                    <a:cubicBezTo>
                      <a:pt x="1036" y="2514"/>
                      <a:pt x="1257" y="2773"/>
                      <a:pt x="1257" y="3032"/>
                    </a:cubicBezTo>
                    <a:lnTo>
                      <a:pt x="1257" y="5657"/>
                    </a:lnTo>
                    <a:lnTo>
                      <a:pt x="1257" y="8762"/>
                    </a:lnTo>
                    <a:cubicBezTo>
                      <a:pt x="1257" y="9021"/>
                      <a:pt x="1036" y="9280"/>
                      <a:pt x="740" y="9280"/>
                    </a:cubicBezTo>
                    <a:lnTo>
                      <a:pt x="0" y="9280"/>
                    </a:lnTo>
                    <a:lnTo>
                      <a:pt x="0" y="10500"/>
                    </a:lnTo>
                    <a:lnTo>
                      <a:pt x="2514" y="10500"/>
                    </a:lnTo>
                    <a:lnTo>
                      <a:pt x="2514" y="11905"/>
                    </a:lnTo>
                    <a:lnTo>
                      <a:pt x="3734" y="11905"/>
                    </a:lnTo>
                    <a:lnTo>
                      <a:pt x="3734" y="10500"/>
                    </a:lnTo>
                    <a:lnTo>
                      <a:pt x="4917" y="10500"/>
                    </a:lnTo>
                    <a:lnTo>
                      <a:pt x="4917" y="11905"/>
                    </a:lnTo>
                    <a:lnTo>
                      <a:pt x="6137" y="11905"/>
                    </a:lnTo>
                    <a:lnTo>
                      <a:pt x="6137" y="10500"/>
                    </a:lnTo>
                    <a:lnTo>
                      <a:pt x="6322" y="10500"/>
                    </a:lnTo>
                    <a:cubicBezTo>
                      <a:pt x="7690" y="10500"/>
                      <a:pt x="9206" y="10130"/>
                      <a:pt x="9206" y="8097"/>
                    </a:cubicBezTo>
                    <a:cubicBezTo>
                      <a:pt x="9206" y="6063"/>
                      <a:pt x="7173" y="5694"/>
                      <a:pt x="7173" y="5694"/>
                    </a:cubicBezTo>
                    <a:cubicBezTo>
                      <a:pt x="7173" y="5694"/>
                      <a:pt x="8504" y="5398"/>
                      <a:pt x="8504" y="3549"/>
                    </a:cubicBezTo>
                    <a:cubicBezTo>
                      <a:pt x="8504" y="1849"/>
                      <a:pt x="7247" y="1405"/>
                      <a:pt x="6137" y="1368"/>
                    </a:cubicBezTo>
                    <a:lnTo>
                      <a:pt x="6137" y="0"/>
                    </a:lnTo>
                    <a:lnTo>
                      <a:pt x="4917" y="0"/>
                    </a:lnTo>
                    <a:lnTo>
                      <a:pt x="4917" y="1368"/>
                    </a:lnTo>
                    <a:lnTo>
                      <a:pt x="3734" y="1368"/>
                    </a:lnTo>
                    <a:lnTo>
                      <a:pt x="3734"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2" name="Google Shape;4587;p46">
                <a:extLst>
                  <a:ext uri="{FF2B5EF4-FFF2-40B4-BE49-F238E27FC236}">
                    <a16:creationId xmlns:a16="http://schemas.microsoft.com/office/drawing/2014/main" id="{71A7B583-0356-41D5-A254-B4EB42BC7646}"/>
                  </a:ext>
                </a:extLst>
              </p:cNvPr>
              <p:cNvSpPr/>
              <p:nvPr/>
            </p:nvSpPr>
            <p:spPr>
              <a:xfrm>
                <a:off x="204035" y="3120730"/>
                <a:ext cx="19286" cy="18029"/>
              </a:xfrm>
              <a:custGeom>
                <a:avLst/>
                <a:gdLst/>
                <a:ahLst/>
                <a:cxnLst/>
                <a:rect l="l" t="t" r="r" b="b"/>
                <a:pathLst>
                  <a:path w="740" h="704" extrusionOk="0">
                    <a:moveTo>
                      <a:pt x="0" y="1"/>
                    </a:moveTo>
                    <a:lnTo>
                      <a:pt x="0" y="703"/>
                    </a:lnTo>
                    <a:lnTo>
                      <a:pt x="370" y="703"/>
                    </a:lnTo>
                    <a:cubicBezTo>
                      <a:pt x="444" y="703"/>
                      <a:pt x="555" y="629"/>
                      <a:pt x="629" y="592"/>
                    </a:cubicBezTo>
                    <a:cubicBezTo>
                      <a:pt x="703" y="555"/>
                      <a:pt x="740" y="444"/>
                      <a:pt x="740" y="370"/>
                    </a:cubicBezTo>
                    <a:cubicBezTo>
                      <a:pt x="740" y="259"/>
                      <a:pt x="703" y="186"/>
                      <a:pt x="629" y="75"/>
                    </a:cubicBezTo>
                    <a:cubicBezTo>
                      <a:pt x="555" y="38"/>
                      <a:pt x="444" y="1"/>
                      <a:pt x="37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3" name="Google Shape;4588;p46">
                <a:extLst>
                  <a:ext uri="{FF2B5EF4-FFF2-40B4-BE49-F238E27FC236}">
                    <a16:creationId xmlns:a16="http://schemas.microsoft.com/office/drawing/2014/main" id="{35A81AA6-E1D4-3C3D-B7AE-6898D670D5A0}"/>
                  </a:ext>
                </a:extLst>
              </p:cNvPr>
              <p:cNvSpPr/>
              <p:nvPr/>
            </p:nvSpPr>
            <p:spPr>
              <a:xfrm>
                <a:off x="-73481" y="3120136"/>
                <a:ext cx="32142" cy="45073"/>
              </a:xfrm>
              <a:custGeom>
                <a:avLst/>
                <a:gdLst/>
                <a:ahLst/>
                <a:cxnLst/>
                <a:rect l="l" t="t" r="r" b="b"/>
                <a:pathLst>
                  <a:path w="1295" h="1850" extrusionOk="0">
                    <a:moveTo>
                      <a:pt x="629" y="1"/>
                    </a:moveTo>
                    <a:cubicBezTo>
                      <a:pt x="408" y="1"/>
                      <a:pt x="223" y="75"/>
                      <a:pt x="149" y="223"/>
                    </a:cubicBezTo>
                    <a:cubicBezTo>
                      <a:pt x="38" y="370"/>
                      <a:pt x="1" y="592"/>
                      <a:pt x="1" y="925"/>
                    </a:cubicBezTo>
                    <a:cubicBezTo>
                      <a:pt x="1" y="1221"/>
                      <a:pt x="38" y="1480"/>
                      <a:pt x="149" y="1590"/>
                    </a:cubicBezTo>
                    <a:cubicBezTo>
                      <a:pt x="223" y="1738"/>
                      <a:pt x="408" y="1849"/>
                      <a:pt x="629" y="1849"/>
                    </a:cubicBezTo>
                    <a:cubicBezTo>
                      <a:pt x="888" y="1849"/>
                      <a:pt x="1073" y="1738"/>
                      <a:pt x="1147" y="1590"/>
                    </a:cubicBezTo>
                    <a:cubicBezTo>
                      <a:pt x="1258" y="1480"/>
                      <a:pt x="1295" y="1221"/>
                      <a:pt x="1295" y="925"/>
                    </a:cubicBezTo>
                    <a:cubicBezTo>
                      <a:pt x="1295" y="592"/>
                      <a:pt x="1258" y="370"/>
                      <a:pt x="1147" y="223"/>
                    </a:cubicBezTo>
                    <a:cubicBezTo>
                      <a:pt x="1073" y="38"/>
                      <a:pt x="888" y="1"/>
                      <a:pt x="629"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4" name="Google Shape;4589;p46">
                <a:extLst>
                  <a:ext uri="{FF2B5EF4-FFF2-40B4-BE49-F238E27FC236}">
                    <a16:creationId xmlns:a16="http://schemas.microsoft.com/office/drawing/2014/main" id="{0101AACD-5BDA-DC0F-2316-75E2836C7E0C}"/>
                  </a:ext>
                </a:extLst>
              </p:cNvPr>
              <p:cNvSpPr/>
              <p:nvPr/>
            </p:nvSpPr>
            <p:spPr>
              <a:xfrm>
                <a:off x="-238052" y="3119711"/>
                <a:ext cx="18000" cy="18029"/>
              </a:xfrm>
              <a:custGeom>
                <a:avLst/>
                <a:gdLst/>
                <a:ahLst/>
                <a:cxnLst/>
                <a:rect l="l" t="t" r="r" b="b"/>
                <a:pathLst>
                  <a:path w="740" h="704" extrusionOk="0">
                    <a:moveTo>
                      <a:pt x="0" y="1"/>
                    </a:moveTo>
                    <a:lnTo>
                      <a:pt x="0" y="703"/>
                    </a:lnTo>
                    <a:lnTo>
                      <a:pt x="370" y="703"/>
                    </a:lnTo>
                    <a:cubicBezTo>
                      <a:pt x="481" y="703"/>
                      <a:pt x="592" y="629"/>
                      <a:pt x="666" y="592"/>
                    </a:cubicBezTo>
                    <a:cubicBezTo>
                      <a:pt x="703" y="555"/>
                      <a:pt x="740" y="444"/>
                      <a:pt x="740" y="370"/>
                    </a:cubicBezTo>
                    <a:cubicBezTo>
                      <a:pt x="740" y="259"/>
                      <a:pt x="703" y="186"/>
                      <a:pt x="666" y="75"/>
                    </a:cubicBezTo>
                    <a:cubicBezTo>
                      <a:pt x="555" y="38"/>
                      <a:pt x="481" y="1"/>
                      <a:pt x="37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5" name="Google Shape;4590;p46">
                <a:extLst>
                  <a:ext uri="{FF2B5EF4-FFF2-40B4-BE49-F238E27FC236}">
                    <a16:creationId xmlns:a16="http://schemas.microsoft.com/office/drawing/2014/main" id="{64F53BEE-D836-4C0E-73EA-BAF5548BD397}"/>
                  </a:ext>
                </a:extLst>
              </p:cNvPr>
              <p:cNvSpPr/>
              <p:nvPr/>
            </p:nvSpPr>
            <p:spPr>
              <a:xfrm>
                <a:off x="284023" y="3119790"/>
                <a:ext cx="18000" cy="18029"/>
              </a:xfrm>
              <a:custGeom>
                <a:avLst/>
                <a:gdLst/>
                <a:ahLst/>
                <a:cxnLst/>
                <a:rect l="l" t="t" r="r" b="b"/>
                <a:pathLst>
                  <a:path w="741" h="704" extrusionOk="0">
                    <a:moveTo>
                      <a:pt x="1" y="1"/>
                    </a:moveTo>
                    <a:lnTo>
                      <a:pt x="1" y="703"/>
                    </a:lnTo>
                    <a:lnTo>
                      <a:pt x="370" y="703"/>
                    </a:lnTo>
                    <a:cubicBezTo>
                      <a:pt x="481" y="703"/>
                      <a:pt x="555" y="629"/>
                      <a:pt x="666" y="592"/>
                    </a:cubicBezTo>
                    <a:cubicBezTo>
                      <a:pt x="703" y="555"/>
                      <a:pt x="740" y="444"/>
                      <a:pt x="740" y="370"/>
                    </a:cubicBezTo>
                    <a:cubicBezTo>
                      <a:pt x="740" y="259"/>
                      <a:pt x="703" y="186"/>
                      <a:pt x="666" y="75"/>
                    </a:cubicBezTo>
                    <a:cubicBezTo>
                      <a:pt x="629" y="38"/>
                      <a:pt x="518" y="1"/>
                      <a:pt x="37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6" name="Google Shape;4591;p46">
                <a:extLst>
                  <a:ext uri="{FF2B5EF4-FFF2-40B4-BE49-F238E27FC236}">
                    <a16:creationId xmlns:a16="http://schemas.microsoft.com/office/drawing/2014/main" id="{9C048D43-2A0C-673F-EB0E-7602094DD018}"/>
                  </a:ext>
                </a:extLst>
              </p:cNvPr>
              <p:cNvSpPr/>
              <p:nvPr/>
            </p:nvSpPr>
            <p:spPr>
              <a:xfrm>
                <a:off x="-601639" y="3068768"/>
                <a:ext cx="1356391" cy="142947"/>
              </a:xfrm>
              <a:custGeom>
                <a:avLst/>
                <a:gdLst/>
                <a:ahLst/>
                <a:cxnLst/>
                <a:rect l="l" t="t" r="r" b="b"/>
                <a:pathLst>
                  <a:path w="54237" h="5731" extrusionOk="0">
                    <a:moveTo>
                      <a:pt x="19632" y="1183"/>
                    </a:moveTo>
                    <a:cubicBezTo>
                      <a:pt x="19706" y="1183"/>
                      <a:pt x="19817" y="1183"/>
                      <a:pt x="19854" y="1257"/>
                    </a:cubicBezTo>
                    <a:cubicBezTo>
                      <a:pt x="19891" y="1294"/>
                      <a:pt x="19891" y="1368"/>
                      <a:pt x="19891" y="1479"/>
                    </a:cubicBezTo>
                    <a:lnTo>
                      <a:pt x="19891" y="1738"/>
                    </a:lnTo>
                    <a:cubicBezTo>
                      <a:pt x="19891" y="1849"/>
                      <a:pt x="19891" y="1923"/>
                      <a:pt x="19854" y="1997"/>
                    </a:cubicBezTo>
                    <a:cubicBezTo>
                      <a:pt x="19817" y="2034"/>
                      <a:pt x="19706" y="2034"/>
                      <a:pt x="19632" y="2034"/>
                    </a:cubicBezTo>
                    <a:lnTo>
                      <a:pt x="18893" y="2034"/>
                    </a:lnTo>
                    <a:lnTo>
                      <a:pt x="18893" y="4252"/>
                    </a:lnTo>
                    <a:cubicBezTo>
                      <a:pt x="18893" y="4326"/>
                      <a:pt x="18856" y="4437"/>
                      <a:pt x="18782" y="4474"/>
                    </a:cubicBezTo>
                    <a:cubicBezTo>
                      <a:pt x="18745" y="4511"/>
                      <a:pt x="18671" y="4511"/>
                      <a:pt x="18560" y="4511"/>
                    </a:cubicBezTo>
                    <a:lnTo>
                      <a:pt x="17931" y="4511"/>
                    </a:lnTo>
                    <a:cubicBezTo>
                      <a:pt x="17784" y="4511"/>
                      <a:pt x="17747" y="4511"/>
                      <a:pt x="17673" y="4474"/>
                    </a:cubicBezTo>
                    <a:cubicBezTo>
                      <a:pt x="17636" y="4437"/>
                      <a:pt x="17599" y="4326"/>
                      <a:pt x="17599" y="4252"/>
                    </a:cubicBezTo>
                    <a:lnTo>
                      <a:pt x="17599" y="2034"/>
                    </a:lnTo>
                    <a:lnTo>
                      <a:pt x="16859" y="2034"/>
                    </a:lnTo>
                    <a:cubicBezTo>
                      <a:pt x="16748" y="2034"/>
                      <a:pt x="16674" y="2034"/>
                      <a:pt x="16638" y="1997"/>
                    </a:cubicBezTo>
                    <a:cubicBezTo>
                      <a:pt x="16564" y="1923"/>
                      <a:pt x="16564" y="1849"/>
                      <a:pt x="16564" y="1738"/>
                    </a:cubicBezTo>
                    <a:lnTo>
                      <a:pt x="16564" y="1479"/>
                    </a:lnTo>
                    <a:cubicBezTo>
                      <a:pt x="16564" y="1368"/>
                      <a:pt x="16564" y="1294"/>
                      <a:pt x="16638" y="1257"/>
                    </a:cubicBezTo>
                    <a:cubicBezTo>
                      <a:pt x="16674" y="1183"/>
                      <a:pt x="16748" y="1183"/>
                      <a:pt x="16859" y="1183"/>
                    </a:cubicBezTo>
                    <a:close/>
                    <a:moveTo>
                      <a:pt x="40114" y="1183"/>
                    </a:moveTo>
                    <a:cubicBezTo>
                      <a:pt x="40188" y="1183"/>
                      <a:pt x="40299" y="1183"/>
                      <a:pt x="40336" y="1257"/>
                    </a:cubicBezTo>
                    <a:cubicBezTo>
                      <a:pt x="40373" y="1294"/>
                      <a:pt x="40373" y="1368"/>
                      <a:pt x="40373" y="1479"/>
                    </a:cubicBezTo>
                    <a:lnTo>
                      <a:pt x="40373" y="1738"/>
                    </a:lnTo>
                    <a:cubicBezTo>
                      <a:pt x="40373" y="1849"/>
                      <a:pt x="40373" y="1923"/>
                      <a:pt x="40336" y="1997"/>
                    </a:cubicBezTo>
                    <a:cubicBezTo>
                      <a:pt x="40299" y="2034"/>
                      <a:pt x="40188" y="2034"/>
                      <a:pt x="40114" y="2034"/>
                    </a:cubicBezTo>
                    <a:lnTo>
                      <a:pt x="38857" y="2034"/>
                    </a:lnTo>
                    <a:lnTo>
                      <a:pt x="38857" y="2440"/>
                    </a:lnTo>
                    <a:lnTo>
                      <a:pt x="39596" y="2440"/>
                    </a:lnTo>
                    <a:cubicBezTo>
                      <a:pt x="39670" y="2440"/>
                      <a:pt x="39781" y="2440"/>
                      <a:pt x="39818" y="2477"/>
                    </a:cubicBezTo>
                    <a:cubicBezTo>
                      <a:pt x="39855" y="2551"/>
                      <a:pt x="39855" y="2625"/>
                      <a:pt x="39855" y="2736"/>
                    </a:cubicBezTo>
                    <a:lnTo>
                      <a:pt x="39855" y="2995"/>
                    </a:lnTo>
                    <a:cubicBezTo>
                      <a:pt x="39855" y="3106"/>
                      <a:pt x="39855" y="3180"/>
                      <a:pt x="39818" y="3217"/>
                    </a:cubicBezTo>
                    <a:cubicBezTo>
                      <a:pt x="39781" y="3291"/>
                      <a:pt x="39670" y="3291"/>
                      <a:pt x="39596" y="3291"/>
                    </a:cubicBezTo>
                    <a:lnTo>
                      <a:pt x="38857" y="3291"/>
                    </a:lnTo>
                    <a:lnTo>
                      <a:pt x="38857" y="3697"/>
                    </a:lnTo>
                    <a:lnTo>
                      <a:pt x="40114" y="3697"/>
                    </a:lnTo>
                    <a:cubicBezTo>
                      <a:pt x="40188" y="3697"/>
                      <a:pt x="40299" y="3697"/>
                      <a:pt x="40336" y="3734"/>
                    </a:cubicBezTo>
                    <a:cubicBezTo>
                      <a:pt x="40373" y="3771"/>
                      <a:pt x="40373" y="3882"/>
                      <a:pt x="40373" y="3956"/>
                    </a:cubicBezTo>
                    <a:lnTo>
                      <a:pt x="40373" y="4252"/>
                    </a:lnTo>
                    <a:cubicBezTo>
                      <a:pt x="40373" y="4326"/>
                      <a:pt x="40373" y="4437"/>
                      <a:pt x="40336" y="4474"/>
                    </a:cubicBezTo>
                    <a:cubicBezTo>
                      <a:pt x="40299" y="4511"/>
                      <a:pt x="40188" y="4511"/>
                      <a:pt x="40114" y="4511"/>
                    </a:cubicBezTo>
                    <a:lnTo>
                      <a:pt x="37933" y="4511"/>
                    </a:lnTo>
                    <a:cubicBezTo>
                      <a:pt x="37785" y="4511"/>
                      <a:pt x="37748" y="4511"/>
                      <a:pt x="37711" y="4474"/>
                    </a:cubicBezTo>
                    <a:cubicBezTo>
                      <a:pt x="37674" y="4437"/>
                      <a:pt x="37600" y="4326"/>
                      <a:pt x="37600" y="4252"/>
                    </a:cubicBezTo>
                    <a:lnTo>
                      <a:pt x="37600" y="1479"/>
                    </a:lnTo>
                    <a:cubicBezTo>
                      <a:pt x="37600" y="1368"/>
                      <a:pt x="37637" y="1294"/>
                      <a:pt x="37711" y="1257"/>
                    </a:cubicBezTo>
                    <a:cubicBezTo>
                      <a:pt x="37748" y="1183"/>
                      <a:pt x="37822" y="1183"/>
                      <a:pt x="37933" y="1183"/>
                    </a:cubicBezTo>
                    <a:close/>
                    <a:moveTo>
                      <a:pt x="51168" y="1183"/>
                    </a:moveTo>
                    <a:cubicBezTo>
                      <a:pt x="51242" y="1183"/>
                      <a:pt x="51279" y="1257"/>
                      <a:pt x="51279" y="1294"/>
                    </a:cubicBezTo>
                    <a:cubicBezTo>
                      <a:pt x="51279" y="1331"/>
                      <a:pt x="51279" y="1331"/>
                      <a:pt x="51242" y="1368"/>
                    </a:cubicBezTo>
                    <a:lnTo>
                      <a:pt x="49985" y="3365"/>
                    </a:lnTo>
                    <a:lnTo>
                      <a:pt x="49985" y="4252"/>
                    </a:lnTo>
                    <a:cubicBezTo>
                      <a:pt x="49985" y="4326"/>
                      <a:pt x="49948" y="4437"/>
                      <a:pt x="49911" y="4474"/>
                    </a:cubicBezTo>
                    <a:cubicBezTo>
                      <a:pt x="49837" y="4511"/>
                      <a:pt x="49763" y="4511"/>
                      <a:pt x="49652" y="4511"/>
                    </a:cubicBezTo>
                    <a:lnTo>
                      <a:pt x="49024" y="4511"/>
                    </a:lnTo>
                    <a:cubicBezTo>
                      <a:pt x="48876" y="4511"/>
                      <a:pt x="48839" y="4511"/>
                      <a:pt x="48802" y="4474"/>
                    </a:cubicBezTo>
                    <a:cubicBezTo>
                      <a:pt x="48728" y="4437"/>
                      <a:pt x="48691" y="4326"/>
                      <a:pt x="48691" y="4252"/>
                    </a:cubicBezTo>
                    <a:lnTo>
                      <a:pt x="48691" y="3365"/>
                    </a:lnTo>
                    <a:lnTo>
                      <a:pt x="47434" y="1368"/>
                    </a:lnTo>
                    <a:cubicBezTo>
                      <a:pt x="47434" y="1331"/>
                      <a:pt x="47397" y="1294"/>
                      <a:pt x="47397" y="1294"/>
                    </a:cubicBezTo>
                    <a:cubicBezTo>
                      <a:pt x="47397" y="1183"/>
                      <a:pt x="47434" y="1183"/>
                      <a:pt x="47545" y="1183"/>
                    </a:cubicBezTo>
                    <a:lnTo>
                      <a:pt x="48506" y="1183"/>
                    </a:lnTo>
                    <a:cubicBezTo>
                      <a:pt x="48654" y="1183"/>
                      <a:pt x="48691" y="1183"/>
                      <a:pt x="48728" y="1257"/>
                    </a:cubicBezTo>
                    <a:cubicBezTo>
                      <a:pt x="48802" y="1257"/>
                      <a:pt x="48802" y="1294"/>
                      <a:pt x="48839" y="1331"/>
                    </a:cubicBezTo>
                    <a:lnTo>
                      <a:pt x="49394" y="2292"/>
                    </a:lnTo>
                    <a:lnTo>
                      <a:pt x="49948" y="1331"/>
                    </a:lnTo>
                    <a:cubicBezTo>
                      <a:pt x="49985" y="1294"/>
                      <a:pt x="49985" y="1257"/>
                      <a:pt x="50059" y="1257"/>
                    </a:cubicBezTo>
                    <a:cubicBezTo>
                      <a:pt x="50096" y="1257"/>
                      <a:pt x="50096" y="1183"/>
                      <a:pt x="50170" y="1183"/>
                    </a:cubicBezTo>
                    <a:close/>
                    <a:moveTo>
                      <a:pt x="14974" y="1257"/>
                    </a:moveTo>
                    <a:cubicBezTo>
                      <a:pt x="15454" y="1257"/>
                      <a:pt x="15898" y="1331"/>
                      <a:pt x="16120" y="1516"/>
                    </a:cubicBezTo>
                    <a:cubicBezTo>
                      <a:pt x="16342" y="1701"/>
                      <a:pt x="16490" y="2034"/>
                      <a:pt x="16490" y="2403"/>
                    </a:cubicBezTo>
                    <a:cubicBezTo>
                      <a:pt x="16527" y="2773"/>
                      <a:pt x="16453" y="3106"/>
                      <a:pt x="16157" y="3291"/>
                    </a:cubicBezTo>
                    <a:cubicBezTo>
                      <a:pt x="15935" y="3476"/>
                      <a:pt x="15528" y="3549"/>
                      <a:pt x="15011" y="3549"/>
                    </a:cubicBezTo>
                    <a:lnTo>
                      <a:pt x="14678" y="3549"/>
                    </a:lnTo>
                    <a:lnTo>
                      <a:pt x="14678" y="4289"/>
                    </a:lnTo>
                    <a:cubicBezTo>
                      <a:pt x="14678" y="4363"/>
                      <a:pt x="14641" y="4474"/>
                      <a:pt x="14604" y="4511"/>
                    </a:cubicBezTo>
                    <a:cubicBezTo>
                      <a:pt x="14530" y="4548"/>
                      <a:pt x="14456" y="4548"/>
                      <a:pt x="14345" y="4548"/>
                    </a:cubicBezTo>
                    <a:lnTo>
                      <a:pt x="13717" y="4548"/>
                    </a:lnTo>
                    <a:cubicBezTo>
                      <a:pt x="13569" y="4548"/>
                      <a:pt x="13532" y="4548"/>
                      <a:pt x="13495" y="4511"/>
                    </a:cubicBezTo>
                    <a:cubicBezTo>
                      <a:pt x="13421" y="4474"/>
                      <a:pt x="13384" y="4363"/>
                      <a:pt x="13384" y="4289"/>
                    </a:cubicBezTo>
                    <a:lnTo>
                      <a:pt x="13384" y="1516"/>
                    </a:lnTo>
                    <a:cubicBezTo>
                      <a:pt x="13384" y="1442"/>
                      <a:pt x="13421" y="1331"/>
                      <a:pt x="13495" y="1294"/>
                    </a:cubicBezTo>
                    <a:cubicBezTo>
                      <a:pt x="13532" y="1257"/>
                      <a:pt x="13606" y="1257"/>
                      <a:pt x="13717" y="1257"/>
                    </a:cubicBezTo>
                    <a:close/>
                    <a:moveTo>
                      <a:pt x="32609" y="1257"/>
                    </a:moveTo>
                    <a:cubicBezTo>
                      <a:pt x="33126" y="1257"/>
                      <a:pt x="33533" y="1331"/>
                      <a:pt x="33755" y="1516"/>
                    </a:cubicBezTo>
                    <a:cubicBezTo>
                      <a:pt x="34014" y="1701"/>
                      <a:pt x="34125" y="2034"/>
                      <a:pt x="34125" y="2403"/>
                    </a:cubicBezTo>
                    <a:cubicBezTo>
                      <a:pt x="34125" y="2625"/>
                      <a:pt x="34088" y="2810"/>
                      <a:pt x="34014" y="2995"/>
                    </a:cubicBezTo>
                    <a:cubicBezTo>
                      <a:pt x="33903" y="3180"/>
                      <a:pt x="33755" y="3291"/>
                      <a:pt x="33570" y="3365"/>
                    </a:cubicBezTo>
                    <a:lnTo>
                      <a:pt x="34125" y="4326"/>
                    </a:lnTo>
                    <a:lnTo>
                      <a:pt x="34125" y="4437"/>
                    </a:lnTo>
                    <a:cubicBezTo>
                      <a:pt x="34125" y="4474"/>
                      <a:pt x="34125" y="4474"/>
                      <a:pt x="34088" y="4511"/>
                    </a:cubicBezTo>
                    <a:cubicBezTo>
                      <a:pt x="34051" y="4511"/>
                      <a:pt x="34051" y="4548"/>
                      <a:pt x="34014" y="4548"/>
                    </a:cubicBezTo>
                    <a:lnTo>
                      <a:pt x="32979" y="4548"/>
                    </a:lnTo>
                    <a:cubicBezTo>
                      <a:pt x="32942" y="4548"/>
                      <a:pt x="32942" y="4511"/>
                      <a:pt x="32905" y="4474"/>
                    </a:cubicBezTo>
                    <a:lnTo>
                      <a:pt x="32535" y="3549"/>
                    </a:lnTo>
                    <a:lnTo>
                      <a:pt x="32350" y="3549"/>
                    </a:lnTo>
                    <a:lnTo>
                      <a:pt x="32350" y="4289"/>
                    </a:lnTo>
                    <a:cubicBezTo>
                      <a:pt x="32350" y="4363"/>
                      <a:pt x="32276" y="4474"/>
                      <a:pt x="32239" y="4511"/>
                    </a:cubicBezTo>
                    <a:cubicBezTo>
                      <a:pt x="32202" y="4548"/>
                      <a:pt x="32091" y="4548"/>
                      <a:pt x="32017" y="4548"/>
                    </a:cubicBezTo>
                    <a:lnTo>
                      <a:pt x="31352" y="4548"/>
                    </a:lnTo>
                    <a:cubicBezTo>
                      <a:pt x="31241" y="4548"/>
                      <a:pt x="31167" y="4548"/>
                      <a:pt x="31130" y="4511"/>
                    </a:cubicBezTo>
                    <a:cubicBezTo>
                      <a:pt x="31093" y="4474"/>
                      <a:pt x="31056" y="4363"/>
                      <a:pt x="31056" y="4289"/>
                    </a:cubicBezTo>
                    <a:lnTo>
                      <a:pt x="31056" y="1516"/>
                    </a:lnTo>
                    <a:cubicBezTo>
                      <a:pt x="31056" y="1442"/>
                      <a:pt x="31093" y="1331"/>
                      <a:pt x="31130" y="1294"/>
                    </a:cubicBezTo>
                    <a:cubicBezTo>
                      <a:pt x="31167" y="1257"/>
                      <a:pt x="31278" y="1257"/>
                      <a:pt x="31352" y="1257"/>
                    </a:cubicBezTo>
                    <a:close/>
                    <a:moveTo>
                      <a:pt x="35899" y="1257"/>
                    </a:moveTo>
                    <a:cubicBezTo>
                      <a:pt x="36417" y="1257"/>
                      <a:pt x="36824" y="1331"/>
                      <a:pt x="37045" y="1516"/>
                    </a:cubicBezTo>
                    <a:cubicBezTo>
                      <a:pt x="37267" y="1701"/>
                      <a:pt x="37415" y="2034"/>
                      <a:pt x="37415" y="2403"/>
                    </a:cubicBezTo>
                    <a:cubicBezTo>
                      <a:pt x="37415" y="2625"/>
                      <a:pt x="37378" y="2810"/>
                      <a:pt x="37267" y="2995"/>
                    </a:cubicBezTo>
                    <a:cubicBezTo>
                      <a:pt x="37193" y="3180"/>
                      <a:pt x="37045" y="3291"/>
                      <a:pt x="36861" y="3365"/>
                    </a:cubicBezTo>
                    <a:lnTo>
                      <a:pt x="37415" y="4326"/>
                    </a:lnTo>
                    <a:lnTo>
                      <a:pt x="37415" y="4437"/>
                    </a:lnTo>
                    <a:cubicBezTo>
                      <a:pt x="37415" y="4474"/>
                      <a:pt x="37415" y="4474"/>
                      <a:pt x="37378" y="4511"/>
                    </a:cubicBezTo>
                    <a:cubicBezTo>
                      <a:pt x="37341" y="4511"/>
                      <a:pt x="37341" y="4548"/>
                      <a:pt x="37267" y="4548"/>
                    </a:cubicBezTo>
                    <a:lnTo>
                      <a:pt x="36269" y="4548"/>
                    </a:lnTo>
                    <a:cubicBezTo>
                      <a:pt x="36232" y="4548"/>
                      <a:pt x="36232" y="4511"/>
                      <a:pt x="36158" y="4474"/>
                    </a:cubicBezTo>
                    <a:lnTo>
                      <a:pt x="35788" y="3549"/>
                    </a:lnTo>
                    <a:lnTo>
                      <a:pt x="35603" y="3549"/>
                    </a:lnTo>
                    <a:lnTo>
                      <a:pt x="35603" y="4289"/>
                    </a:lnTo>
                    <a:cubicBezTo>
                      <a:pt x="35603" y="4363"/>
                      <a:pt x="35567" y="4474"/>
                      <a:pt x="35530" y="4511"/>
                    </a:cubicBezTo>
                    <a:cubicBezTo>
                      <a:pt x="35493" y="4548"/>
                      <a:pt x="35382" y="4548"/>
                      <a:pt x="35308" y="4548"/>
                    </a:cubicBezTo>
                    <a:lnTo>
                      <a:pt x="34642" y="4548"/>
                    </a:lnTo>
                    <a:cubicBezTo>
                      <a:pt x="34494" y="4548"/>
                      <a:pt x="34457" y="4548"/>
                      <a:pt x="34420" y="4511"/>
                    </a:cubicBezTo>
                    <a:cubicBezTo>
                      <a:pt x="34383" y="4474"/>
                      <a:pt x="34310" y="4363"/>
                      <a:pt x="34310" y="4289"/>
                    </a:cubicBezTo>
                    <a:lnTo>
                      <a:pt x="34310" y="1516"/>
                    </a:lnTo>
                    <a:cubicBezTo>
                      <a:pt x="34310" y="1442"/>
                      <a:pt x="34383" y="1331"/>
                      <a:pt x="34420" y="1294"/>
                    </a:cubicBezTo>
                    <a:cubicBezTo>
                      <a:pt x="34457" y="1257"/>
                      <a:pt x="34568" y="1257"/>
                      <a:pt x="34642" y="1257"/>
                    </a:cubicBezTo>
                    <a:close/>
                    <a:moveTo>
                      <a:pt x="8171" y="1257"/>
                    </a:moveTo>
                    <a:cubicBezTo>
                      <a:pt x="8689" y="1257"/>
                      <a:pt x="9095" y="1331"/>
                      <a:pt x="9317" y="1516"/>
                    </a:cubicBezTo>
                    <a:cubicBezTo>
                      <a:pt x="9539" y="1701"/>
                      <a:pt x="9687" y="2034"/>
                      <a:pt x="9687" y="2403"/>
                    </a:cubicBezTo>
                    <a:cubicBezTo>
                      <a:pt x="9687" y="2625"/>
                      <a:pt x="9650" y="2810"/>
                      <a:pt x="9539" y="2995"/>
                    </a:cubicBezTo>
                    <a:cubicBezTo>
                      <a:pt x="9465" y="3180"/>
                      <a:pt x="9317" y="3291"/>
                      <a:pt x="9132" y="3365"/>
                    </a:cubicBezTo>
                    <a:lnTo>
                      <a:pt x="9650" y="4326"/>
                    </a:lnTo>
                    <a:lnTo>
                      <a:pt x="9650" y="4437"/>
                    </a:lnTo>
                    <a:cubicBezTo>
                      <a:pt x="9650" y="4474"/>
                      <a:pt x="9650" y="4474"/>
                      <a:pt x="9613" y="4511"/>
                    </a:cubicBezTo>
                    <a:cubicBezTo>
                      <a:pt x="9613" y="4585"/>
                      <a:pt x="9613" y="4585"/>
                      <a:pt x="9576" y="4585"/>
                    </a:cubicBezTo>
                    <a:lnTo>
                      <a:pt x="8541" y="4585"/>
                    </a:lnTo>
                    <a:cubicBezTo>
                      <a:pt x="8504" y="4585"/>
                      <a:pt x="8504" y="4511"/>
                      <a:pt x="8430" y="4474"/>
                    </a:cubicBezTo>
                    <a:lnTo>
                      <a:pt x="8060" y="3549"/>
                    </a:lnTo>
                    <a:lnTo>
                      <a:pt x="7875" y="3549"/>
                    </a:lnTo>
                    <a:lnTo>
                      <a:pt x="7875" y="4289"/>
                    </a:lnTo>
                    <a:cubicBezTo>
                      <a:pt x="7875" y="4400"/>
                      <a:pt x="7838" y="4474"/>
                      <a:pt x="7802" y="4511"/>
                    </a:cubicBezTo>
                    <a:cubicBezTo>
                      <a:pt x="7765" y="4585"/>
                      <a:pt x="7654" y="4585"/>
                      <a:pt x="7580" y="4585"/>
                    </a:cubicBezTo>
                    <a:lnTo>
                      <a:pt x="6914" y="4585"/>
                    </a:lnTo>
                    <a:cubicBezTo>
                      <a:pt x="6766" y="4585"/>
                      <a:pt x="6729" y="4585"/>
                      <a:pt x="6692" y="4511"/>
                    </a:cubicBezTo>
                    <a:cubicBezTo>
                      <a:pt x="6655" y="4474"/>
                      <a:pt x="6581" y="4400"/>
                      <a:pt x="6581" y="4289"/>
                    </a:cubicBezTo>
                    <a:lnTo>
                      <a:pt x="6581" y="1516"/>
                    </a:lnTo>
                    <a:cubicBezTo>
                      <a:pt x="6581" y="1442"/>
                      <a:pt x="6655" y="1331"/>
                      <a:pt x="6692" y="1294"/>
                    </a:cubicBezTo>
                    <a:cubicBezTo>
                      <a:pt x="6729" y="1257"/>
                      <a:pt x="6840" y="1257"/>
                      <a:pt x="6914" y="1257"/>
                    </a:cubicBezTo>
                    <a:close/>
                    <a:moveTo>
                      <a:pt x="13125" y="1257"/>
                    </a:moveTo>
                    <a:cubicBezTo>
                      <a:pt x="13199" y="1257"/>
                      <a:pt x="13236" y="1294"/>
                      <a:pt x="13236" y="1331"/>
                    </a:cubicBezTo>
                    <a:cubicBezTo>
                      <a:pt x="13236" y="1368"/>
                      <a:pt x="13236" y="1368"/>
                      <a:pt x="13199" y="1442"/>
                    </a:cubicBezTo>
                    <a:lnTo>
                      <a:pt x="11942" y="3402"/>
                    </a:lnTo>
                    <a:lnTo>
                      <a:pt x="11942" y="4289"/>
                    </a:lnTo>
                    <a:lnTo>
                      <a:pt x="12053" y="4289"/>
                    </a:lnTo>
                    <a:cubicBezTo>
                      <a:pt x="12053" y="4400"/>
                      <a:pt x="12016" y="4474"/>
                      <a:pt x="11942" y="4511"/>
                    </a:cubicBezTo>
                    <a:cubicBezTo>
                      <a:pt x="11905" y="4585"/>
                      <a:pt x="11831" y="4585"/>
                      <a:pt x="11720" y="4585"/>
                    </a:cubicBezTo>
                    <a:lnTo>
                      <a:pt x="11092" y="4585"/>
                    </a:lnTo>
                    <a:cubicBezTo>
                      <a:pt x="10944" y="4585"/>
                      <a:pt x="10907" y="4585"/>
                      <a:pt x="10833" y="4511"/>
                    </a:cubicBezTo>
                    <a:cubicBezTo>
                      <a:pt x="10796" y="4474"/>
                      <a:pt x="10759" y="4400"/>
                      <a:pt x="10759" y="4289"/>
                    </a:cubicBezTo>
                    <a:lnTo>
                      <a:pt x="10759" y="3402"/>
                    </a:lnTo>
                    <a:lnTo>
                      <a:pt x="9502" y="1442"/>
                    </a:lnTo>
                    <a:cubicBezTo>
                      <a:pt x="9502" y="1368"/>
                      <a:pt x="9465" y="1331"/>
                      <a:pt x="9465" y="1331"/>
                    </a:cubicBezTo>
                    <a:cubicBezTo>
                      <a:pt x="9465" y="1257"/>
                      <a:pt x="9502" y="1257"/>
                      <a:pt x="9613" y="1257"/>
                    </a:cubicBezTo>
                    <a:lnTo>
                      <a:pt x="10574" y="1257"/>
                    </a:lnTo>
                    <a:cubicBezTo>
                      <a:pt x="10611" y="1257"/>
                      <a:pt x="10685" y="1257"/>
                      <a:pt x="10722" y="1294"/>
                    </a:cubicBezTo>
                    <a:cubicBezTo>
                      <a:pt x="10759" y="1294"/>
                      <a:pt x="10759" y="1331"/>
                      <a:pt x="10796" y="1368"/>
                    </a:cubicBezTo>
                    <a:lnTo>
                      <a:pt x="11351" y="2366"/>
                    </a:lnTo>
                    <a:lnTo>
                      <a:pt x="11905" y="1368"/>
                    </a:lnTo>
                    <a:cubicBezTo>
                      <a:pt x="11942" y="1331"/>
                      <a:pt x="11942" y="1294"/>
                      <a:pt x="12016" y="1294"/>
                    </a:cubicBezTo>
                    <a:cubicBezTo>
                      <a:pt x="12053" y="1294"/>
                      <a:pt x="12053" y="1257"/>
                      <a:pt x="12127" y="1257"/>
                    </a:cubicBezTo>
                    <a:close/>
                    <a:moveTo>
                      <a:pt x="43552" y="1183"/>
                    </a:moveTo>
                    <a:cubicBezTo>
                      <a:pt x="43700" y="1183"/>
                      <a:pt x="43737" y="1183"/>
                      <a:pt x="43811" y="1257"/>
                    </a:cubicBezTo>
                    <a:cubicBezTo>
                      <a:pt x="43848" y="1294"/>
                      <a:pt x="43885" y="1368"/>
                      <a:pt x="43885" y="1479"/>
                    </a:cubicBezTo>
                    <a:lnTo>
                      <a:pt x="43885" y="4289"/>
                    </a:lnTo>
                    <a:cubicBezTo>
                      <a:pt x="43885" y="4400"/>
                      <a:pt x="43848" y="4474"/>
                      <a:pt x="43811" y="4511"/>
                    </a:cubicBezTo>
                    <a:cubicBezTo>
                      <a:pt x="43737" y="4585"/>
                      <a:pt x="43663" y="4585"/>
                      <a:pt x="43552" y="4585"/>
                    </a:cubicBezTo>
                    <a:lnTo>
                      <a:pt x="43072" y="4585"/>
                    </a:lnTo>
                    <a:cubicBezTo>
                      <a:pt x="42961" y="4585"/>
                      <a:pt x="42924" y="4585"/>
                      <a:pt x="42887" y="4511"/>
                    </a:cubicBezTo>
                    <a:cubicBezTo>
                      <a:pt x="42813" y="4511"/>
                      <a:pt x="42776" y="4474"/>
                      <a:pt x="42739" y="4437"/>
                    </a:cubicBezTo>
                    <a:lnTo>
                      <a:pt x="41778" y="3106"/>
                    </a:lnTo>
                    <a:lnTo>
                      <a:pt x="41778" y="4289"/>
                    </a:lnTo>
                    <a:cubicBezTo>
                      <a:pt x="41778" y="4400"/>
                      <a:pt x="41741" y="4474"/>
                      <a:pt x="41667" y="4511"/>
                    </a:cubicBezTo>
                    <a:cubicBezTo>
                      <a:pt x="41630" y="4585"/>
                      <a:pt x="41519" y="4585"/>
                      <a:pt x="41445" y="4585"/>
                    </a:cubicBezTo>
                    <a:lnTo>
                      <a:pt x="40779" y="4585"/>
                    </a:lnTo>
                    <a:cubicBezTo>
                      <a:pt x="40668" y="4585"/>
                      <a:pt x="40595" y="4585"/>
                      <a:pt x="40558" y="4511"/>
                    </a:cubicBezTo>
                    <a:cubicBezTo>
                      <a:pt x="40521" y="4474"/>
                      <a:pt x="40484" y="4400"/>
                      <a:pt x="40484" y="4289"/>
                    </a:cubicBezTo>
                    <a:lnTo>
                      <a:pt x="40484" y="1479"/>
                    </a:lnTo>
                    <a:cubicBezTo>
                      <a:pt x="40484" y="1368"/>
                      <a:pt x="40521" y="1294"/>
                      <a:pt x="40558" y="1257"/>
                    </a:cubicBezTo>
                    <a:cubicBezTo>
                      <a:pt x="40595" y="1183"/>
                      <a:pt x="40705" y="1183"/>
                      <a:pt x="40779" y="1183"/>
                    </a:cubicBezTo>
                    <a:lnTo>
                      <a:pt x="41297" y="1183"/>
                    </a:lnTo>
                    <a:cubicBezTo>
                      <a:pt x="41408" y="1183"/>
                      <a:pt x="41445" y="1183"/>
                      <a:pt x="41482" y="1257"/>
                    </a:cubicBezTo>
                    <a:cubicBezTo>
                      <a:pt x="41519" y="1257"/>
                      <a:pt x="41593" y="1294"/>
                      <a:pt x="41630" y="1331"/>
                    </a:cubicBezTo>
                    <a:lnTo>
                      <a:pt x="42591" y="2662"/>
                    </a:lnTo>
                    <a:lnTo>
                      <a:pt x="42591" y="1479"/>
                    </a:lnTo>
                    <a:cubicBezTo>
                      <a:pt x="42591" y="1368"/>
                      <a:pt x="42628" y="1294"/>
                      <a:pt x="42702" y="1257"/>
                    </a:cubicBezTo>
                    <a:cubicBezTo>
                      <a:pt x="42739" y="1183"/>
                      <a:pt x="42813" y="1183"/>
                      <a:pt x="42924" y="1183"/>
                    </a:cubicBezTo>
                    <a:close/>
                    <a:moveTo>
                      <a:pt x="21739" y="1109"/>
                    </a:moveTo>
                    <a:cubicBezTo>
                      <a:pt x="22405" y="1109"/>
                      <a:pt x="22849" y="1257"/>
                      <a:pt x="23181" y="1553"/>
                    </a:cubicBezTo>
                    <a:cubicBezTo>
                      <a:pt x="23514" y="1886"/>
                      <a:pt x="23699" y="2292"/>
                      <a:pt x="23699" y="2847"/>
                    </a:cubicBezTo>
                    <a:cubicBezTo>
                      <a:pt x="23699" y="3476"/>
                      <a:pt x="23514" y="3882"/>
                      <a:pt x="23181" y="4141"/>
                    </a:cubicBezTo>
                    <a:cubicBezTo>
                      <a:pt x="22849" y="4474"/>
                      <a:pt x="22405" y="4622"/>
                      <a:pt x="21739" y="4622"/>
                    </a:cubicBezTo>
                    <a:cubicBezTo>
                      <a:pt x="21111" y="4622"/>
                      <a:pt x="20630" y="4474"/>
                      <a:pt x="20335" y="4141"/>
                    </a:cubicBezTo>
                    <a:cubicBezTo>
                      <a:pt x="20002" y="3845"/>
                      <a:pt x="19817" y="3402"/>
                      <a:pt x="19817" y="2847"/>
                    </a:cubicBezTo>
                    <a:cubicBezTo>
                      <a:pt x="19817" y="2292"/>
                      <a:pt x="20002" y="1886"/>
                      <a:pt x="20335" y="1553"/>
                    </a:cubicBezTo>
                    <a:cubicBezTo>
                      <a:pt x="20667" y="1257"/>
                      <a:pt x="21111" y="1109"/>
                      <a:pt x="21739" y="1109"/>
                    </a:cubicBezTo>
                    <a:close/>
                    <a:moveTo>
                      <a:pt x="30539" y="1183"/>
                    </a:moveTo>
                    <a:cubicBezTo>
                      <a:pt x="30686" y="1183"/>
                      <a:pt x="30723" y="1183"/>
                      <a:pt x="30760" y="1257"/>
                    </a:cubicBezTo>
                    <a:cubicBezTo>
                      <a:pt x="30834" y="1294"/>
                      <a:pt x="30871" y="1368"/>
                      <a:pt x="30871" y="1479"/>
                    </a:cubicBezTo>
                    <a:lnTo>
                      <a:pt x="30871" y="3328"/>
                    </a:lnTo>
                    <a:cubicBezTo>
                      <a:pt x="30871" y="3586"/>
                      <a:pt x="30760" y="3845"/>
                      <a:pt x="30612" y="4030"/>
                    </a:cubicBezTo>
                    <a:cubicBezTo>
                      <a:pt x="30502" y="4215"/>
                      <a:pt x="30243" y="4326"/>
                      <a:pt x="30021" y="4474"/>
                    </a:cubicBezTo>
                    <a:cubicBezTo>
                      <a:pt x="29762" y="4585"/>
                      <a:pt x="29466" y="4622"/>
                      <a:pt x="29097" y="4622"/>
                    </a:cubicBezTo>
                    <a:cubicBezTo>
                      <a:pt x="28764" y="4622"/>
                      <a:pt x="28468" y="4585"/>
                      <a:pt x="28172" y="4474"/>
                    </a:cubicBezTo>
                    <a:cubicBezTo>
                      <a:pt x="27914" y="4400"/>
                      <a:pt x="27729" y="4252"/>
                      <a:pt x="27581" y="4030"/>
                    </a:cubicBezTo>
                    <a:cubicBezTo>
                      <a:pt x="27433" y="3845"/>
                      <a:pt x="27359" y="3586"/>
                      <a:pt x="27359" y="3328"/>
                    </a:cubicBezTo>
                    <a:lnTo>
                      <a:pt x="27359" y="1479"/>
                    </a:lnTo>
                    <a:cubicBezTo>
                      <a:pt x="27359" y="1368"/>
                      <a:pt x="27396" y="1294"/>
                      <a:pt x="27433" y="1257"/>
                    </a:cubicBezTo>
                    <a:cubicBezTo>
                      <a:pt x="27470" y="1183"/>
                      <a:pt x="27581" y="1183"/>
                      <a:pt x="27692" y="1183"/>
                    </a:cubicBezTo>
                    <a:lnTo>
                      <a:pt x="28320" y="1183"/>
                    </a:lnTo>
                    <a:cubicBezTo>
                      <a:pt x="28468" y="1183"/>
                      <a:pt x="28505" y="1183"/>
                      <a:pt x="28542" y="1257"/>
                    </a:cubicBezTo>
                    <a:cubicBezTo>
                      <a:pt x="28616" y="1294"/>
                      <a:pt x="28653" y="1368"/>
                      <a:pt x="28653" y="1479"/>
                    </a:cubicBezTo>
                    <a:lnTo>
                      <a:pt x="28653" y="3328"/>
                    </a:lnTo>
                    <a:cubicBezTo>
                      <a:pt x="28653" y="3476"/>
                      <a:pt x="28690" y="3586"/>
                      <a:pt x="28801" y="3660"/>
                    </a:cubicBezTo>
                    <a:cubicBezTo>
                      <a:pt x="28875" y="3734"/>
                      <a:pt x="28986" y="3734"/>
                      <a:pt x="29097" y="3734"/>
                    </a:cubicBezTo>
                    <a:cubicBezTo>
                      <a:pt x="29245" y="3734"/>
                      <a:pt x="29392" y="3697"/>
                      <a:pt x="29429" y="3660"/>
                    </a:cubicBezTo>
                    <a:cubicBezTo>
                      <a:pt x="29540" y="3549"/>
                      <a:pt x="29577" y="3476"/>
                      <a:pt x="29577" y="3328"/>
                    </a:cubicBezTo>
                    <a:lnTo>
                      <a:pt x="29577" y="1479"/>
                    </a:lnTo>
                    <a:cubicBezTo>
                      <a:pt x="29577" y="1368"/>
                      <a:pt x="29614" y="1294"/>
                      <a:pt x="29651" y="1257"/>
                    </a:cubicBezTo>
                    <a:cubicBezTo>
                      <a:pt x="29725" y="1183"/>
                      <a:pt x="29799" y="1183"/>
                      <a:pt x="29910" y="1183"/>
                    </a:cubicBezTo>
                    <a:close/>
                    <a:moveTo>
                      <a:pt x="45955" y="1146"/>
                    </a:moveTo>
                    <a:cubicBezTo>
                      <a:pt x="46288" y="1146"/>
                      <a:pt x="46584" y="1146"/>
                      <a:pt x="46806" y="1183"/>
                    </a:cubicBezTo>
                    <a:cubicBezTo>
                      <a:pt x="47027" y="1257"/>
                      <a:pt x="47212" y="1331"/>
                      <a:pt x="47360" y="1442"/>
                    </a:cubicBezTo>
                    <a:cubicBezTo>
                      <a:pt x="47397" y="1479"/>
                      <a:pt x="47397" y="1479"/>
                      <a:pt x="47397" y="1516"/>
                    </a:cubicBezTo>
                    <a:cubicBezTo>
                      <a:pt x="47397" y="1553"/>
                      <a:pt x="47397" y="1590"/>
                      <a:pt x="47360" y="1664"/>
                    </a:cubicBezTo>
                    <a:lnTo>
                      <a:pt x="47064" y="2071"/>
                    </a:lnTo>
                    <a:cubicBezTo>
                      <a:pt x="47027" y="2108"/>
                      <a:pt x="47027" y="2108"/>
                      <a:pt x="46990" y="2108"/>
                    </a:cubicBezTo>
                    <a:cubicBezTo>
                      <a:pt x="46954" y="2108"/>
                      <a:pt x="46954" y="2108"/>
                      <a:pt x="46843" y="2071"/>
                    </a:cubicBezTo>
                    <a:cubicBezTo>
                      <a:pt x="46769" y="2034"/>
                      <a:pt x="46658" y="1997"/>
                      <a:pt x="46510" y="1997"/>
                    </a:cubicBezTo>
                    <a:cubicBezTo>
                      <a:pt x="46436" y="1923"/>
                      <a:pt x="46288" y="1923"/>
                      <a:pt x="46140" y="1923"/>
                    </a:cubicBezTo>
                    <a:cubicBezTo>
                      <a:pt x="45881" y="1923"/>
                      <a:pt x="45660" y="2034"/>
                      <a:pt x="45475" y="2182"/>
                    </a:cubicBezTo>
                    <a:cubicBezTo>
                      <a:pt x="45327" y="2292"/>
                      <a:pt x="45216" y="2551"/>
                      <a:pt x="45216" y="2847"/>
                    </a:cubicBezTo>
                    <a:cubicBezTo>
                      <a:pt x="45216" y="3143"/>
                      <a:pt x="45327" y="3365"/>
                      <a:pt x="45475" y="3549"/>
                    </a:cubicBezTo>
                    <a:cubicBezTo>
                      <a:pt x="45660" y="3697"/>
                      <a:pt x="45881" y="3771"/>
                      <a:pt x="46140" y="3771"/>
                    </a:cubicBezTo>
                    <a:cubicBezTo>
                      <a:pt x="46399" y="3771"/>
                      <a:pt x="46658" y="3734"/>
                      <a:pt x="46843" y="3660"/>
                    </a:cubicBezTo>
                    <a:cubicBezTo>
                      <a:pt x="46880" y="3586"/>
                      <a:pt x="46954" y="3586"/>
                      <a:pt x="46990" y="3586"/>
                    </a:cubicBezTo>
                    <a:cubicBezTo>
                      <a:pt x="47027" y="3586"/>
                      <a:pt x="47064" y="3586"/>
                      <a:pt x="47064" y="3660"/>
                    </a:cubicBezTo>
                    <a:lnTo>
                      <a:pt x="47360" y="4067"/>
                    </a:lnTo>
                    <a:cubicBezTo>
                      <a:pt x="47397" y="4104"/>
                      <a:pt x="47397" y="4141"/>
                      <a:pt x="47397" y="4215"/>
                    </a:cubicBezTo>
                    <a:cubicBezTo>
                      <a:pt x="47397" y="4252"/>
                      <a:pt x="47397" y="4252"/>
                      <a:pt x="47360" y="4289"/>
                    </a:cubicBezTo>
                    <a:cubicBezTo>
                      <a:pt x="47212" y="4400"/>
                      <a:pt x="47027" y="4474"/>
                      <a:pt x="46806" y="4511"/>
                    </a:cubicBezTo>
                    <a:cubicBezTo>
                      <a:pt x="46584" y="4585"/>
                      <a:pt x="46288" y="4622"/>
                      <a:pt x="46029" y="4622"/>
                    </a:cubicBezTo>
                    <a:cubicBezTo>
                      <a:pt x="45364" y="4622"/>
                      <a:pt x="44846" y="4474"/>
                      <a:pt x="44550" y="4141"/>
                    </a:cubicBezTo>
                    <a:cubicBezTo>
                      <a:pt x="44181" y="3882"/>
                      <a:pt x="43996" y="3402"/>
                      <a:pt x="43996" y="2847"/>
                    </a:cubicBezTo>
                    <a:cubicBezTo>
                      <a:pt x="43996" y="2255"/>
                      <a:pt x="44181" y="1849"/>
                      <a:pt x="44476" y="1553"/>
                    </a:cubicBezTo>
                    <a:cubicBezTo>
                      <a:pt x="44809" y="1294"/>
                      <a:pt x="45327" y="1146"/>
                      <a:pt x="45955" y="1146"/>
                    </a:cubicBezTo>
                    <a:close/>
                    <a:moveTo>
                      <a:pt x="4992" y="1183"/>
                    </a:moveTo>
                    <a:cubicBezTo>
                      <a:pt x="5251" y="1183"/>
                      <a:pt x="5546" y="1220"/>
                      <a:pt x="5768" y="1294"/>
                    </a:cubicBezTo>
                    <a:cubicBezTo>
                      <a:pt x="5990" y="1331"/>
                      <a:pt x="6175" y="1405"/>
                      <a:pt x="6323" y="1516"/>
                    </a:cubicBezTo>
                    <a:cubicBezTo>
                      <a:pt x="6360" y="1553"/>
                      <a:pt x="6360" y="1553"/>
                      <a:pt x="6360" y="1590"/>
                    </a:cubicBezTo>
                    <a:cubicBezTo>
                      <a:pt x="6360" y="1664"/>
                      <a:pt x="6360" y="1701"/>
                      <a:pt x="6323" y="1738"/>
                    </a:cubicBezTo>
                    <a:lnTo>
                      <a:pt x="6064" y="2145"/>
                    </a:lnTo>
                    <a:cubicBezTo>
                      <a:pt x="5990" y="2219"/>
                      <a:pt x="5990" y="2219"/>
                      <a:pt x="5953" y="2219"/>
                    </a:cubicBezTo>
                    <a:cubicBezTo>
                      <a:pt x="5916" y="2219"/>
                      <a:pt x="5916" y="2219"/>
                      <a:pt x="5805" y="2145"/>
                    </a:cubicBezTo>
                    <a:cubicBezTo>
                      <a:pt x="5731" y="2108"/>
                      <a:pt x="5620" y="2071"/>
                      <a:pt x="5509" y="2071"/>
                    </a:cubicBezTo>
                    <a:cubicBezTo>
                      <a:pt x="5398" y="2034"/>
                      <a:pt x="5251" y="2034"/>
                      <a:pt x="5140" y="2034"/>
                    </a:cubicBezTo>
                    <a:cubicBezTo>
                      <a:pt x="4844" y="2034"/>
                      <a:pt x="4622" y="2108"/>
                      <a:pt x="4437" y="2255"/>
                    </a:cubicBezTo>
                    <a:cubicBezTo>
                      <a:pt x="4289" y="2403"/>
                      <a:pt x="4215" y="2625"/>
                      <a:pt x="4215" y="2958"/>
                    </a:cubicBezTo>
                    <a:cubicBezTo>
                      <a:pt x="4215" y="3217"/>
                      <a:pt x="4289" y="3439"/>
                      <a:pt x="4437" y="3623"/>
                    </a:cubicBezTo>
                    <a:cubicBezTo>
                      <a:pt x="4622" y="3771"/>
                      <a:pt x="4844" y="3882"/>
                      <a:pt x="5140" y="3882"/>
                    </a:cubicBezTo>
                    <a:cubicBezTo>
                      <a:pt x="5361" y="3882"/>
                      <a:pt x="5620" y="3808"/>
                      <a:pt x="5805" y="3734"/>
                    </a:cubicBezTo>
                    <a:cubicBezTo>
                      <a:pt x="5879" y="3697"/>
                      <a:pt x="5916" y="3697"/>
                      <a:pt x="5953" y="3697"/>
                    </a:cubicBezTo>
                    <a:cubicBezTo>
                      <a:pt x="5990" y="3697"/>
                      <a:pt x="6064" y="3697"/>
                      <a:pt x="6064" y="3734"/>
                    </a:cubicBezTo>
                    <a:lnTo>
                      <a:pt x="6323" y="4141"/>
                    </a:lnTo>
                    <a:cubicBezTo>
                      <a:pt x="6360" y="4178"/>
                      <a:pt x="6360" y="4252"/>
                      <a:pt x="6360" y="4289"/>
                    </a:cubicBezTo>
                    <a:cubicBezTo>
                      <a:pt x="6471" y="4289"/>
                      <a:pt x="6397" y="4289"/>
                      <a:pt x="6360" y="4326"/>
                    </a:cubicBezTo>
                    <a:cubicBezTo>
                      <a:pt x="6212" y="4437"/>
                      <a:pt x="6064" y="4511"/>
                      <a:pt x="5805" y="4585"/>
                    </a:cubicBezTo>
                    <a:cubicBezTo>
                      <a:pt x="5583" y="4622"/>
                      <a:pt x="5324" y="4659"/>
                      <a:pt x="5029" y="4659"/>
                    </a:cubicBezTo>
                    <a:cubicBezTo>
                      <a:pt x="4400" y="4659"/>
                      <a:pt x="3883" y="4511"/>
                      <a:pt x="3550" y="4215"/>
                    </a:cubicBezTo>
                    <a:cubicBezTo>
                      <a:pt x="3180" y="3919"/>
                      <a:pt x="2995" y="3476"/>
                      <a:pt x="2995" y="2884"/>
                    </a:cubicBezTo>
                    <a:cubicBezTo>
                      <a:pt x="2995" y="2292"/>
                      <a:pt x="3180" y="1886"/>
                      <a:pt x="3513" y="1590"/>
                    </a:cubicBezTo>
                    <a:cubicBezTo>
                      <a:pt x="3846" y="1331"/>
                      <a:pt x="4326" y="1183"/>
                      <a:pt x="4992" y="1183"/>
                    </a:cubicBezTo>
                    <a:close/>
                    <a:moveTo>
                      <a:pt x="25806" y="1183"/>
                    </a:moveTo>
                    <a:cubicBezTo>
                      <a:pt x="26102" y="1183"/>
                      <a:pt x="26361" y="1220"/>
                      <a:pt x="26620" y="1294"/>
                    </a:cubicBezTo>
                    <a:cubicBezTo>
                      <a:pt x="26841" y="1331"/>
                      <a:pt x="27026" y="1405"/>
                      <a:pt x="27174" y="1516"/>
                    </a:cubicBezTo>
                    <a:cubicBezTo>
                      <a:pt x="27211" y="1553"/>
                      <a:pt x="27211" y="1553"/>
                      <a:pt x="27211" y="1590"/>
                    </a:cubicBezTo>
                    <a:cubicBezTo>
                      <a:pt x="27211" y="1664"/>
                      <a:pt x="27211" y="1701"/>
                      <a:pt x="27174" y="1738"/>
                    </a:cubicBezTo>
                    <a:lnTo>
                      <a:pt x="26878" y="2145"/>
                    </a:lnTo>
                    <a:cubicBezTo>
                      <a:pt x="26841" y="2219"/>
                      <a:pt x="26841" y="2219"/>
                      <a:pt x="26804" y="2219"/>
                    </a:cubicBezTo>
                    <a:cubicBezTo>
                      <a:pt x="26731" y="2219"/>
                      <a:pt x="26731" y="2219"/>
                      <a:pt x="26657" y="2145"/>
                    </a:cubicBezTo>
                    <a:cubicBezTo>
                      <a:pt x="26546" y="2108"/>
                      <a:pt x="26472" y="2071"/>
                      <a:pt x="26324" y="2071"/>
                    </a:cubicBezTo>
                    <a:cubicBezTo>
                      <a:pt x="26250" y="2034"/>
                      <a:pt x="26102" y="2034"/>
                      <a:pt x="25954" y="2034"/>
                    </a:cubicBezTo>
                    <a:cubicBezTo>
                      <a:pt x="25695" y="2034"/>
                      <a:pt x="25437" y="2108"/>
                      <a:pt x="25252" y="2255"/>
                    </a:cubicBezTo>
                    <a:cubicBezTo>
                      <a:pt x="25141" y="2403"/>
                      <a:pt x="25030" y="2625"/>
                      <a:pt x="25030" y="2958"/>
                    </a:cubicBezTo>
                    <a:cubicBezTo>
                      <a:pt x="25030" y="3217"/>
                      <a:pt x="25141" y="3439"/>
                      <a:pt x="25252" y="3623"/>
                    </a:cubicBezTo>
                    <a:cubicBezTo>
                      <a:pt x="25437" y="3771"/>
                      <a:pt x="25695" y="3882"/>
                      <a:pt x="25954" y="3882"/>
                    </a:cubicBezTo>
                    <a:cubicBezTo>
                      <a:pt x="26176" y="3882"/>
                      <a:pt x="26472" y="3808"/>
                      <a:pt x="26657" y="3734"/>
                    </a:cubicBezTo>
                    <a:cubicBezTo>
                      <a:pt x="26694" y="3697"/>
                      <a:pt x="26731" y="3697"/>
                      <a:pt x="26804" y="3697"/>
                    </a:cubicBezTo>
                    <a:cubicBezTo>
                      <a:pt x="26841" y="3697"/>
                      <a:pt x="26878" y="3697"/>
                      <a:pt x="26878" y="3734"/>
                    </a:cubicBezTo>
                    <a:lnTo>
                      <a:pt x="27174" y="4141"/>
                    </a:lnTo>
                    <a:cubicBezTo>
                      <a:pt x="27211" y="4178"/>
                      <a:pt x="27211" y="4252"/>
                      <a:pt x="27211" y="4289"/>
                    </a:cubicBezTo>
                    <a:cubicBezTo>
                      <a:pt x="27248" y="4289"/>
                      <a:pt x="27248" y="4289"/>
                      <a:pt x="27211" y="4326"/>
                    </a:cubicBezTo>
                    <a:cubicBezTo>
                      <a:pt x="27063" y="4437"/>
                      <a:pt x="26878" y="4511"/>
                      <a:pt x="26657" y="4585"/>
                    </a:cubicBezTo>
                    <a:cubicBezTo>
                      <a:pt x="26435" y="4622"/>
                      <a:pt x="26139" y="4659"/>
                      <a:pt x="25880" y="4659"/>
                    </a:cubicBezTo>
                    <a:cubicBezTo>
                      <a:pt x="25215" y="4659"/>
                      <a:pt x="24697" y="4511"/>
                      <a:pt x="24401" y="4215"/>
                    </a:cubicBezTo>
                    <a:cubicBezTo>
                      <a:pt x="24032" y="3919"/>
                      <a:pt x="23847" y="3476"/>
                      <a:pt x="23847" y="2884"/>
                    </a:cubicBezTo>
                    <a:cubicBezTo>
                      <a:pt x="23847" y="2292"/>
                      <a:pt x="24032" y="1886"/>
                      <a:pt x="24327" y="1590"/>
                    </a:cubicBezTo>
                    <a:cubicBezTo>
                      <a:pt x="24660" y="1331"/>
                      <a:pt x="25178" y="1183"/>
                      <a:pt x="25806" y="1183"/>
                    </a:cubicBezTo>
                    <a:close/>
                    <a:moveTo>
                      <a:pt x="1" y="0"/>
                    </a:moveTo>
                    <a:lnTo>
                      <a:pt x="888" y="2847"/>
                    </a:lnTo>
                    <a:lnTo>
                      <a:pt x="1" y="5731"/>
                    </a:lnTo>
                    <a:lnTo>
                      <a:pt x="54237" y="5731"/>
                    </a:lnTo>
                    <a:lnTo>
                      <a:pt x="53386" y="2847"/>
                    </a:lnTo>
                    <a:lnTo>
                      <a:pt x="54237" y="0"/>
                    </a:ln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57" name="Google Shape;4592;p46">
                <a:extLst>
                  <a:ext uri="{FF2B5EF4-FFF2-40B4-BE49-F238E27FC236}">
                    <a16:creationId xmlns:a16="http://schemas.microsoft.com/office/drawing/2014/main" id="{E97807AA-D3D4-60EA-F4D4-E79BD5D60A09}"/>
                  </a:ext>
                </a:extLst>
              </p:cNvPr>
              <p:cNvSpPr/>
              <p:nvPr/>
            </p:nvSpPr>
            <p:spPr>
              <a:xfrm>
                <a:off x="-407669" y="3119873"/>
                <a:ext cx="18000" cy="18029"/>
              </a:xfrm>
              <a:custGeom>
                <a:avLst/>
                <a:gdLst/>
                <a:ahLst/>
                <a:cxnLst/>
                <a:rect l="l" t="t" r="r" b="b"/>
                <a:pathLst>
                  <a:path w="704" h="704" extrusionOk="0">
                    <a:moveTo>
                      <a:pt x="1" y="1"/>
                    </a:moveTo>
                    <a:lnTo>
                      <a:pt x="1" y="703"/>
                    </a:lnTo>
                    <a:lnTo>
                      <a:pt x="370" y="703"/>
                    </a:lnTo>
                    <a:cubicBezTo>
                      <a:pt x="444" y="703"/>
                      <a:pt x="555" y="629"/>
                      <a:pt x="629" y="592"/>
                    </a:cubicBezTo>
                    <a:cubicBezTo>
                      <a:pt x="666" y="555"/>
                      <a:pt x="703" y="444"/>
                      <a:pt x="703" y="370"/>
                    </a:cubicBezTo>
                    <a:cubicBezTo>
                      <a:pt x="703" y="259"/>
                      <a:pt x="666" y="186"/>
                      <a:pt x="629" y="75"/>
                    </a:cubicBezTo>
                    <a:cubicBezTo>
                      <a:pt x="592" y="38"/>
                      <a:pt x="481" y="1"/>
                      <a:pt x="370" y="1"/>
                    </a:cubicBezTo>
                    <a:close/>
                  </a:path>
                </a:pathLst>
              </a:custGeom>
              <a:solidFill>
                <a:srgbClr val="00055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grpSp>
      <p:grpSp>
        <p:nvGrpSpPr>
          <p:cNvPr id="59" name="Google Shape;181;p16">
            <a:extLst>
              <a:ext uri="{FF2B5EF4-FFF2-40B4-BE49-F238E27FC236}">
                <a16:creationId xmlns:a16="http://schemas.microsoft.com/office/drawing/2014/main" id="{8933CB01-B27F-77EC-DC63-F74BD05B1EAD}"/>
              </a:ext>
            </a:extLst>
          </p:cNvPr>
          <p:cNvGrpSpPr>
            <a:grpSpLocks/>
          </p:cNvGrpSpPr>
          <p:nvPr/>
        </p:nvGrpSpPr>
        <p:grpSpPr bwMode="auto">
          <a:xfrm>
            <a:off x="1214437" y="4716463"/>
            <a:ext cx="2587626" cy="627062"/>
            <a:chOff x="-18391" y="3654501"/>
            <a:chExt cx="2588791" cy="627300"/>
          </a:xfrm>
        </p:grpSpPr>
        <p:sp>
          <p:nvSpPr>
            <p:cNvPr id="60" name="Google Shape;182;p16">
              <a:extLst>
                <a:ext uri="{FF2B5EF4-FFF2-40B4-BE49-F238E27FC236}">
                  <a16:creationId xmlns:a16="http://schemas.microsoft.com/office/drawing/2014/main" id="{68B4467C-B2AC-C81A-B1D4-89876149EB91}"/>
                </a:ext>
              </a:extLst>
            </p:cNvPr>
            <p:cNvSpPr/>
            <p:nvPr/>
          </p:nvSpPr>
          <p:spPr>
            <a:xfrm>
              <a:off x="1943055" y="3654501"/>
              <a:ext cx="627345" cy="627300"/>
            </a:xfrm>
            <a:prstGeom prst="ellipse">
              <a:avLst/>
            </a:prstGeom>
            <a:solidFill>
              <a:srgbClr val="FFD966"/>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03</a:t>
              </a:r>
              <a:endParaRPr b="1" kern="0" dirty="0">
                <a:solidFill>
                  <a:srgbClr val="FFFFFF"/>
                </a:solidFill>
                <a:latin typeface="Fira Sans Extra Condensed"/>
                <a:ea typeface="Fira Sans Extra Condensed"/>
                <a:cs typeface="Fira Sans Extra Condensed"/>
                <a:sym typeface="Fira Sans Extra Condensed"/>
              </a:endParaRPr>
            </a:p>
          </p:txBody>
        </p:sp>
        <p:sp>
          <p:nvSpPr>
            <p:cNvPr id="61" name="Google Shape;183;p16">
              <a:extLst>
                <a:ext uri="{FF2B5EF4-FFF2-40B4-BE49-F238E27FC236}">
                  <a16:creationId xmlns:a16="http://schemas.microsoft.com/office/drawing/2014/main" id="{6352DFE5-7C73-49FC-86AF-694D3EA5052A}"/>
                </a:ext>
              </a:extLst>
            </p:cNvPr>
            <p:cNvSpPr txBox="1"/>
            <p:nvPr/>
          </p:nvSpPr>
          <p:spPr>
            <a:xfrm>
              <a:off x="-18391" y="3794253"/>
              <a:ext cx="2496674" cy="331914"/>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Various Advantages</a:t>
              </a:r>
              <a:endParaRPr b="1" kern="0" dirty="0">
                <a:solidFill>
                  <a:srgbClr val="000000"/>
                </a:solidFill>
                <a:latin typeface="Fira Sans Extra Condensed"/>
                <a:ea typeface="Fira Sans Extra Condensed"/>
                <a:cs typeface="Fira Sans Extra Condensed"/>
                <a:sym typeface="Fira Sans Extra Condensed"/>
              </a:endParaRP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400"/>
                                        </p:tgtEl>
                                        <p:attrNameLst>
                                          <p:attrName>style.visibility</p:attrName>
                                        </p:attrNameLst>
                                      </p:cBhvr>
                                      <p:to>
                                        <p:strVal val="visible"/>
                                      </p:to>
                                    </p:set>
                                    <p:animEffect transition="in" filter="randombar(horizontal)">
                                      <p:cBhvr>
                                        <p:cTn id="7" dur="500"/>
                                        <p:tgtEl>
                                          <p:spTgt spid="8400"/>
                                        </p:tgtEl>
                                      </p:cBhvr>
                                    </p:animEffect>
                                  </p:childTnLst>
                                </p:cTn>
                              </p:par>
                              <p:par>
                                <p:cTn id="8" presetID="14" presetClass="entr" presetSubtype="10" fill="hold" nodeType="withEffect">
                                  <p:stCondLst>
                                    <p:cond delay="0"/>
                                  </p:stCondLst>
                                  <p:childTnLst>
                                    <p:set>
                                      <p:cBhvr>
                                        <p:cTn id="9" dur="1" fill="hold">
                                          <p:stCondLst>
                                            <p:cond delay="0"/>
                                          </p:stCondLst>
                                        </p:cTn>
                                        <p:tgtEl>
                                          <p:spTgt spid="8404"/>
                                        </p:tgtEl>
                                        <p:attrNameLst>
                                          <p:attrName>style.visibility</p:attrName>
                                        </p:attrNameLst>
                                      </p:cBhvr>
                                      <p:to>
                                        <p:strVal val="visible"/>
                                      </p:to>
                                    </p:set>
                                    <p:animEffect transition="in" filter="randombar(horizontal)">
                                      <p:cBhvr>
                                        <p:cTn id="10" dur="500"/>
                                        <p:tgtEl>
                                          <p:spTgt spid="8404"/>
                                        </p:tgtEl>
                                      </p:cBhvr>
                                    </p:animEffect>
                                  </p:childTnLst>
                                </p:cTn>
                              </p:par>
                              <p:par>
                                <p:cTn id="11" presetID="14" presetClass="entr" presetSubtype="1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randombar(horizontal)">
                                      <p:cBhvr>
                                        <p:cTn id="13" dur="500"/>
                                        <p:tgtEl>
                                          <p:spTgt spid="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8412"/>
                                        </p:tgtEl>
                                        <p:attrNameLst>
                                          <p:attrName>style.visibility</p:attrName>
                                        </p:attrNameLst>
                                      </p:cBhvr>
                                      <p:to>
                                        <p:strVal val="visible"/>
                                      </p:to>
                                    </p:set>
                                    <p:animEffect transition="in" filter="randombar(horizontal)">
                                      <p:cBhvr>
                                        <p:cTn id="18" dur="500"/>
                                        <p:tgtEl>
                                          <p:spTgt spid="8412"/>
                                        </p:tgtEl>
                                      </p:cBhvr>
                                    </p:animEffect>
                                  </p:childTnLst>
                                </p:cTn>
                              </p:par>
                              <p:par>
                                <p:cTn id="19" presetID="14" presetClass="entr" presetSubtype="10" fill="hold" nodeType="withEffect">
                                  <p:stCondLst>
                                    <p:cond delay="0"/>
                                  </p:stCondLst>
                                  <p:childTnLst>
                                    <p:set>
                                      <p:cBhvr>
                                        <p:cTn id="20" dur="1" fill="hold">
                                          <p:stCondLst>
                                            <p:cond delay="0"/>
                                          </p:stCondLst>
                                        </p:cTn>
                                        <p:tgtEl>
                                          <p:spTgt spid="8416"/>
                                        </p:tgtEl>
                                        <p:attrNameLst>
                                          <p:attrName>style.visibility</p:attrName>
                                        </p:attrNameLst>
                                      </p:cBhvr>
                                      <p:to>
                                        <p:strVal val="visible"/>
                                      </p:to>
                                    </p:set>
                                    <p:animEffect transition="in" filter="randombar(horizontal)">
                                      <p:cBhvr>
                                        <p:cTn id="21" dur="500"/>
                                        <p:tgtEl>
                                          <p:spTgt spid="8416"/>
                                        </p:tgtEl>
                                      </p:cBhvr>
                                    </p:animEffect>
                                  </p:childTnLst>
                                </p:cTn>
                              </p:par>
                              <p:par>
                                <p:cTn id="22" presetID="14" presetClass="entr" presetSubtype="10" fill="hold" nodeType="withEffect">
                                  <p:stCondLst>
                                    <p:cond delay="0"/>
                                  </p:stCondLst>
                                  <p:childTnLst>
                                    <p:set>
                                      <p:cBhvr>
                                        <p:cTn id="23" dur="1" fill="hold">
                                          <p:stCondLst>
                                            <p:cond delay="0"/>
                                          </p:stCondLst>
                                        </p:cTn>
                                        <p:tgtEl>
                                          <p:spTgt spid="8410"/>
                                        </p:tgtEl>
                                        <p:attrNameLst>
                                          <p:attrName>style.visibility</p:attrName>
                                        </p:attrNameLst>
                                      </p:cBhvr>
                                      <p:to>
                                        <p:strVal val="visible"/>
                                      </p:to>
                                    </p:set>
                                    <p:animEffect transition="in" filter="randombar(horizontal)">
                                      <p:cBhvr>
                                        <p:cTn id="24" dur="500"/>
                                        <p:tgtEl>
                                          <p:spTgt spid="841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421"/>
                                        </p:tgtEl>
                                        <p:attrNameLst>
                                          <p:attrName>style.visibility</p:attrName>
                                        </p:attrNameLst>
                                      </p:cBhvr>
                                      <p:to>
                                        <p:strVal val="visible"/>
                                      </p:to>
                                    </p:set>
                                    <p:animEffect transition="in" filter="randombar(horizontal)">
                                      <p:cBhvr>
                                        <p:cTn id="27" dur="500"/>
                                        <p:tgtEl>
                                          <p:spTgt spid="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0" grpId="0"/>
      <p:bldP spid="84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5CCC2DE1-5C5C-8EAD-AA29-0048CB0A9D63}"/>
              </a:ext>
            </a:extLst>
          </p:cNvPr>
          <p:cNvSpPr>
            <a:spLocks noGrp="1" noChangeArrowheads="1"/>
          </p:cNvSpPr>
          <p:nvPr>
            <p:ph type="title"/>
          </p:nvPr>
        </p:nvSpPr>
        <p:spPr>
          <a:xfrm>
            <a:off x="838200" y="365125"/>
            <a:ext cx="9779000" cy="1325563"/>
          </a:xfrm>
        </p:spPr>
        <p:txBody>
          <a:bodyPr/>
          <a:lstStyle/>
          <a:p>
            <a:pPr eaLnBrk="1" hangingPunct="1"/>
            <a:r>
              <a:rPr lang="en-US" altLang="en-US" b="1"/>
              <a:t>Problem Statement</a:t>
            </a:r>
          </a:p>
        </p:txBody>
      </p:sp>
      <p:sp>
        <p:nvSpPr>
          <p:cNvPr id="13315" name="Footer Placeholder 4">
            <a:extLst>
              <a:ext uri="{FF2B5EF4-FFF2-40B4-BE49-F238E27FC236}">
                <a16:creationId xmlns:a16="http://schemas.microsoft.com/office/drawing/2014/main" id="{8B37FC9E-47EC-5065-2354-D37C25E3855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Georgia" panose="02040502050405020303" pitchFamily="18" charset="0"/>
              </a:rPr>
              <a:t>International Institute of Information Technology, Naya Raipur</a:t>
            </a:r>
          </a:p>
        </p:txBody>
      </p:sp>
      <p:sp>
        <p:nvSpPr>
          <p:cNvPr id="13316" name="Slide Number Placeholder 5">
            <a:extLst>
              <a:ext uri="{FF2B5EF4-FFF2-40B4-BE49-F238E27FC236}">
                <a16:creationId xmlns:a16="http://schemas.microsoft.com/office/drawing/2014/main" id="{BD5D4309-3F2C-C470-29A8-2C03F19AD2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B3F31E3-833F-4E59-8DFD-6245FF39A927}" type="slidenum">
              <a:rPr lang="en-US" altLang="en-US" sz="1200" smtClean="0">
                <a:solidFill>
                  <a:schemeClr val="bg1"/>
                </a:solidFill>
              </a:rPr>
              <a:pPr>
                <a:lnSpc>
                  <a:spcPct val="100000"/>
                </a:lnSpc>
                <a:spcBef>
                  <a:spcPct val="0"/>
                </a:spcBef>
                <a:buFontTx/>
                <a:buNone/>
              </a:pPr>
              <a:t>4</a:t>
            </a:fld>
            <a:endParaRPr lang="en-US" altLang="en-US" sz="1200">
              <a:solidFill>
                <a:schemeClr val="bg1"/>
              </a:solidFill>
            </a:endParaRPr>
          </a:p>
        </p:txBody>
      </p:sp>
      <p:grpSp>
        <p:nvGrpSpPr>
          <p:cNvPr id="13317" name="Google Shape;116;p16">
            <a:extLst>
              <a:ext uri="{FF2B5EF4-FFF2-40B4-BE49-F238E27FC236}">
                <a16:creationId xmlns:a16="http://schemas.microsoft.com/office/drawing/2014/main" id="{6C7F8A1C-50E3-29CA-2BDC-FEE7EC82CC2E}"/>
              </a:ext>
            </a:extLst>
          </p:cNvPr>
          <p:cNvGrpSpPr>
            <a:grpSpLocks/>
          </p:cNvGrpSpPr>
          <p:nvPr/>
        </p:nvGrpSpPr>
        <p:grpSpPr bwMode="auto">
          <a:xfrm>
            <a:off x="4289425" y="1936750"/>
            <a:ext cx="3663950" cy="3576638"/>
            <a:chOff x="2740500" y="1154275"/>
            <a:chExt cx="3662994" cy="3577800"/>
          </a:xfrm>
        </p:grpSpPr>
        <p:sp>
          <p:nvSpPr>
            <p:cNvPr id="8345" name="Google Shape;117;p16">
              <a:extLst>
                <a:ext uri="{FF2B5EF4-FFF2-40B4-BE49-F238E27FC236}">
                  <a16:creationId xmlns:a16="http://schemas.microsoft.com/office/drawing/2014/main" id="{4A1E6256-44A4-DE82-8191-3B645F3EE3DB}"/>
                </a:ext>
              </a:extLst>
            </p:cNvPr>
            <p:cNvSpPr/>
            <p:nvPr/>
          </p:nvSpPr>
          <p:spPr>
            <a:xfrm>
              <a:off x="2783352" y="1154275"/>
              <a:ext cx="3577291" cy="3577800"/>
            </a:xfrm>
            <a:prstGeom prst="ellipse">
              <a:avLst/>
            </a:prstGeom>
            <a:solidFill>
              <a:srgbClr val="03DEB1">
                <a:alpha val="12549"/>
              </a:srgbClr>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nvGrpSpPr>
            <p:cNvPr id="13343" name="Google Shape;118;p16">
              <a:extLst>
                <a:ext uri="{FF2B5EF4-FFF2-40B4-BE49-F238E27FC236}">
                  <a16:creationId xmlns:a16="http://schemas.microsoft.com/office/drawing/2014/main" id="{0E4DC6DB-9B7F-8135-3275-EEE6E60EF421}"/>
                </a:ext>
              </a:extLst>
            </p:cNvPr>
            <p:cNvGrpSpPr>
              <a:grpSpLocks/>
            </p:cNvGrpSpPr>
            <p:nvPr/>
          </p:nvGrpSpPr>
          <p:grpSpPr bwMode="auto">
            <a:xfrm>
              <a:off x="2740500" y="1655421"/>
              <a:ext cx="3662994" cy="2575505"/>
              <a:chOff x="2740500" y="1474496"/>
              <a:chExt cx="3662994" cy="2575505"/>
            </a:xfrm>
          </p:grpSpPr>
          <p:sp>
            <p:nvSpPr>
              <p:cNvPr id="8357" name="Google Shape;119;p16">
                <a:extLst>
                  <a:ext uri="{FF2B5EF4-FFF2-40B4-BE49-F238E27FC236}">
                    <a16:creationId xmlns:a16="http://schemas.microsoft.com/office/drawing/2014/main" id="{8D42CFE1-0730-10C6-D6B9-2FF88EBEE497}"/>
                  </a:ext>
                </a:extLst>
              </p:cNvPr>
              <p:cNvSpPr/>
              <p:nvPr/>
            </p:nvSpPr>
            <p:spPr>
              <a:xfrm>
                <a:off x="2934124" y="1808646"/>
                <a:ext cx="3275745" cy="2186698"/>
              </a:xfrm>
              <a:custGeom>
                <a:avLst/>
                <a:gdLst/>
                <a:ahLst/>
                <a:cxnLst/>
                <a:rect l="l" t="t" r="r" b="b"/>
                <a:pathLst>
                  <a:path w="60086" h="40106" extrusionOk="0">
                    <a:moveTo>
                      <a:pt x="3274" y="0"/>
                    </a:moveTo>
                    <a:lnTo>
                      <a:pt x="3105" y="12"/>
                    </a:lnTo>
                    <a:lnTo>
                      <a:pt x="2936" y="25"/>
                    </a:lnTo>
                    <a:lnTo>
                      <a:pt x="2779" y="49"/>
                    </a:lnTo>
                    <a:lnTo>
                      <a:pt x="2610" y="73"/>
                    </a:lnTo>
                    <a:lnTo>
                      <a:pt x="2453" y="109"/>
                    </a:lnTo>
                    <a:lnTo>
                      <a:pt x="2296" y="157"/>
                    </a:lnTo>
                    <a:lnTo>
                      <a:pt x="2151" y="206"/>
                    </a:lnTo>
                    <a:lnTo>
                      <a:pt x="1994" y="266"/>
                    </a:lnTo>
                    <a:lnTo>
                      <a:pt x="1849" y="339"/>
                    </a:lnTo>
                    <a:lnTo>
                      <a:pt x="1716" y="411"/>
                    </a:lnTo>
                    <a:lnTo>
                      <a:pt x="1571" y="496"/>
                    </a:lnTo>
                    <a:lnTo>
                      <a:pt x="1438" y="580"/>
                    </a:lnTo>
                    <a:lnTo>
                      <a:pt x="1317" y="677"/>
                    </a:lnTo>
                    <a:lnTo>
                      <a:pt x="1184" y="773"/>
                    </a:lnTo>
                    <a:lnTo>
                      <a:pt x="1076" y="882"/>
                    </a:lnTo>
                    <a:lnTo>
                      <a:pt x="955" y="991"/>
                    </a:lnTo>
                    <a:lnTo>
                      <a:pt x="846" y="1112"/>
                    </a:lnTo>
                    <a:lnTo>
                      <a:pt x="749" y="1233"/>
                    </a:lnTo>
                    <a:lnTo>
                      <a:pt x="653" y="1365"/>
                    </a:lnTo>
                    <a:lnTo>
                      <a:pt x="556" y="1498"/>
                    </a:lnTo>
                    <a:lnTo>
                      <a:pt x="472" y="1631"/>
                    </a:lnTo>
                    <a:lnTo>
                      <a:pt x="387" y="1776"/>
                    </a:lnTo>
                    <a:lnTo>
                      <a:pt x="315" y="1921"/>
                    </a:lnTo>
                    <a:lnTo>
                      <a:pt x="254" y="2066"/>
                    </a:lnTo>
                    <a:lnTo>
                      <a:pt x="194" y="2223"/>
                    </a:lnTo>
                    <a:lnTo>
                      <a:pt x="145" y="2380"/>
                    </a:lnTo>
                    <a:lnTo>
                      <a:pt x="97" y="2537"/>
                    </a:lnTo>
                    <a:lnTo>
                      <a:pt x="61" y="2706"/>
                    </a:lnTo>
                    <a:lnTo>
                      <a:pt x="37" y="2875"/>
                    </a:lnTo>
                    <a:lnTo>
                      <a:pt x="13" y="3044"/>
                    </a:lnTo>
                    <a:lnTo>
                      <a:pt x="0" y="3214"/>
                    </a:lnTo>
                    <a:lnTo>
                      <a:pt x="0" y="3383"/>
                    </a:lnTo>
                    <a:lnTo>
                      <a:pt x="0" y="36723"/>
                    </a:lnTo>
                    <a:lnTo>
                      <a:pt x="0" y="36904"/>
                    </a:lnTo>
                    <a:lnTo>
                      <a:pt x="13" y="37074"/>
                    </a:lnTo>
                    <a:lnTo>
                      <a:pt x="37" y="37243"/>
                    </a:lnTo>
                    <a:lnTo>
                      <a:pt x="61" y="37412"/>
                    </a:lnTo>
                    <a:lnTo>
                      <a:pt x="97" y="37569"/>
                    </a:lnTo>
                    <a:lnTo>
                      <a:pt x="145" y="37726"/>
                    </a:lnTo>
                    <a:lnTo>
                      <a:pt x="194" y="37883"/>
                    </a:lnTo>
                    <a:lnTo>
                      <a:pt x="254" y="38040"/>
                    </a:lnTo>
                    <a:lnTo>
                      <a:pt x="315" y="38185"/>
                    </a:lnTo>
                    <a:lnTo>
                      <a:pt x="387" y="38330"/>
                    </a:lnTo>
                    <a:lnTo>
                      <a:pt x="472" y="38475"/>
                    </a:lnTo>
                    <a:lnTo>
                      <a:pt x="556" y="38620"/>
                    </a:lnTo>
                    <a:lnTo>
                      <a:pt x="653" y="38741"/>
                    </a:lnTo>
                    <a:lnTo>
                      <a:pt x="749" y="38873"/>
                    </a:lnTo>
                    <a:lnTo>
                      <a:pt x="846" y="38994"/>
                    </a:lnTo>
                    <a:lnTo>
                      <a:pt x="955" y="39115"/>
                    </a:lnTo>
                    <a:lnTo>
                      <a:pt x="1076" y="39224"/>
                    </a:lnTo>
                    <a:lnTo>
                      <a:pt x="1184" y="39333"/>
                    </a:lnTo>
                    <a:lnTo>
                      <a:pt x="1317" y="39429"/>
                    </a:lnTo>
                    <a:lnTo>
                      <a:pt x="1438" y="39526"/>
                    </a:lnTo>
                    <a:lnTo>
                      <a:pt x="1571" y="39610"/>
                    </a:lnTo>
                    <a:lnTo>
                      <a:pt x="1716" y="39695"/>
                    </a:lnTo>
                    <a:lnTo>
                      <a:pt x="1849" y="39767"/>
                    </a:lnTo>
                    <a:lnTo>
                      <a:pt x="1994" y="39840"/>
                    </a:lnTo>
                    <a:lnTo>
                      <a:pt x="2151" y="39900"/>
                    </a:lnTo>
                    <a:lnTo>
                      <a:pt x="2296" y="39949"/>
                    </a:lnTo>
                    <a:lnTo>
                      <a:pt x="2453" y="39997"/>
                    </a:lnTo>
                    <a:lnTo>
                      <a:pt x="2610" y="40033"/>
                    </a:lnTo>
                    <a:lnTo>
                      <a:pt x="2779" y="40069"/>
                    </a:lnTo>
                    <a:lnTo>
                      <a:pt x="2936" y="40081"/>
                    </a:lnTo>
                    <a:lnTo>
                      <a:pt x="3105" y="40094"/>
                    </a:lnTo>
                    <a:lnTo>
                      <a:pt x="3274" y="40106"/>
                    </a:lnTo>
                    <a:lnTo>
                      <a:pt x="56800" y="40106"/>
                    </a:lnTo>
                    <a:lnTo>
                      <a:pt x="56969" y="40094"/>
                    </a:lnTo>
                    <a:lnTo>
                      <a:pt x="57138" y="40081"/>
                    </a:lnTo>
                    <a:lnTo>
                      <a:pt x="57308" y="40069"/>
                    </a:lnTo>
                    <a:lnTo>
                      <a:pt x="57465" y="40033"/>
                    </a:lnTo>
                    <a:lnTo>
                      <a:pt x="57622" y="39997"/>
                    </a:lnTo>
                    <a:lnTo>
                      <a:pt x="57779" y="39949"/>
                    </a:lnTo>
                    <a:lnTo>
                      <a:pt x="57936" y="39900"/>
                    </a:lnTo>
                    <a:lnTo>
                      <a:pt x="58081" y="39840"/>
                    </a:lnTo>
                    <a:lnTo>
                      <a:pt x="58226" y="39767"/>
                    </a:lnTo>
                    <a:lnTo>
                      <a:pt x="58371" y="39695"/>
                    </a:lnTo>
                    <a:lnTo>
                      <a:pt x="58503" y="39610"/>
                    </a:lnTo>
                    <a:lnTo>
                      <a:pt x="58636" y="39526"/>
                    </a:lnTo>
                    <a:lnTo>
                      <a:pt x="58769" y="39429"/>
                    </a:lnTo>
                    <a:lnTo>
                      <a:pt x="58890" y="39333"/>
                    </a:lnTo>
                    <a:lnTo>
                      <a:pt x="59011" y="39224"/>
                    </a:lnTo>
                    <a:lnTo>
                      <a:pt x="59120" y="39115"/>
                    </a:lnTo>
                    <a:lnTo>
                      <a:pt x="59228" y="38994"/>
                    </a:lnTo>
                    <a:lnTo>
                      <a:pt x="59337" y="38873"/>
                    </a:lnTo>
                    <a:lnTo>
                      <a:pt x="59434" y="38741"/>
                    </a:lnTo>
                    <a:lnTo>
                      <a:pt x="59518" y="38620"/>
                    </a:lnTo>
                    <a:lnTo>
                      <a:pt x="59603" y="38475"/>
                    </a:lnTo>
                    <a:lnTo>
                      <a:pt x="59687" y="38330"/>
                    </a:lnTo>
                    <a:lnTo>
                      <a:pt x="59760" y="38185"/>
                    </a:lnTo>
                    <a:lnTo>
                      <a:pt x="59820" y="38040"/>
                    </a:lnTo>
                    <a:lnTo>
                      <a:pt x="59881" y="37883"/>
                    </a:lnTo>
                    <a:lnTo>
                      <a:pt x="59941" y="37726"/>
                    </a:lnTo>
                    <a:lnTo>
                      <a:pt x="59977" y="37569"/>
                    </a:lnTo>
                    <a:lnTo>
                      <a:pt x="60013" y="37412"/>
                    </a:lnTo>
                    <a:lnTo>
                      <a:pt x="60050" y="37243"/>
                    </a:lnTo>
                    <a:lnTo>
                      <a:pt x="60062" y="37074"/>
                    </a:lnTo>
                    <a:lnTo>
                      <a:pt x="60074" y="36904"/>
                    </a:lnTo>
                    <a:lnTo>
                      <a:pt x="60086" y="36723"/>
                    </a:lnTo>
                    <a:lnTo>
                      <a:pt x="60086" y="3383"/>
                    </a:lnTo>
                    <a:lnTo>
                      <a:pt x="60074" y="3214"/>
                    </a:lnTo>
                    <a:lnTo>
                      <a:pt x="60062" y="3044"/>
                    </a:lnTo>
                    <a:lnTo>
                      <a:pt x="60050" y="2875"/>
                    </a:lnTo>
                    <a:lnTo>
                      <a:pt x="60013" y="2706"/>
                    </a:lnTo>
                    <a:lnTo>
                      <a:pt x="59977" y="2537"/>
                    </a:lnTo>
                    <a:lnTo>
                      <a:pt x="59941" y="2380"/>
                    </a:lnTo>
                    <a:lnTo>
                      <a:pt x="59881" y="2223"/>
                    </a:lnTo>
                    <a:lnTo>
                      <a:pt x="59820" y="2066"/>
                    </a:lnTo>
                    <a:lnTo>
                      <a:pt x="59760" y="1921"/>
                    </a:lnTo>
                    <a:lnTo>
                      <a:pt x="59687" y="1776"/>
                    </a:lnTo>
                    <a:lnTo>
                      <a:pt x="59603" y="1631"/>
                    </a:lnTo>
                    <a:lnTo>
                      <a:pt x="59518" y="1498"/>
                    </a:lnTo>
                    <a:lnTo>
                      <a:pt x="59434" y="1365"/>
                    </a:lnTo>
                    <a:lnTo>
                      <a:pt x="59337" y="1233"/>
                    </a:lnTo>
                    <a:lnTo>
                      <a:pt x="59228" y="1112"/>
                    </a:lnTo>
                    <a:lnTo>
                      <a:pt x="59120" y="991"/>
                    </a:lnTo>
                    <a:lnTo>
                      <a:pt x="59011" y="882"/>
                    </a:lnTo>
                    <a:lnTo>
                      <a:pt x="58890" y="773"/>
                    </a:lnTo>
                    <a:lnTo>
                      <a:pt x="58769" y="677"/>
                    </a:lnTo>
                    <a:lnTo>
                      <a:pt x="58636" y="580"/>
                    </a:lnTo>
                    <a:lnTo>
                      <a:pt x="58503" y="496"/>
                    </a:lnTo>
                    <a:lnTo>
                      <a:pt x="58371" y="411"/>
                    </a:lnTo>
                    <a:lnTo>
                      <a:pt x="58226" y="339"/>
                    </a:lnTo>
                    <a:lnTo>
                      <a:pt x="58081" y="266"/>
                    </a:lnTo>
                    <a:lnTo>
                      <a:pt x="57936" y="206"/>
                    </a:lnTo>
                    <a:lnTo>
                      <a:pt x="57779" y="157"/>
                    </a:lnTo>
                    <a:lnTo>
                      <a:pt x="57622" y="109"/>
                    </a:lnTo>
                    <a:lnTo>
                      <a:pt x="57465" y="73"/>
                    </a:lnTo>
                    <a:lnTo>
                      <a:pt x="57308" y="49"/>
                    </a:lnTo>
                    <a:lnTo>
                      <a:pt x="57138" y="25"/>
                    </a:lnTo>
                    <a:lnTo>
                      <a:pt x="56969" y="12"/>
                    </a:lnTo>
                    <a:lnTo>
                      <a:pt x="56800" y="0"/>
                    </a:lnTo>
                    <a:close/>
                  </a:path>
                </a:pathLst>
              </a:custGeom>
              <a:solidFill>
                <a:srgbClr val="43434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8" name="Google Shape;120;p16">
                <a:extLst>
                  <a:ext uri="{FF2B5EF4-FFF2-40B4-BE49-F238E27FC236}">
                    <a16:creationId xmlns:a16="http://schemas.microsoft.com/office/drawing/2014/main" id="{8F5611B9-E65D-A86C-3206-49D93C1A53EB}"/>
                  </a:ext>
                </a:extLst>
              </p:cNvPr>
              <p:cNvSpPr/>
              <p:nvPr/>
            </p:nvSpPr>
            <p:spPr>
              <a:xfrm>
                <a:off x="3051569" y="1918220"/>
                <a:ext cx="3040856" cy="1967551"/>
              </a:xfrm>
              <a:custGeom>
                <a:avLst/>
                <a:gdLst/>
                <a:ahLst/>
                <a:cxnLst/>
                <a:rect l="l" t="t" r="r" b="b"/>
                <a:pathLst>
                  <a:path w="55762" h="36108" extrusionOk="0">
                    <a:moveTo>
                      <a:pt x="2876" y="1"/>
                    </a:moveTo>
                    <a:lnTo>
                      <a:pt x="2731" y="13"/>
                    </a:lnTo>
                    <a:lnTo>
                      <a:pt x="2574" y="25"/>
                    </a:lnTo>
                    <a:lnTo>
                      <a:pt x="2429" y="61"/>
                    </a:lnTo>
                    <a:lnTo>
                      <a:pt x="2272" y="97"/>
                    </a:lnTo>
                    <a:lnTo>
                      <a:pt x="2139" y="134"/>
                    </a:lnTo>
                    <a:lnTo>
                      <a:pt x="1994" y="182"/>
                    </a:lnTo>
                    <a:lnTo>
                      <a:pt x="1849" y="230"/>
                    </a:lnTo>
                    <a:lnTo>
                      <a:pt x="1583" y="363"/>
                    </a:lnTo>
                    <a:lnTo>
                      <a:pt x="1342" y="520"/>
                    </a:lnTo>
                    <a:lnTo>
                      <a:pt x="1100" y="689"/>
                    </a:lnTo>
                    <a:lnTo>
                      <a:pt x="883" y="882"/>
                    </a:lnTo>
                    <a:lnTo>
                      <a:pt x="689" y="1100"/>
                    </a:lnTo>
                    <a:lnTo>
                      <a:pt x="520" y="1341"/>
                    </a:lnTo>
                    <a:lnTo>
                      <a:pt x="363" y="1583"/>
                    </a:lnTo>
                    <a:lnTo>
                      <a:pt x="230" y="1849"/>
                    </a:lnTo>
                    <a:lnTo>
                      <a:pt x="182" y="1994"/>
                    </a:lnTo>
                    <a:lnTo>
                      <a:pt x="134" y="2139"/>
                    </a:lnTo>
                    <a:lnTo>
                      <a:pt x="85" y="2272"/>
                    </a:lnTo>
                    <a:lnTo>
                      <a:pt x="61" y="2429"/>
                    </a:lnTo>
                    <a:lnTo>
                      <a:pt x="25" y="2574"/>
                    </a:lnTo>
                    <a:lnTo>
                      <a:pt x="13" y="2731"/>
                    </a:lnTo>
                    <a:lnTo>
                      <a:pt x="1" y="2876"/>
                    </a:lnTo>
                    <a:lnTo>
                      <a:pt x="1" y="3033"/>
                    </a:lnTo>
                    <a:lnTo>
                      <a:pt x="1" y="33063"/>
                    </a:lnTo>
                    <a:lnTo>
                      <a:pt x="1" y="33220"/>
                    </a:lnTo>
                    <a:lnTo>
                      <a:pt x="13" y="33377"/>
                    </a:lnTo>
                    <a:lnTo>
                      <a:pt x="25" y="33522"/>
                    </a:lnTo>
                    <a:lnTo>
                      <a:pt x="61" y="33679"/>
                    </a:lnTo>
                    <a:lnTo>
                      <a:pt x="85" y="33824"/>
                    </a:lnTo>
                    <a:lnTo>
                      <a:pt x="134" y="33969"/>
                    </a:lnTo>
                    <a:lnTo>
                      <a:pt x="182" y="34102"/>
                    </a:lnTo>
                    <a:lnTo>
                      <a:pt x="230" y="34247"/>
                    </a:lnTo>
                    <a:lnTo>
                      <a:pt x="363" y="34513"/>
                    </a:lnTo>
                    <a:lnTo>
                      <a:pt x="520" y="34767"/>
                    </a:lnTo>
                    <a:lnTo>
                      <a:pt x="689" y="34996"/>
                    </a:lnTo>
                    <a:lnTo>
                      <a:pt x="883" y="35214"/>
                    </a:lnTo>
                    <a:lnTo>
                      <a:pt x="1100" y="35407"/>
                    </a:lnTo>
                    <a:lnTo>
                      <a:pt x="1342" y="35588"/>
                    </a:lnTo>
                    <a:lnTo>
                      <a:pt x="1583" y="35733"/>
                    </a:lnTo>
                    <a:lnTo>
                      <a:pt x="1849" y="35866"/>
                    </a:lnTo>
                    <a:lnTo>
                      <a:pt x="1994" y="35914"/>
                    </a:lnTo>
                    <a:lnTo>
                      <a:pt x="2139" y="35962"/>
                    </a:lnTo>
                    <a:lnTo>
                      <a:pt x="2272" y="36011"/>
                    </a:lnTo>
                    <a:lnTo>
                      <a:pt x="2429" y="36047"/>
                    </a:lnTo>
                    <a:lnTo>
                      <a:pt x="2574" y="36071"/>
                    </a:lnTo>
                    <a:lnTo>
                      <a:pt x="2731" y="36083"/>
                    </a:lnTo>
                    <a:lnTo>
                      <a:pt x="2876" y="36095"/>
                    </a:lnTo>
                    <a:lnTo>
                      <a:pt x="3033" y="36107"/>
                    </a:lnTo>
                    <a:lnTo>
                      <a:pt x="52717" y="36107"/>
                    </a:lnTo>
                    <a:lnTo>
                      <a:pt x="52875" y="36095"/>
                    </a:lnTo>
                    <a:lnTo>
                      <a:pt x="53032" y="36083"/>
                    </a:lnTo>
                    <a:lnTo>
                      <a:pt x="53177" y="36071"/>
                    </a:lnTo>
                    <a:lnTo>
                      <a:pt x="53334" y="36047"/>
                    </a:lnTo>
                    <a:lnTo>
                      <a:pt x="53479" y="36011"/>
                    </a:lnTo>
                    <a:lnTo>
                      <a:pt x="53623" y="35962"/>
                    </a:lnTo>
                    <a:lnTo>
                      <a:pt x="53768" y="35914"/>
                    </a:lnTo>
                    <a:lnTo>
                      <a:pt x="53901" y="35866"/>
                    </a:lnTo>
                    <a:lnTo>
                      <a:pt x="54167" y="35733"/>
                    </a:lnTo>
                    <a:lnTo>
                      <a:pt x="54421" y="35588"/>
                    </a:lnTo>
                    <a:lnTo>
                      <a:pt x="54650" y="35407"/>
                    </a:lnTo>
                    <a:lnTo>
                      <a:pt x="54868" y="35214"/>
                    </a:lnTo>
                    <a:lnTo>
                      <a:pt x="55061" y="34996"/>
                    </a:lnTo>
                    <a:lnTo>
                      <a:pt x="55242" y="34767"/>
                    </a:lnTo>
                    <a:lnTo>
                      <a:pt x="55387" y="34513"/>
                    </a:lnTo>
                    <a:lnTo>
                      <a:pt x="55520" y="34247"/>
                    </a:lnTo>
                    <a:lnTo>
                      <a:pt x="55568" y="34102"/>
                    </a:lnTo>
                    <a:lnTo>
                      <a:pt x="55617" y="33969"/>
                    </a:lnTo>
                    <a:lnTo>
                      <a:pt x="55665" y="33824"/>
                    </a:lnTo>
                    <a:lnTo>
                      <a:pt x="55701" y="33679"/>
                    </a:lnTo>
                    <a:lnTo>
                      <a:pt x="55725" y="33522"/>
                    </a:lnTo>
                    <a:lnTo>
                      <a:pt x="55737" y="33377"/>
                    </a:lnTo>
                    <a:lnTo>
                      <a:pt x="55750" y="33220"/>
                    </a:lnTo>
                    <a:lnTo>
                      <a:pt x="55762" y="33063"/>
                    </a:lnTo>
                    <a:lnTo>
                      <a:pt x="55762" y="3033"/>
                    </a:lnTo>
                    <a:lnTo>
                      <a:pt x="55750" y="2876"/>
                    </a:lnTo>
                    <a:lnTo>
                      <a:pt x="55737" y="2731"/>
                    </a:lnTo>
                    <a:lnTo>
                      <a:pt x="55725" y="2574"/>
                    </a:lnTo>
                    <a:lnTo>
                      <a:pt x="55701" y="2429"/>
                    </a:lnTo>
                    <a:lnTo>
                      <a:pt x="55665" y="2272"/>
                    </a:lnTo>
                    <a:lnTo>
                      <a:pt x="55617" y="2139"/>
                    </a:lnTo>
                    <a:lnTo>
                      <a:pt x="55568" y="1994"/>
                    </a:lnTo>
                    <a:lnTo>
                      <a:pt x="55520" y="1849"/>
                    </a:lnTo>
                    <a:lnTo>
                      <a:pt x="55387" y="1583"/>
                    </a:lnTo>
                    <a:lnTo>
                      <a:pt x="55242" y="1341"/>
                    </a:lnTo>
                    <a:lnTo>
                      <a:pt x="55061" y="1100"/>
                    </a:lnTo>
                    <a:lnTo>
                      <a:pt x="54868" y="882"/>
                    </a:lnTo>
                    <a:lnTo>
                      <a:pt x="54650" y="689"/>
                    </a:lnTo>
                    <a:lnTo>
                      <a:pt x="54421" y="520"/>
                    </a:lnTo>
                    <a:lnTo>
                      <a:pt x="54167" y="363"/>
                    </a:lnTo>
                    <a:lnTo>
                      <a:pt x="53901" y="230"/>
                    </a:lnTo>
                    <a:lnTo>
                      <a:pt x="53768" y="182"/>
                    </a:lnTo>
                    <a:lnTo>
                      <a:pt x="53623" y="134"/>
                    </a:lnTo>
                    <a:lnTo>
                      <a:pt x="53479" y="97"/>
                    </a:lnTo>
                    <a:lnTo>
                      <a:pt x="53334" y="61"/>
                    </a:lnTo>
                    <a:lnTo>
                      <a:pt x="53177" y="25"/>
                    </a:lnTo>
                    <a:lnTo>
                      <a:pt x="53032" y="13"/>
                    </a:lnTo>
                    <a:lnTo>
                      <a:pt x="52875" y="1"/>
                    </a:lnTo>
                    <a:close/>
                  </a:path>
                </a:pathLst>
              </a:custGeom>
              <a:solidFill>
                <a:srgbClr val="0071DA"/>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9" name="Google Shape;121;p16">
                <a:extLst>
                  <a:ext uri="{FF2B5EF4-FFF2-40B4-BE49-F238E27FC236}">
                    <a16:creationId xmlns:a16="http://schemas.microsoft.com/office/drawing/2014/main" id="{7830B09C-FA5C-CB0E-1EB8-F7916F9D8B5B}"/>
                  </a:ext>
                </a:extLst>
              </p:cNvPr>
              <p:cNvSpPr/>
              <p:nvPr/>
            </p:nvSpPr>
            <p:spPr>
              <a:xfrm>
                <a:off x="3051569" y="1918220"/>
                <a:ext cx="3040856" cy="1967551"/>
              </a:xfrm>
              <a:custGeom>
                <a:avLst/>
                <a:gdLst/>
                <a:ahLst/>
                <a:cxnLst/>
                <a:rect l="l" t="t" r="r" b="b"/>
                <a:pathLst>
                  <a:path w="55762" h="36108" fill="none" extrusionOk="0">
                    <a:moveTo>
                      <a:pt x="55762" y="33063"/>
                    </a:moveTo>
                    <a:lnTo>
                      <a:pt x="55762" y="33063"/>
                    </a:lnTo>
                    <a:lnTo>
                      <a:pt x="55750" y="33220"/>
                    </a:lnTo>
                    <a:lnTo>
                      <a:pt x="55737" y="33377"/>
                    </a:lnTo>
                    <a:lnTo>
                      <a:pt x="55725" y="33522"/>
                    </a:lnTo>
                    <a:lnTo>
                      <a:pt x="55701" y="33679"/>
                    </a:lnTo>
                    <a:lnTo>
                      <a:pt x="55665" y="33824"/>
                    </a:lnTo>
                    <a:lnTo>
                      <a:pt x="55617" y="33969"/>
                    </a:lnTo>
                    <a:lnTo>
                      <a:pt x="55568" y="34102"/>
                    </a:lnTo>
                    <a:lnTo>
                      <a:pt x="55520" y="34247"/>
                    </a:lnTo>
                    <a:lnTo>
                      <a:pt x="55387" y="34513"/>
                    </a:lnTo>
                    <a:lnTo>
                      <a:pt x="55242" y="34767"/>
                    </a:lnTo>
                    <a:lnTo>
                      <a:pt x="55061" y="34996"/>
                    </a:lnTo>
                    <a:lnTo>
                      <a:pt x="54868" y="35214"/>
                    </a:lnTo>
                    <a:lnTo>
                      <a:pt x="54650" y="35407"/>
                    </a:lnTo>
                    <a:lnTo>
                      <a:pt x="54421" y="35588"/>
                    </a:lnTo>
                    <a:lnTo>
                      <a:pt x="54167" y="35733"/>
                    </a:lnTo>
                    <a:lnTo>
                      <a:pt x="53901" y="35866"/>
                    </a:lnTo>
                    <a:lnTo>
                      <a:pt x="53768" y="35914"/>
                    </a:lnTo>
                    <a:lnTo>
                      <a:pt x="53623" y="35962"/>
                    </a:lnTo>
                    <a:lnTo>
                      <a:pt x="53479" y="36011"/>
                    </a:lnTo>
                    <a:lnTo>
                      <a:pt x="53334" y="36047"/>
                    </a:lnTo>
                    <a:lnTo>
                      <a:pt x="53177" y="36071"/>
                    </a:lnTo>
                    <a:lnTo>
                      <a:pt x="53032" y="36083"/>
                    </a:lnTo>
                    <a:lnTo>
                      <a:pt x="52875" y="36095"/>
                    </a:lnTo>
                    <a:lnTo>
                      <a:pt x="52717" y="36107"/>
                    </a:lnTo>
                    <a:lnTo>
                      <a:pt x="3033" y="36107"/>
                    </a:lnTo>
                    <a:lnTo>
                      <a:pt x="3033" y="36107"/>
                    </a:lnTo>
                    <a:lnTo>
                      <a:pt x="2876" y="36095"/>
                    </a:lnTo>
                    <a:lnTo>
                      <a:pt x="2731" y="36083"/>
                    </a:lnTo>
                    <a:lnTo>
                      <a:pt x="2574" y="36071"/>
                    </a:lnTo>
                    <a:lnTo>
                      <a:pt x="2429" y="36047"/>
                    </a:lnTo>
                    <a:lnTo>
                      <a:pt x="2272" y="36011"/>
                    </a:lnTo>
                    <a:lnTo>
                      <a:pt x="2139" y="35962"/>
                    </a:lnTo>
                    <a:lnTo>
                      <a:pt x="1994" y="35914"/>
                    </a:lnTo>
                    <a:lnTo>
                      <a:pt x="1849" y="35866"/>
                    </a:lnTo>
                    <a:lnTo>
                      <a:pt x="1583" y="35733"/>
                    </a:lnTo>
                    <a:lnTo>
                      <a:pt x="1342" y="35588"/>
                    </a:lnTo>
                    <a:lnTo>
                      <a:pt x="1100" y="35407"/>
                    </a:lnTo>
                    <a:lnTo>
                      <a:pt x="883" y="35214"/>
                    </a:lnTo>
                    <a:lnTo>
                      <a:pt x="689" y="34996"/>
                    </a:lnTo>
                    <a:lnTo>
                      <a:pt x="520" y="34767"/>
                    </a:lnTo>
                    <a:lnTo>
                      <a:pt x="363" y="34513"/>
                    </a:lnTo>
                    <a:lnTo>
                      <a:pt x="230" y="34247"/>
                    </a:lnTo>
                    <a:lnTo>
                      <a:pt x="182" y="34102"/>
                    </a:lnTo>
                    <a:lnTo>
                      <a:pt x="134" y="33969"/>
                    </a:lnTo>
                    <a:lnTo>
                      <a:pt x="85" y="33824"/>
                    </a:lnTo>
                    <a:lnTo>
                      <a:pt x="61" y="33679"/>
                    </a:lnTo>
                    <a:lnTo>
                      <a:pt x="25" y="33522"/>
                    </a:lnTo>
                    <a:lnTo>
                      <a:pt x="13" y="33377"/>
                    </a:lnTo>
                    <a:lnTo>
                      <a:pt x="1" y="33220"/>
                    </a:lnTo>
                    <a:lnTo>
                      <a:pt x="1" y="33063"/>
                    </a:lnTo>
                    <a:lnTo>
                      <a:pt x="1" y="3033"/>
                    </a:lnTo>
                    <a:lnTo>
                      <a:pt x="1" y="3033"/>
                    </a:lnTo>
                    <a:lnTo>
                      <a:pt x="1" y="2876"/>
                    </a:lnTo>
                    <a:lnTo>
                      <a:pt x="13" y="2731"/>
                    </a:lnTo>
                    <a:lnTo>
                      <a:pt x="25" y="2574"/>
                    </a:lnTo>
                    <a:lnTo>
                      <a:pt x="61" y="2429"/>
                    </a:lnTo>
                    <a:lnTo>
                      <a:pt x="85" y="2272"/>
                    </a:lnTo>
                    <a:lnTo>
                      <a:pt x="134" y="2139"/>
                    </a:lnTo>
                    <a:lnTo>
                      <a:pt x="182" y="1994"/>
                    </a:lnTo>
                    <a:lnTo>
                      <a:pt x="230" y="1849"/>
                    </a:lnTo>
                    <a:lnTo>
                      <a:pt x="363" y="1583"/>
                    </a:lnTo>
                    <a:lnTo>
                      <a:pt x="520" y="1341"/>
                    </a:lnTo>
                    <a:lnTo>
                      <a:pt x="689" y="1100"/>
                    </a:lnTo>
                    <a:lnTo>
                      <a:pt x="883" y="882"/>
                    </a:lnTo>
                    <a:lnTo>
                      <a:pt x="1100" y="689"/>
                    </a:lnTo>
                    <a:lnTo>
                      <a:pt x="1342" y="520"/>
                    </a:lnTo>
                    <a:lnTo>
                      <a:pt x="1583" y="363"/>
                    </a:lnTo>
                    <a:lnTo>
                      <a:pt x="1849" y="230"/>
                    </a:lnTo>
                    <a:lnTo>
                      <a:pt x="1994" y="182"/>
                    </a:lnTo>
                    <a:lnTo>
                      <a:pt x="2139" y="134"/>
                    </a:lnTo>
                    <a:lnTo>
                      <a:pt x="2272" y="97"/>
                    </a:lnTo>
                    <a:lnTo>
                      <a:pt x="2429" y="61"/>
                    </a:lnTo>
                    <a:lnTo>
                      <a:pt x="2574" y="25"/>
                    </a:lnTo>
                    <a:lnTo>
                      <a:pt x="2731" y="13"/>
                    </a:lnTo>
                    <a:lnTo>
                      <a:pt x="2876" y="1"/>
                    </a:lnTo>
                    <a:lnTo>
                      <a:pt x="3033" y="1"/>
                    </a:lnTo>
                    <a:lnTo>
                      <a:pt x="52717" y="1"/>
                    </a:lnTo>
                    <a:lnTo>
                      <a:pt x="52717" y="1"/>
                    </a:lnTo>
                    <a:lnTo>
                      <a:pt x="52875" y="1"/>
                    </a:lnTo>
                    <a:lnTo>
                      <a:pt x="53032" y="13"/>
                    </a:lnTo>
                    <a:lnTo>
                      <a:pt x="53177" y="25"/>
                    </a:lnTo>
                    <a:lnTo>
                      <a:pt x="53334" y="61"/>
                    </a:lnTo>
                    <a:lnTo>
                      <a:pt x="53479" y="97"/>
                    </a:lnTo>
                    <a:lnTo>
                      <a:pt x="53623" y="134"/>
                    </a:lnTo>
                    <a:lnTo>
                      <a:pt x="53768" y="182"/>
                    </a:lnTo>
                    <a:lnTo>
                      <a:pt x="53901" y="230"/>
                    </a:lnTo>
                    <a:lnTo>
                      <a:pt x="54167" y="363"/>
                    </a:lnTo>
                    <a:lnTo>
                      <a:pt x="54421" y="520"/>
                    </a:lnTo>
                    <a:lnTo>
                      <a:pt x="54650" y="689"/>
                    </a:lnTo>
                    <a:lnTo>
                      <a:pt x="54868" y="882"/>
                    </a:lnTo>
                    <a:lnTo>
                      <a:pt x="55061" y="1100"/>
                    </a:lnTo>
                    <a:lnTo>
                      <a:pt x="55242" y="1341"/>
                    </a:lnTo>
                    <a:lnTo>
                      <a:pt x="55387" y="1583"/>
                    </a:lnTo>
                    <a:lnTo>
                      <a:pt x="55520" y="1849"/>
                    </a:lnTo>
                    <a:lnTo>
                      <a:pt x="55568" y="1994"/>
                    </a:lnTo>
                    <a:lnTo>
                      <a:pt x="55617" y="2139"/>
                    </a:lnTo>
                    <a:lnTo>
                      <a:pt x="55665" y="2272"/>
                    </a:lnTo>
                    <a:lnTo>
                      <a:pt x="55701" y="2429"/>
                    </a:lnTo>
                    <a:lnTo>
                      <a:pt x="55725" y="2574"/>
                    </a:lnTo>
                    <a:lnTo>
                      <a:pt x="55737" y="2731"/>
                    </a:lnTo>
                    <a:lnTo>
                      <a:pt x="55750" y="2876"/>
                    </a:lnTo>
                    <a:lnTo>
                      <a:pt x="55762" y="3033"/>
                    </a:lnTo>
                    <a:lnTo>
                      <a:pt x="55762" y="33063"/>
                    </a:lnTo>
                  </a:path>
                </a:pathLst>
              </a:cu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0" name="Google Shape;122;p16">
                <a:extLst>
                  <a:ext uri="{FF2B5EF4-FFF2-40B4-BE49-F238E27FC236}">
                    <a16:creationId xmlns:a16="http://schemas.microsoft.com/office/drawing/2014/main" id="{2AA01A27-C7B9-D0E7-10C5-20B18733A375}"/>
                  </a:ext>
                </a:extLst>
              </p:cNvPr>
              <p:cNvSpPr/>
              <p:nvPr/>
            </p:nvSpPr>
            <p:spPr>
              <a:xfrm>
                <a:off x="2996021" y="1861051"/>
                <a:ext cx="3151952" cy="2080300"/>
              </a:xfrm>
              <a:custGeom>
                <a:avLst/>
                <a:gdLst/>
                <a:ahLst/>
                <a:cxnLst/>
                <a:rect l="l" t="t" r="r" b="b"/>
                <a:pathLst>
                  <a:path w="57828" h="38174" extrusionOk="0">
                    <a:moveTo>
                      <a:pt x="53756" y="2066"/>
                    </a:moveTo>
                    <a:lnTo>
                      <a:pt x="53962" y="2078"/>
                    </a:lnTo>
                    <a:lnTo>
                      <a:pt x="54155" y="2115"/>
                    </a:lnTo>
                    <a:lnTo>
                      <a:pt x="54348" y="2163"/>
                    </a:lnTo>
                    <a:lnTo>
                      <a:pt x="54542" y="2223"/>
                    </a:lnTo>
                    <a:lnTo>
                      <a:pt x="54711" y="2308"/>
                    </a:lnTo>
                    <a:lnTo>
                      <a:pt x="54880" y="2417"/>
                    </a:lnTo>
                    <a:lnTo>
                      <a:pt x="55037" y="2525"/>
                    </a:lnTo>
                    <a:lnTo>
                      <a:pt x="55170" y="2658"/>
                    </a:lnTo>
                    <a:lnTo>
                      <a:pt x="55303" y="2803"/>
                    </a:lnTo>
                    <a:lnTo>
                      <a:pt x="55423" y="2960"/>
                    </a:lnTo>
                    <a:lnTo>
                      <a:pt x="55520" y="3117"/>
                    </a:lnTo>
                    <a:lnTo>
                      <a:pt x="55605" y="3299"/>
                    </a:lnTo>
                    <a:lnTo>
                      <a:pt x="55677" y="3480"/>
                    </a:lnTo>
                    <a:lnTo>
                      <a:pt x="55725" y="3673"/>
                    </a:lnTo>
                    <a:lnTo>
                      <a:pt x="55750" y="3866"/>
                    </a:lnTo>
                    <a:lnTo>
                      <a:pt x="55762" y="4072"/>
                    </a:lnTo>
                    <a:lnTo>
                      <a:pt x="55762" y="34102"/>
                    </a:lnTo>
                    <a:lnTo>
                      <a:pt x="55750" y="34308"/>
                    </a:lnTo>
                    <a:lnTo>
                      <a:pt x="55725" y="34501"/>
                    </a:lnTo>
                    <a:lnTo>
                      <a:pt x="55677" y="34694"/>
                    </a:lnTo>
                    <a:lnTo>
                      <a:pt x="55605" y="34887"/>
                    </a:lnTo>
                    <a:lnTo>
                      <a:pt x="55520" y="35057"/>
                    </a:lnTo>
                    <a:lnTo>
                      <a:pt x="55423" y="35226"/>
                    </a:lnTo>
                    <a:lnTo>
                      <a:pt x="55303" y="35383"/>
                    </a:lnTo>
                    <a:lnTo>
                      <a:pt x="55170" y="35516"/>
                    </a:lnTo>
                    <a:lnTo>
                      <a:pt x="55037" y="35649"/>
                    </a:lnTo>
                    <a:lnTo>
                      <a:pt x="54880" y="35769"/>
                    </a:lnTo>
                    <a:lnTo>
                      <a:pt x="54711" y="35866"/>
                    </a:lnTo>
                    <a:lnTo>
                      <a:pt x="54542" y="35951"/>
                    </a:lnTo>
                    <a:lnTo>
                      <a:pt x="54348" y="36023"/>
                    </a:lnTo>
                    <a:lnTo>
                      <a:pt x="54155" y="36071"/>
                    </a:lnTo>
                    <a:lnTo>
                      <a:pt x="53962" y="36095"/>
                    </a:lnTo>
                    <a:lnTo>
                      <a:pt x="53756" y="36108"/>
                    </a:lnTo>
                    <a:lnTo>
                      <a:pt x="4072" y="36108"/>
                    </a:lnTo>
                    <a:lnTo>
                      <a:pt x="3866" y="36095"/>
                    </a:lnTo>
                    <a:lnTo>
                      <a:pt x="3673" y="36071"/>
                    </a:lnTo>
                    <a:lnTo>
                      <a:pt x="3480" y="36023"/>
                    </a:lnTo>
                    <a:lnTo>
                      <a:pt x="3299" y="35951"/>
                    </a:lnTo>
                    <a:lnTo>
                      <a:pt x="3118" y="35866"/>
                    </a:lnTo>
                    <a:lnTo>
                      <a:pt x="2960" y="35769"/>
                    </a:lnTo>
                    <a:lnTo>
                      <a:pt x="2803" y="35649"/>
                    </a:lnTo>
                    <a:lnTo>
                      <a:pt x="2658" y="35516"/>
                    </a:lnTo>
                    <a:lnTo>
                      <a:pt x="2526" y="35383"/>
                    </a:lnTo>
                    <a:lnTo>
                      <a:pt x="2417" y="35226"/>
                    </a:lnTo>
                    <a:lnTo>
                      <a:pt x="2308" y="35057"/>
                    </a:lnTo>
                    <a:lnTo>
                      <a:pt x="2224" y="34887"/>
                    </a:lnTo>
                    <a:lnTo>
                      <a:pt x="2163" y="34694"/>
                    </a:lnTo>
                    <a:lnTo>
                      <a:pt x="2115" y="34501"/>
                    </a:lnTo>
                    <a:lnTo>
                      <a:pt x="2079" y="34308"/>
                    </a:lnTo>
                    <a:lnTo>
                      <a:pt x="2067" y="34102"/>
                    </a:lnTo>
                    <a:lnTo>
                      <a:pt x="2067" y="4072"/>
                    </a:lnTo>
                    <a:lnTo>
                      <a:pt x="2079" y="3866"/>
                    </a:lnTo>
                    <a:lnTo>
                      <a:pt x="2115" y="3673"/>
                    </a:lnTo>
                    <a:lnTo>
                      <a:pt x="2163" y="3480"/>
                    </a:lnTo>
                    <a:lnTo>
                      <a:pt x="2224" y="3299"/>
                    </a:lnTo>
                    <a:lnTo>
                      <a:pt x="2308" y="3117"/>
                    </a:lnTo>
                    <a:lnTo>
                      <a:pt x="2417" y="2960"/>
                    </a:lnTo>
                    <a:lnTo>
                      <a:pt x="2526" y="2803"/>
                    </a:lnTo>
                    <a:lnTo>
                      <a:pt x="2658" y="2658"/>
                    </a:lnTo>
                    <a:lnTo>
                      <a:pt x="2803" y="2525"/>
                    </a:lnTo>
                    <a:lnTo>
                      <a:pt x="2960" y="2417"/>
                    </a:lnTo>
                    <a:lnTo>
                      <a:pt x="3118" y="2308"/>
                    </a:lnTo>
                    <a:lnTo>
                      <a:pt x="3299" y="2223"/>
                    </a:lnTo>
                    <a:lnTo>
                      <a:pt x="3480" y="2163"/>
                    </a:lnTo>
                    <a:lnTo>
                      <a:pt x="3673" y="2115"/>
                    </a:lnTo>
                    <a:lnTo>
                      <a:pt x="3866" y="2078"/>
                    </a:lnTo>
                    <a:lnTo>
                      <a:pt x="4072" y="2066"/>
                    </a:lnTo>
                    <a:close/>
                    <a:moveTo>
                      <a:pt x="3866" y="1"/>
                    </a:moveTo>
                    <a:lnTo>
                      <a:pt x="3661" y="25"/>
                    </a:lnTo>
                    <a:lnTo>
                      <a:pt x="3456" y="49"/>
                    </a:lnTo>
                    <a:lnTo>
                      <a:pt x="3250" y="85"/>
                    </a:lnTo>
                    <a:lnTo>
                      <a:pt x="3057" y="134"/>
                    </a:lnTo>
                    <a:lnTo>
                      <a:pt x="2864" y="182"/>
                    </a:lnTo>
                    <a:lnTo>
                      <a:pt x="2683" y="254"/>
                    </a:lnTo>
                    <a:lnTo>
                      <a:pt x="2489" y="327"/>
                    </a:lnTo>
                    <a:lnTo>
                      <a:pt x="2308" y="399"/>
                    </a:lnTo>
                    <a:lnTo>
                      <a:pt x="2139" y="496"/>
                    </a:lnTo>
                    <a:lnTo>
                      <a:pt x="1970" y="593"/>
                    </a:lnTo>
                    <a:lnTo>
                      <a:pt x="1801" y="701"/>
                    </a:lnTo>
                    <a:lnTo>
                      <a:pt x="1644" y="810"/>
                    </a:lnTo>
                    <a:lnTo>
                      <a:pt x="1487" y="931"/>
                    </a:lnTo>
                    <a:lnTo>
                      <a:pt x="1342" y="1064"/>
                    </a:lnTo>
                    <a:lnTo>
                      <a:pt x="1197" y="1197"/>
                    </a:lnTo>
                    <a:lnTo>
                      <a:pt x="1064" y="1342"/>
                    </a:lnTo>
                    <a:lnTo>
                      <a:pt x="931" y="1487"/>
                    </a:lnTo>
                    <a:lnTo>
                      <a:pt x="810" y="1644"/>
                    </a:lnTo>
                    <a:lnTo>
                      <a:pt x="702" y="1801"/>
                    </a:lnTo>
                    <a:lnTo>
                      <a:pt x="593" y="1970"/>
                    </a:lnTo>
                    <a:lnTo>
                      <a:pt x="496" y="2139"/>
                    </a:lnTo>
                    <a:lnTo>
                      <a:pt x="400" y="2308"/>
                    </a:lnTo>
                    <a:lnTo>
                      <a:pt x="327" y="2489"/>
                    </a:lnTo>
                    <a:lnTo>
                      <a:pt x="255" y="2682"/>
                    </a:lnTo>
                    <a:lnTo>
                      <a:pt x="182" y="2864"/>
                    </a:lnTo>
                    <a:lnTo>
                      <a:pt x="134" y="3057"/>
                    </a:lnTo>
                    <a:lnTo>
                      <a:pt x="85" y="3262"/>
                    </a:lnTo>
                    <a:lnTo>
                      <a:pt x="49" y="3456"/>
                    </a:lnTo>
                    <a:lnTo>
                      <a:pt x="25" y="3661"/>
                    </a:lnTo>
                    <a:lnTo>
                      <a:pt x="1" y="3866"/>
                    </a:lnTo>
                    <a:lnTo>
                      <a:pt x="1" y="4072"/>
                    </a:lnTo>
                    <a:lnTo>
                      <a:pt x="1" y="34102"/>
                    </a:lnTo>
                    <a:lnTo>
                      <a:pt x="1" y="34308"/>
                    </a:lnTo>
                    <a:lnTo>
                      <a:pt x="25" y="34513"/>
                    </a:lnTo>
                    <a:lnTo>
                      <a:pt x="49" y="34718"/>
                    </a:lnTo>
                    <a:lnTo>
                      <a:pt x="85" y="34924"/>
                    </a:lnTo>
                    <a:lnTo>
                      <a:pt x="134" y="35117"/>
                    </a:lnTo>
                    <a:lnTo>
                      <a:pt x="182" y="35310"/>
                    </a:lnTo>
                    <a:lnTo>
                      <a:pt x="255" y="35504"/>
                    </a:lnTo>
                    <a:lnTo>
                      <a:pt x="327" y="35685"/>
                    </a:lnTo>
                    <a:lnTo>
                      <a:pt x="400" y="35866"/>
                    </a:lnTo>
                    <a:lnTo>
                      <a:pt x="496" y="36047"/>
                    </a:lnTo>
                    <a:lnTo>
                      <a:pt x="593" y="36216"/>
                    </a:lnTo>
                    <a:lnTo>
                      <a:pt x="702" y="36373"/>
                    </a:lnTo>
                    <a:lnTo>
                      <a:pt x="810" y="36542"/>
                    </a:lnTo>
                    <a:lnTo>
                      <a:pt x="931" y="36687"/>
                    </a:lnTo>
                    <a:lnTo>
                      <a:pt x="1064" y="36844"/>
                    </a:lnTo>
                    <a:lnTo>
                      <a:pt x="1197" y="36977"/>
                    </a:lnTo>
                    <a:lnTo>
                      <a:pt x="1342" y="37122"/>
                    </a:lnTo>
                    <a:lnTo>
                      <a:pt x="1487" y="37243"/>
                    </a:lnTo>
                    <a:lnTo>
                      <a:pt x="1644" y="37364"/>
                    </a:lnTo>
                    <a:lnTo>
                      <a:pt x="1801" y="37485"/>
                    </a:lnTo>
                    <a:lnTo>
                      <a:pt x="1970" y="37581"/>
                    </a:lnTo>
                    <a:lnTo>
                      <a:pt x="2139" y="37678"/>
                    </a:lnTo>
                    <a:lnTo>
                      <a:pt x="2308" y="37775"/>
                    </a:lnTo>
                    <a:lnTo>
                      <a:pt x="2489" y="37859"/>
                    </a:lnTo>
                    <a:lnTo>
                      <a:pt x="2683" y="37932"/>
                    </a:lnTo>
                    <a:lnTo>
                      <a:pt x="2864" y="37992"/>
                    </a:lnTo>
                    <a:lnTo>
                      <a:pt x="3057" y="38052"/>
                    </a:lnTo>
                    <a:lnTo>
                      <a:pt x="3250" y="38089"/>
                    </a:lnTo>
                    <a:lnTo>
                      <a:pt x="3456" y="38125"/>
                    </a:lnTo>
                    <a:lnTo>
                      <a:pt x="3661" y="38161"/>
                    </a:lnTo>
                    <a:lnTo>
                      <a:pt x="3866" y="38173"/>
                    </a:lnTo>
                    <a:lnTo>
                      <a:pt x="53962" y="38173"/>
                    </a:lnTo>
                    <a:lnTo>
                      <a:pt x="54167" y="38161"/>
                    </a:lnTo>
                    <a:lnTo>
                      <a:pt x="54373" y="38125"/>
                    </a:lnTo>
                    <a:lnTo>
                      <a:pt x="54578" y="38089"/>
                    </a:lnTo>
                    <a:lnTo>
                      <a:pt x="54771" y="38052"/>
                    </a:lnTo>
                    <a:lnTo>
                      <a:pt x="54964" y="37992"/>
                    </a:lnTo>
                    <a:lnTo>
                      <a:pt x="55158" y="37932"/>
                    </a:lnTo>
                    <a:lnTo>
                      <a:pt x="55339" y="37859"/>
                    </a:lnTo>
                    <a:lnTo>
                      <a:pt x="55520" y="37775"/>
                    </a:lnTo>
                    <a:lnTo>
                      <a:pt x="55701" y="37678"/>
                    </a:lnTo>
                    <a:lnTo>
                      <a:pt x="55870" y="37581"/>
                    </a:lnTo>
                    <a:lnTo>
                      <a:pt x="56027" y="37485"/>
                    </a:lnTo>
                    <a:lnTo>
                      <a:pt x="56197" y="37364"/>
                    </a:lnTo>
                    <a:lnTo>
                      <a:pt x="56342" y="37243"/>
                    </a:lnTo>
                    <a:lnTo>
                      <a:pt x="56499" y="37122"/>
                    </a:lnTo>
                    <a:lnTo>
                      <a:pt x="56631" y="36977"/>
                    </a:lnTo>
                    <a:lnTo>
                      <a:pt x="56776" y="36844"/>
                    </a:lnTo>
                    <a:lnTo>
                      <a:pt x="56897" y="36687"/>
                    </a:lnTo>
                    <a:lnTo>
                      <a:pt x="57018" y="36542"/>
                    </a:lnTo>
                    <a:lnTo>
                      <a:pt x="57139" y="36373"/>
                    </a:lnTo>
                    <a:lnTo>
                      <a:pt x="57235" y="36216"/>
                    </a:lnTo>
                    <a:lnTo>
                      <a:pt x="57344" y="36047"/>
                    </a:lnTo>
                    <a:lnTo>
                      <a:pt x="57429" y="35866"/>
                    </a:lnTo>
                    <a:lnTo>
                      <a:pt x="57513" y="35685"/>
                    </a:lnTo>
                    <a:lnTo>
                      <a:pt x="57586" y="35504"/>
                    </a:lnTo>
                    <a:lnTo>
                      <a:pt x="57646" y="35310"/>
                    </a:lnTo>
                    <a:lnTo>
                      <a:pt x="57707" y="35117"/>
                    </a:lnTo>
                    <a:lnTo>
                      <a:pt x="57743" y="34924"/>
                    </a:lnTo>
                    <a:lnTo>
                      <a:pt x="57779" y="34718"/>
                    </a:lnTo>
                    <a:lnTo>
                      <a:pt x="57815" y="34513"/>
                    </a:lnTo>
                    <a:lnTo>
                      <a:pt x="57827" y="34308"/>
                    </a:lnTo>
                    <a:lnTo>
                      <a:pt x="57827" y="34102"/>
                    </a:lnTo>
                    <a:lnTo>
                      <a:pt x="57827" y="4072"/>
                    </a:lnTo>
                    <a:lnTo>
                      <a:pt x="57827" y="3866"/>
                    </a:lnTo>
                    <a:lnTo>
                      <a:pt x="57815" y="3661"/>
                    </a:lnTo>
                    <a:lnTo>
                      <a:pt x="57779" y="3456"/>
                    </a:lnTo>
                    <a:lnTo>
                      <a:pt x="57743" y="3262"/>
                    </a:lnTo>
                    <a:lnTo>
                      <a:pt x="57707" y="3057"/>
                    </a:lnTo>
                    <a:lnTo>
                      <a:pt x="57646" y="2864"/>
                    </a:lnTo>
                    <a:lnTo>
                      <a:pt x="57586" y="2682"/>
                    </a:lnTo>
                    <a:lnTo>
                      <a:pt x="57513" y="2489"/>
                    </a:lnTo>
                    <a:lnTo>
                      <a:pt x="57429" y="2308"/>
                    </a:lnTo>
                    <a:lnTo>
                      <a:pt x="57344" y="2139"/>
                    </a:lnTo>
                    <a:lnTo>
                      <a:pt x="57235" y="1970"/>
                    </a:lnTo>
                    <a:lnTo>
                      <a:pt x="57139" y="1801"/>
                    </a:lnTo>
                    <a:lnTo>
                      <a:pt x="57018" y="1644"/>
                    </a:lnTo>
                    <a:lnTo>
                      <a:pt x="56897" y="1487"/>
                    </a:lnTo>
                    <a:lnTo>
                      <a:pt x="56776" y="1342"/>
                    </a:lnTo>
                    <a:lnTo>
                      <a:pt x="56631" y="1197"/>
                    </a:lnTo>
                    <a:lnTo>
                      <a:pt x="56499" y="1064"/>
                    </a:lnTo>
                    <a:lnTo>
                      <a:pt x="56342" y="931"/>
                    </a:lnTo>
                    <a:lnTo>
                      <a:pt x="56197" y="810"/>
                    </a:lnTo>
                    <a:lnTo>
                      <a:pt x="56027" y="701"/>
                    </a:lnTo>
                    <a:lnTo>
                      <a:pt x="55870" y="593"/>
                    </a:lnTo>
                    <a:lnTo>
                      <a:pt x="55701" y="496"/>
                    </a:lnTo>
                    <a:lnTo>
                      <a:pt x="55520" y="399"/>
                    </a:lnTo>
                    <a:lnTo>
                      <a:pt x="55339" y="327"/>
                    </a:lnTo>
                    <a:lnTo>
                      <a:pt x="55158" y="254"/>
                    </a:lnTo>
                    <a:lnTo>
                      <a:pt x="54964" y="182"/>
                    </a:lnTo>
                    <a:lnTo>
                      <a:pt x="54771" y="134"/>
                    </a:lnTo>
                    <a:lnTo>
                      <a:pt x="54578" y="85"/>
                    </a:lnTo>
                    <a:lnTo>
                      <a:pt x="54373" y="49"/>
                    </a:lnTo>
                    <a:lnTo>
                      <a:pt x="54167" y="25"/>
                    </a:lnTo>
                    <a:lnTo>
                      <a:pt x="53962"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1" name="Google Shape;123;p16">
                <a:extLst>
                  <a:ext uri="{FF2B5EF4-FFF2-40B4-BE49-F238E27FC236}">
                    <a16:creationId xmlns:a16="http://schemas.microsoft.com/office/drawing/2014/main" id="{A25160F5-56A6-F896-927C-5B6ACFD76569}"/>
                  </a:ext>
                </a:extLst>
              </p:cNvPr>
              <p:cNvSpPr/>
              <p:nvPr/>
            </p:nvSpPr>
            <p:spPr>
              <a:xfrm>
                <a:off x="2740500" y="3974700"/>
                <a:ext cx="3662994" cy="74637"/>
              </a:xfrm>
              <a:custGeom>
                <a:avLst/>
                <a:gdLst/>
                <a:ahLst/>
                <a:cxnLst/>
                <a:rect l="l" t="t" r="r" b="b"/>
                <a:pathLst>
                  <a:path w="67177" h="1378" extrusionOk="0">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2F2F2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2" name="Google Shape;124;p16">
                <a:extLst>
                  <a:ext uri="{FF2B5EF4-FFF2-40B4-BE49-F238E27FC236}">
                    <a16:creationId xmlns:a16="http://schemas.microsoft.com/office/drawing/2014/main" id="{365A00B3-BE85-7A80-FC6B-E66991A5378B}"/>
                  </a:ext>
                </a:extLst>
              </p:cNvPr>
              <p:cNvSpPr/>
              <p:nvPr/>
            </p:nvSpPr>
            <p:spPr>
              <a:xfrm>
                <a:off x="2740500" y="3974700"/>
                <a:ext cx="3662994" cy="74637"/>
              </a:xfrm>
              <a:custGeom>
                <a:avLst/>
                <a:gdLst/>
                <a:ahLst/>
                <a:cxnLst/>
                <a:rect l="l" t="t" r="r" b="b"/>
                <a:pathLst>
                  <a:path w="67177" h="1378" extrusionOk="0">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43434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3" name="Google Shape;125;p16">
                <a:extLst>
                  <a:ext uri="{FF2B5EF4-FFF2-40B4-BE49-F238E27FC236}">
                    <a16:creationId xmlns:a16="http://schemas.microsoft.com/office/drawing/2014/main" id="{087215DC-F64C-1293-DB32-14808547FE85}"/>
                  </a:ext>
                </a:extLst>
              </p:cNvPr>
              <p:cNvSpPr/>
              <p:nvPr/>
            </p:nvSpPr>
            <p:spPr>
              <a:xfrm>
                <a:off x="3789564" y="1475163"/>
                <a:ext cx="1564867" cy="1638832"/>
              </a:xfrm>
              <a:custGeom>
                <a:avLst/>
                <a:gdLst/>
                <a:ahLst/>
                <a:cxnLst/>
                <a:rect l="l" t="t" r="r" b="b"/>
                <a:pathLst>
                  <a:path w="28715" h="30080" extrusionOk="0">
                    <a:moveTo>
                      <a:pt x="14363" y="1"/>
                    </a:moveTo>
                    <a:lnTo>
                      <a:pt x="14315" y="13"/>
                    </a:lnTo>
                    <a:lnTo>
                      <a:pt x="14279" y="25"/>
                    </a:lnTo>
                    <a:lnTo>
                      <a:pt x="14230" y="25"/>
                    </a:lnTo>
                    <a:lnTo>
                      <a:pt x="14194" y="37"/>
                    </a:lnTo>
                    <a:lnTo>
                      <a:pt x="14158" y="61"/>
                    </a:lnTo>
                    <a:lnTo>
                      <a:pt x="14122" y="85"/>
                    </a:lnTo>
                    <a:lnTo>
                      <a:pt x="14085" y="110"/>
                    </a:lnTo>
                    <a:lnTo>
                      <a:pt x="14049" y="134"/>
                    </a:lnTo>
                    <a:lnTo>
                      <a:pt x="14037" y="134"/>
                    </a:lnTo>
                    <a:lnTo>
                      <a:pt x="13675" y="496"/>
                    </a:lnTo>
                    <a:lnTo>
                      <a:pt x="13264" y="895"/>
                    </a:lnTo>
                    <a:lnTo>
                      <a:pt x="12720" y="1414"/>
                    </a:lnTo>
                    <a:lnTo>
                      <a:pt x="12044" y="2042"/>
                    </a:lnTo>
                    <a:lnTo>
                      <a:pt x="11259" y="2731"/>
                    </a:lnTo>
                    <a:lnTo>
                      <a:pt x="10377" y="3492"/>
                    </a:lnTo>
                    <a:lnTo>
                      <a:pt x="9423" y="4289"/>
                    </a:lnTo>
                    <a:lnTo>
                      <a:pt x="8915" y="4700"/>
                    </a:lnTo>
                    <a:lnTo>
                      <a:pt x="8384" y="5099"/>
                    </a:lnTo>
                    <a:lnTo>
                      <a:pt x="7852" y="5509"/>
                    </a:lnTo>
                    <a:lnTo>
                      <a:pt x="7296" y="5920"/>
                    </a:lnTo>
                    <a:lnTo>
                      <a:pt x="6741" y="6319"/>
                    </a:lnTo>
                    <a:lnTo>
                      <a:pt x="6161" y="6717"/>
                    </a:lnTo>
                    <a:lnTo>
                      <a:pt x="5581" y="7092"/>
                    </a:lnTo>
                    <a:lnTo>
                      <a:pt x="5001" y="7466"/>
                    </a:lnTo>
                    <a:lnTo>
                      <a:pt x="4409" y="7817"/>
                    </a:lnTo>
                    <a:lnTo>
                      <a:pt x="3830" y="8155"/>
                    </a:lnTo>
                    <a:lnTo>
                      <a:pt x="3238" y="8481"/>
                    </a:lnTo>
                    <a:lnTo>
                      <a:pt x="2646" y="8771"/>
                    </a:lnTo>
                    <a:lnTo>
                      <a:pt x="2054" y="9037"/>
                    </a:lnTo>
                    <a:lnTo>
                      <a:pt x="1474" y="9278"/>
                    </a:lnTo>
                    <a:lnTo>
                      <a:pt x="894" y="9496"/>
                    </a:lnTo>
                    <a:lnTo>
                      <a:pt x="604" y="9592"/>
                    </a:lnTo>
                    <a:lnTo>
                      <a:pt x="326" y="9677"/>
                    </a:lnTo>
                    <a:lnTo>
                      <a:pt x="254" y="9701"/>
                    </a:lnTo>
                    <a:lnTo>
                      <a:pt x="181" y="9749"/>
                    </a:lnTo>
                    <a:lnTo>
                      <a:pt x="121" y="9798"/>
                    </a:lnTo>
                    <a:lnTo>
                      <a:pt x="73" y="9858"/>
                    </a:lnTo>
                    <a:lnTo>
                      <a:pt x="36" y="9931"/>
                    </a:lnTo>
                    <a:lnTo>
                      <a:pt x="12" y="10003"/>
                    </a:lnTo>
                    <a:lnTo>
                      <a:pt x="0" y="10075"/>
                    </a:lnTo>
                    <a:lnTo>
                      <a:pt x="12" y="10160"/>
                    </a:lnTo>
                    <a:lnTo>
                      <a:pt x="61" y="10522"/>
                    </a:lnTo>
                    <a:lnTo>
                      <a:pt x="181" y="11247"/>
                    </a:lnTo>
                    <a:lnTo>
                      <a:pt x="278" y="11743"/>
                    </a:lnTo>
                    <a:lnTo>
                      <a:pt x="387" y="12298"/>
                    </a:lnTo>
                    <a:lnTo>
                      <a:pt x="520" y="12926"/>
                    </a:lnTo>
                    <a:lnTo>
                      <a:pt x="677" y="13615"/>
                    </a:lnTo>
                    <a:lnTo>
                      <a:pt x="858" y="14352"/>
                    </a:lnTo>
                    <a:lnTo>
                      <a:pt x="1063" y="15137"/>
                    </a:lnTo>
                    <a:lnTo>
                      <a:pt x="1305" y="15970"/>
                    </a:lnTo>
                    <a:lnTo>
                      <a:pt x="1559" y="16816"/>
                    </a:lnTo>
                    <a:lnTo>
                      <a:pt x="1861" y="17698"/>
                    </a:lnTo>
                    <a:lnTo>
                      <a:pt x="2175" y="18604"/>
                    </a:lnTo>
                    <a:lnTo>
                      <a:pt x="2525" y="19510"/>
                    </a:lnTo>
                    <a:lnTo>
                      <a:pt x="2718" y="19969"/>
                    </a:lnTo>
                    <a:lnTo>
                      <a:pt x="2911" y="20428"/>
                    </a:lnTo>
                    <a:lnTo>
                      <a:pt x="3117" y="20887"/>
                    </a:lnTo>
                    <a:lnTo>
                      <a:pt x="3334" y="21334"/>
                    </a:lnTo>
                    <a:lnTo>
                      <a:pt x="3552" y="21793"/>
                    </a:lnTo>
                    <a:lnTo>
                      <a:pt x="3781" y="22240"/>
                    </a:lnTo>
                    <a:lnTo>
                      <a:pt x="4023" y="22687"/>
                    </a:lnTo>
                    <a:lnTo>
                      <a:pt x="4264" y="23122"/>
                    </a:lnTo>
                    <a:lnTo>
                      <a:pt x="4530" y="23569"/>
                    </a:lnTo>
                    <a:lnTo>
                      <a:pt x="4796" y="23992"/>
                    </a:lnTo>
                    <a:lnTo>
                      <a:pt x="5074" y="24414"/>
                    </a:lnTo>
                    <a:lnTo>
                      <a:pt x="5352" y="24825"/>
                    </a:lnTo>
                    <a:lnTo>
                      <a:pt x="5654" y="25236"/>
                    </a:lnTo>
                    <a:lnTo>
                      <a:pt x="5956" y="25622"/>
                    </a:lnTo>
                    <a:lnTo>
                      <a:pt x="6270" y="26009"/>
                    </a:lnTo>
                    <a:lnTo>
                      <a:pt x="6596" y="26383"/>
                    </a:lnTo>
                    <a:lnTo>
                      <a:pt x="6934" y="26734"/>
                    </a:lnTo>
                    <a:lnTo>
                      <a:pt x="7284" y="27084"/>
                    </a:lnTo>
                    <a:lnTo>
                      <a:pt x="7635" y="27410"/>
                    </a:lnTo>
                    <a:lnTo>
                      <a:pt x="8009" y="27724"/>
                    </a:lnTo>
                    <a:lnTo>
                      <a:pt x="8384" y="28026"/>
                    </a:lnTo>
                    <a:lnTo>
                      <a:pt x="8770" y="28316"/>
                    </a:lnTo>
                    <a:lnTo>
                      <a:pt x="9169" y="28582"/>
                    </a:lnTo>
                    <a:lnTo>
                      <a:pt x="9592" y="28823"/>
                    </a:lnTo>
                    <a:lnTo>
                      <a:pt x="10014" y="29053"/>
                    </a:lnTo>
                    <a:lnTo>
                      <a:pt x="10449" y="29258"/>
                    </a:lnTo>
                    <a:lnTo>
                      <a:pt x="10896" y="29440"/>
                    </a:lnTo>
                    <a:lnTo>
                      <a:pt x="11355" y="29609"/>
                    </a:lnTo>
                    <a:lnTo>
                      <a:pt x="11826" y="29754"/>
                    </a:lnTo>
                    <a:lnTo>
                      <a:pt x="12310" y="29862"/>
                    </a:lnTo>
                    <a:lnTo>
                      <a:pt x="12805" y="29959"/>
                    </a:lnTo>
                    <a:lnTo>
                      <a:pt x="13312" y="30031"/>
                    </a:lnTo>
                    <a:lnTo>
                      <a:pt x="13832" y="30068"/>
                    </a:lnTo>
                    <a:lnTo>
                      <a:pt x="14363" y="30080"/>
                    </a:lnTo>
                    <a:lnTo>
                      <a:pt x="14895" y="30068"/>
                    </a:lnTo>
                    <a:lnTo>
                      <a:pt x="15414" y="30031"/>
                    </a:lnTo>
                    <a:lnTo>
                      <a:pt x="15922" y="29959"/>
                    </a:lnTo>
                    <a:lnTo>
                      <a:pt x="16417" y="29862"/>
                    </a:lnTo>
                    <a:lnTo>
                      <a:pt x="16900" y="29754"/>
                    </a:lnTo>
                    <a:lnTo>
                      <a:pt x="17371" y="29609"/>
                    </a:lnTo>
                    <a:lnTo>
                      <a:pt x="17830" y="29440"/>
                    </a:lnTo>
                    <a:lnTo>
                      <a:pt x="18277" y="29258"/>
                    </a:lnTo>
                    <a:lnTo>
                      <a:pt x="18712" y="29053"/>
                    </a:lnTo>
                    <a:lnTo>
                      <a:pt x="19135" y="28823"/>
                    </a:lnTo>
                    <a:lnTo>
                      <a:pt x="19545" y="28582"/>
                    </a:lnTo>
                    <a:lnTo>
                      <a:pt x="19944" y="28316"/>
                    </a:lnTo>
                    <a:lnTo>
                      <a:pt x="20331" y="28026"/>
                    </a:lnTo>
                    <a:lnTo>
                      <a:pt x="20717" y="27724"/>
                    </a:lnTo>
                    <a:lnTo>
                      <a:pt x="21080" y="27410"/>
                    </a:lnTo>
                    <a:lnTo>
                      <a:pt x="21442" y="27084"/>
                    </a:lnTo>
                    <a:lnTo>
                      <a:pt x="21780" y="26734"/>
                    </a:lnTo>
                    <a:lnTo>
                      <a:pt x="22118" y="26383"/>
                    </a:lnTo>
                    <a:lnTo>
                      <a:pt x="22445" y="26009"/>
                    </a:lnTo>
                    <a:lnTo>
                      <a:pt x="22759" y="25622"/>
                    </a:lnTo>
                    <a:lnTo>
                      <a:pt x="23073" y="25236"/>
                    </a:lnTo>
                    <a:lnTo>
                      <a:pt x="23363" y="24825"/>
                    </a:lnTo>
                    <a:lnTo>
                      <a:pt x="23653" y="24414"/>
                    </a:lnTo>
                    <a:lnTo>
                      <a:pt x="23930" y="23992"/>
                    </a:lnTo>
                    <a:lnTo>
                      <a:pt x="24196" y="23569"/>
                    </a:lnTo>
                    <a:lnTo>
                      <a:pt x="24450" y="23122"/>
                    </a:lnTo>
                    <a:lnTo>
                      <a:pt x="24704" y="22687"/>
                    </a:lnTo>
                    <a:lnTo>
                      <a:pt x="24933" y="22240"/>
                    </a:lnTo>
                    <a:lnTo>
                      <a:pt x="25175" y="21793"/>
                    </a:lnTo>
                    <a:lnTo>
                      <a:pt x="25392" y="21334"/>
                    </a:lnTo>
                    <a:lnTo>
                      <a:pt x="25598" y="20887"/>
                    </a:lnTo>
                    <a:lnTo>
                      <a:pt x="25803" y="20428"/>
                    </a:lnTo>
                    <a:lnTo>
                      <a:pt x="26008" y="19969"/>
                    </a:lnTo>
                    <a:lnTo>
                      <a:pt x="26189" y="19510"/>
                    </a:lnTo>
                    <a:lnTo>
                      <a:pt x="26540" y="18604"/>
                    </a:lnTo>
                    <a:lnTo>
                      <a:pt x="26866" y="17698"/>
                    </a:lnTo>
                    <a:lnTo>
                      <a:pt x="27156" y="16816"/>
                    </a:lnTo>
                    <a:lnTo>
                      <a:pt x="27422" y="15970"/>
                    </a:lnTo>
                    <a:lnTo>
                      <a:pt x="27651" y="15137"/>
                    </a:lnTo>
                    <a:lnTo>
                      <a:pt x="27856" y="14352"/>
                    </a:lnTo>
                    <a:lnTo>
                      <a:pt x="28038" y="13615"/>
                    </a:lnTo>
                    <a:lnTo>
                      <a:pt x="28195" y="12926"/>
                    </a:lnTo>
                    <a:lnTo>
                      <a:pt x="28328" y="12298"/>
                    </a:lnTo>
                    <a:lnTo>
                      <a:pt x="28448" y="11743"/>
                    </a:lnTo>
                    <a:lnTo>
                      <a:pt x="28533" y="11247"/>
                    </a:lnTo>
                    <a:lnTo>
                      <a:pt x="28654" y="10522"/>
                    </a:lnTo>
                    <a:lnTo>
                      <a:pt x="28714" y="10160"/>
                    </a:lnTo>
                    <a:lnTo>
                      <a:pt x="28714" y="10075"/>
                    </a:lnTo>
                    <a:lnTo>
                      <a:pt x="28702" y="10003"/>
                    </a:lnTo>
                    <a:lnTo>
                      <a:pt x="28678" y="9931"/>
                    </a:lnTo>
                    <a:lnTo>
                      <a:pt x="28642" y="9858"/>
                    </a:lnTo>
                    <a:lnTo>
                      <a:pt x="28593" y="9798"/>
                    </a:lnTo>
                    <a:lnTo>
                      <a:pt x="28533" y="9749"/>
                    </a:lnTo>
                    <a:lnTo>
                      <a:pt x="28473" y="9701"/>
                    </a:lnTo>
                    <a:lnTo>
                      <a:pt x="28388" y="9677"/>
                    </a:lnTo>
                    <a:lnTo>
                      <a:pt x="28110" y="9592"/>
                    </a:lnTo>
                    <a:lnTo>
                      <a:pt x="27820" y="9496"/>
                    </a:lnTo>
                    <a:lnTo>
                      <a:pt x="27252" y="9278"/>
                    </a:lnTo>
                    <a:lnTo>
                      <a:pt x="26661" y="9037"/>
                    </a:lnTo>
                    <a:lnTo>
                      <a:pt x="26081" y="8771"/>
                    </a:lnTo>
                    <a:lnTo>
                      <a:pt x="25489" y="8481"/>
                    </a:lnTo>
                    <a:lnTo>
                      <a:pt x="24897" y="8155"/>
                    </a:lnTo>
                    <a:lnTo>
                      <a:pt x="24305" y="7817"/>
                    </a:lnTo>
                    <a:lnTo>
                      <a:pt x="23713" y="7466"/>
                    </a:lnTo>
                    <a:lnTo>
                      <a:pt x="23133" y="7092"/>
                    </a:lnTo>
                    <a:lnTo>
                      <a:pt x="22553" y="6717"/>
                    </a:lnTo>
                    <a:lnTo>
                      <a:pt x="21986" y="6319"/>
                    </a:lnTo>
                    <a:lnTo>
                      <a:pt x="21418" y="5920"/>
                    </a:lnTo>
                    <a:lnTo>
                      <a:pt x="20874" y="5509"/>
                    </a:lnTo>
                    <a:lnTo>
                      <a:pt x="20331" y="5099"/>
                    </a:lnTo>
                    <a:lnTo>
                      <a:pt x="19811" y="4700"/>
                    </a:lnTo>
                    <a:lnTo>
                      <a:pt x="19304" y="4289"/>
                    </a:lnTo>
                    <a:lnTo>
                      <a:pt x="18337" y="3492"/>
                    </a:lnTo>
                    <a:lnTo>
                      <a:pt x="17456" y="2731"/>
                    </a:lnTo>
                    <a:lnTo>
                      <a:pt x="16683" y="2042"/>
                    </a:lnTo>
                    <a:lnTo>
                      <a:pt x="16006" y="1414"/>
                    </a:lnTo>
                    <a:lnTo>
                      <a:pt x="15450" y="895"/>
                    </a:lnTo>
                    <a:lnTo>
                      <a:pt x="15040" y="496"/>
                    </a:lnTo>
                    <a:lnTo>
                      <a:pt x="14677" y="134"/>
                    </a:lnTo>
                    <a:lnTo>
                      <a:pt x="14665" y="134"/>
                    </a:lnTo>
                    <a:lnTo>
                      <a:pt x="14629" y="110"/>
                    </a:lnTo>
                    <a:lnTo>
                      <a:pt x="14593" y="85"/>
                    </a:lnTo>
                    <a:lnTo>
                      <a:pt x="14556" y="61"/>
                    </a:lnTo>
                    <a:lnTo>
                      <a:pt x="14532" y="37"/>
                    </a:lnTo>
                    <a:lnTo>
                      <a:pt x="14484" y="25"/>
                    </a:lnTo>
                    <a:lnTo>
                      <a:pt x="14436" y="25"/>
                    </a:lnTo>
                    <a:lnTo>
                      <a:pt x="14399" y="13"/>
                    </a:lnTo>
                    <a:lnTo>
                      <a:pt x="14363" y="1"/>
                    </a:lnTo>
                    <a:close/>
                  </a:path>
                </a:pathLst>
              </a:custGeom>
              <a:solidFill>
                <a:srgbClr val="FF932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4" name="Google Shape;126;p16">
                <a:extLst>
                  <a:ext uri="{FF2B5EF4-FFF2-40B4-BE49-F238E27FC236}">
                    <a16:creationId xmlns:a16="http://schemas.microsoft.com/office/drawing/2014/main" id="{D0269452-8F59-7983-B59A-29A87749DC6E}"/>
                  </a:ext>
                </a:extLst>
              </p:cNvPr>
              <p:cNvSpPr/>
              <p:nvPr/>
            </p:nvSpPr>
            <p:spPr>
              <a:xfrm>
                <a:off x="3900660" y="1591089"/>
                <a:ext cx="1344261" cy="1406982"/>
              </a:xfrm>
              <a:custGeom>
                <a:avLst/>
                <a:gdLst/>
                <a:ahLst/>
                <a:cxnLst/>
                <a:rect l="l" t="t" r="r" b="b"/>
                <a:pathLst>
                  <a:path w="24644" h="25804" extrusionOk="0">
                    <a:moveTo>
                      <a:pt x="12322" y="1"/>
                    </a:moveTo>
                    <a:lnTo>
                      <a:pt x="12250" y="13"/>
                    </a:lnTo>
                    <a:lnTo>
                      <a:pt x="12177" y="25"/>
                    </a:lnTo>
                    <a:lnTo>
                      <a:pt x="12117" y="73"/>
                    </a:lnTo>
                    <a:lnTo>
                      <a:pt x="12081" y="86"/>
                    </a:lnTo>
                    <a:lnTo>
                      <a:pt x="12056" y="110"/>
                    </a:lnTo>
                    <a:lnTo>
                      <a:pt x="12044" y="110"/>
                    </a:lnTo>
                    <a:lnTo>
                      <a:pt x="11730" y="424"/>
                    </a:lnTo>
                    <a:lnTo>
                      <a:pt x="11380" y="762"/>
                    </a:lnTo>
                    <a:lnTo>
                      <a:pt x="10909" y="1209"/>
                    </a:lnTo>
                    <a:lnTo>
                      <a:pt x="10329" y="1741"/>
                    </a:lnTo>
                    <a:lnTo>
                      <a:pt x="9653" y="2344"/>
                    </a:lnTo>
                    <a:lnTo>
                      <a:pt x="8904" y="2997"/>
                    </a:lnTo>
                    <a:lnTo>
                      <a:pt x="8082" y="3673"/>
                    </a:lnTo>
                    <a:lnTo>
                      <a:pt x="7188" y="4374"/>
                    </a:lnTo>
                    <a:lnTo>
                      <a:pt x="6729" y="4724"/>
                    </a:lnTo>
                    <a:lnTo>
                      <a:pt x="6258" y="5075"/>
                    </a:lnTo>
                    <a:lnTo>
                      <a:pt x="5775" y="5425"/>
                    </a:lnTo>
                    <a:lnTo>
                      <a:pt x="5292" y="5751"/>
                    </a:lnTo>
                    <a:lnTo>
                      <a:pt x="4784" y="6089"/>
                    </a:lnTo>
                    <a:lnTo>
                      <a:pt x="4289" y="6403"/>
                    </a:lnTo>
                    <a:lnTo>
                      <a:pt x="3782" y="6705"/>
                    </a:lnTo>
                    <a:lnTo>
                      <a:pt x="3274" y="6995"/>
                    </a:lnTo>
                    <a:lnTo>
                      <a:pt x="2767" y="7273"/>
                    </a:lnTo>
                    <a:lnTo>
                      <a:pt x="2260" y="7527"/>
                    </a:lnTo>
                    <a:lnTo>
                      <a:pt x="1764" y="7756"/>
                    </a:lnTo>
                    <a:lnTo>
                      <a:pt x="1257" y="7962"/>
                    </a:lnTo>
                    <a:lnTo>
                      <a:pt x="762" y="8143"/>
                    </a:lnTo>
                    <a:lnTo>
                      <a:pt x="279" y="8300"/>
                    </a:lnTo>
                    <a:lnTo>
                      <a:pt x="206" y="8324"/>
                    </a:lnTo>
                    <a:lnTo>
                      <a:pt x="158" y="8360"/>
                    </a:lnTo>
                    <a:lnTo>
                      <a:pt x="97" y="8397"/>
                    </a:lnTo>
                    <a:lnTo>
                      <a:pt x="61" y="8457"/>
                    </a:lnTo>
                    <a:lnTo>
                      <a:pt x="25" y="8517"/>
                    </a:lnTo>
                    <a:lnTo>
                      <a:pt x="13" y="8578"/>
                    </a:lnTo>
                    <a:lnTo>
                      <a:pt x="1" y="8650"/>
                    </a:lnTo>
                    <a:lnTo>
                      <a:pt x="1" y="8711"/>
                    </a:lnTo>
                    <a:lnTo>
                      <a:pt x="49" y="9025"/>
                    </a:lnTo>
                    <a:lnTo>
                      <a:pt x="158" y="9653"/>
                    </a:lnTo>
                    <a:lnTo>
                      <a:pt x="327" y="10547"/>
                    </a:lnTo>
                    <a:lnTo>
                      <a:pt x="448" y="11090"/>
                    </a:lnTo>
                    <a:lnTo>
                      <a:pt x="581" y="11682"/>
                    </a:lnTo>
                    <a:lnTo>
                      <a:pt x="738" y="12310"/>
                    </a:lnTo>
                    <a:lnTo>
                      <a:pt x="907" y="12987"/>
                    </a:lnTo>
                    <a:lnTo>
                      <a:pt x="1112" y="13700"/>
                    </a:lnTo>
                    <a:lnTo>
                      <a:pt x="1342" y="14424"/>
                    </a:lnTo>
                    <a:lnTo>
                      <a:pt x="1583" y="15185"/>
                    </a:lnTo>
                    <a:lnTo>
                      <a:pt x="1861" y="15959"/>
                    </a:lnTo>
                    <a:lnTo>
                      <a:pt x="2163" y="16744"/>
                    </a:lnTo>
                    <a:lnTo>
                      <a:pt x="2489" y="17529"/>
                    </a:lnTo>
                    <a:lnTo>
                      <a:pt x="2670" y="17915"/>
                    </a:lnTo>
                    <a:lnTo>
                      <a:pt x="2852" y="18302"/>
                    </a:lnTo>
                    <a:lnTo>
                      <a:pt x="3045" y="18701"/>
                    </a:lnTo>
                    <a:lnTo>
                      <a:pt x="3238" y="19087"/>
                    </a:lnTo>
                    <a:lnTo>
                      <a:pt x="3443" y="19462"/>
                    </a:lnTo>
                    <a:lnTo>
                      <a:pt x="3661" y="19848"/>
                    </a:lnTo>
                    <a:lnTo>
                      <a:pt x="3878" y="20211"/>
                    </a:lnTo>
                    <a:lnTo>
                      <a:pt x="4108" y="20585"/>
                    </a:lnTo>
                    <a:lnTo>
                      <a:pt x="4349" y="20948"/>
                    </a:lnTo>
                    <a:lnTo>
                      <a:pt x="4591" y="21298"/>
                    </a:lnTo>
                    <a:lnTo>
                      <a:pt x="4845" y="21648"/>
                    </a:lnTo>
                    <a:lnTo>
                      <a:pt x="5111" y="21986"/>
                    </a:lnTo>
                    <a:lnTo>
                      <a:pt x="5376" y="22313"/>
                    </a:lnTo>
                    <a:lnTo>
                      <a:pt x="5654" y="22627"/>
                    </a:lnTo>
                    <a:lnTo>
                      <a:pt x="5944" y="22941"/>
                    </a:lnTo>
                    <a:lnTo>
                      <a:pt x="6246" y="23231"/>
                    </a:lnTo>
                    <a:lnTo>
                      <a:pt x="6548" y="23521"/>
                    </a:lnTo>
                    <a:lnTo>
                      <a:pt x="6862" y="23786"/>
                    </a:lnTo>
                    <a:lnTo>
                      <a:pt x="7188" y="24052"/>
                    </a:lnTo>
                    <a:lnTo>
                      <a:pt x="7526" y="24294"/>
                    </a:lnTo>
                    <a:lnTo>
                      <a:pt x="7865" y="24523"/>
                    </a:lnTo>
                    <a:lnTo>
                      <a:pt x="8227" y="24729"/>
                    </a:lnTo>
                    <a:lnTo>
                      <a:pt x="8590" y="24922"/>
                    </a:lnTo>
                    <a:lnTo>
                      <a:pt x="8964" y="25103"/>
                    </a:lnTo>
                    <a:lnTo>
                      <a:pt x="9338" y="25260"/>
                    </a:lnTo>
                    <a:lnTo>
                      <a:pt x="9737" y="25405"/>
                    </a:lnTo>
                    <a:lnTo>
                      <a:pt x="10136" y="25526"/>
                    </a:lnTo>
                    <a:lnTo>
                      <a:pt x="10559" y="25622"/>
                    </a:lnTo>
                    <a:lnTo>
                      <a:pt x="10981" y="25707"/>
                    </a:lnTo>
                    <a:lnTo>
                      <a:pt x="11416" y="25767"/>
                    </a:lnTo>
                    <a:lnTo>
                      <a:pt x="11863" y="25792"/>
                    </a:lnTo>
                    <a:lnTo>
                      <a:pt x="12322" y="25804"/>
                    </a:lnTo>
                    <a:lnTo>
                      <a:pt x="12781" y="25792"/>
                    </a:lnTo>
                    <a:lnTo>
                      <a:pt x="13216" y="25767"/>
                    </a:lnTo>
                    <a:lnTo>
                      <a:pt x="13663" y="25707"/>
                    </a:lnTo>
                    <a:lnTo>
                      <a:pt x="14086" y="25622"/>
                    </a:lnTo>
                    <a:lnTo>
                      <a:pt x="14497" y="25526"/>
                    </a:lnTo>
                    <a:lnTo>
                      <a:pt x="14895" y="25405"/>
                    </a:lnTo>
                    <a:lnTo>
                      <a:pt x="15294" y="25260"/>
                    </a:lnTo>
                    <a:lnTo>
                      <a:pt x="15680" y="25103"/>
                    </a:lnTo>
                    <a:lnTo>
                      <a:pt x="16055" y="24922"/>
                    </a:lnTo>
                    <a:lnTo>
                      <a:pt x="16417" y="24729"/>
                    </a:lnTo>
                    <a:lnTo>
                      <a:pt x="16768" y="24523"/>
                    </a:lnTo>
                    <a:lnTo>
                      <a:pt x="17118" y="24294"/>
                    </a:lnTo>
                    <a:lnTo>
                      <a:pt x="17444" y="24052"/>
                    </a:lnTo>
                    <a:lnTo>
                      <a:pt x="17770" y="23786"/>
                    </a:lnTo>
                    <a:lnTo>
                      <a:pt x="18084" y="23521"/>
                    </a:lnTo>
                    <a:lnTo>
                      <a:pt x="18398" y="23231"/>
                    </a:lnTo>
                    <a:lnTo>
                      <a:pt x="18688" y="22941"/>
                    </a:lnTo>
                    <a:lnTo>
                      <a:pt x="18978" y="22627"/>
                    </a:lnTo>
                    <a:lnTo>
                      <a:pt x="19256" y="22313"/>
                    </a:lnTo>
                    <a:lnTo>
                      <a:pt x="19534" y="21986"/>
                    </a:lnTo>
                    <a:lnTo>
                      <a:pt x="19788" y="21648"/>
                    </a:lnTo>
                    <a:lnTo>
                      <a:pt x="20041" y="21298"/>
                    </a:lnTo>
                    <a:lnTo>
                      <a:pt x="20295" y="20948"/>
                    </a:lnTo>
                    <a:lnTo>
                      <a:pt x="20524" y="20585"/>
                    </a:lnTo>
                    <a:lnTo>
                      <a:pt x="20754" y="20211"/>
                    </a:lnTo>
                    <a:lnTo>
                      <a:pt x="20983" y="19848"/>
                    </a:lnTo>
                    <a:lnTo>
                      <a:pt x="21189" y="19462"/>
                    </a:lnTo>
                    <a:lnTo>
                      <a:pt x="21394" y="19087"/>
                    </a:lnTo>
                    <a:lnTo>
                      <a:pt x="21600" y="18701"/>
                    </a:lnTo>
                    <a:lnTo>
                      <a:pt x="21781" y="18302"/>
                    </a:lnTo>
                    <a:lnTo>
                      <a:pt x="21962" y="17915"/>
                    </a:lnTo>
                    <a:lnTo>
                      <a:pt x="22143" y="17529"/>
                    </a:lnTo>
                    <a:lnTo>
                      <a:pt x="22469" y="16744"/>
                    </a:lnTo>
                    <a:lnTo>
                      <a:pt x="22771" y="15959"/>
                    </a:lnTo>
                    <a:lnTo>
                      <a:pt x="23049" y="15185"/>
                    </a:lnTo>
                    <a:lnTo>
                      <a:pt x="23303" y="14424"/>
                    </a:lnTo>
                    <a:lnTo>
                      <a:pt x="23520" y="13700"/>
                    </a:lnTo>
                    <a:lnTo>
                      <a:pt x="23726" y="12987"/>
                    </a:lnTo>
                    <a:lnTo>
                      <a:pt x="23907" y="12310"/>
                    </a:lnTo>
                    <a:lnTo>
                      <a:pt x="24064" y="11682"/>
                    </a:lnTo>
                    <a:lnTo>
                      <a:pt x="24197" y="11090"/>
                    </a:lnTo>
                    <a:lnTo>
                      <a:pt x="24305" y="10547"/>
                    </a:lnTo>
                    <a:lnTo>
                      <a:pt x="24487" y="9653"/>
                    </a:lnTo>
                    <a:lnTo>
                      <a:pt x="24583" y="9025"/>
                    </a:lnTo>
                    <a:lnTo>
                      <a:pt x="24632" y="8711"/>
                    </a:lnTo>
                    <a:lnTo>
                      <a:pt x="24644" y="8650"/>
                    </a:lnTo>
                    <a:lnTo>
                      <a:pt x="24632" y="8578"/>
                    </a:lnTo>
                    <a:lnTo>
                      <a:pt x="24607" y="8517"/>
                    </a:lnTo>
                    <a:lnTo>
                      <a:pt x="24571" y="8457"/>
                    </a:lnTo>
                    <a:lnTo>
                      <a:pt x="24535" y="8397"/>
                    </a:lnTo>
                    <a:lnTo>
                      <a:pt x="24487" y="8360"/>
                    </a:lnTo>
                    <a:lnTo>
                      <a:pt x="24426" y="8324"/>
                    </a:lnTo>
                    <a:lnTo>
                      <a:pt x="24366" y="8300"/>
                    </a:lnTo>
                    <a:lnTo>
                      <a:pt x="23871" y="8143"/>
                    </a:lnTo>
                    <a:lnTo>
                      <a:pt x="23375" y="7962"/>
                    </a:lnTo>
                    <a:lnTo>
                      <a:pt x="22880" y="7756"/>
                    </a:lnTo>
                    <a:lnTo>
                      <a:pt x="22373" y="7527"/>
                    </a:lnTo>
                    <a:lnTo>
                      <a:pt x="21865" y="7273"/>
                    </a:lnTo>
                    <a:lnTo>
                      <a:pt x="21358" y="6995"/>
                    </a:lnTo>
                    <a:lnTo>
                      <a:pt x="20851" y="6705"/>
                    </a:lnTo>
                    <a:lnTo>
                      <a:pt x="20343" y="6403"/>
                    </a:lnTo>
                    <a:lnTo>
                      <a:pt x="19848" y="6089"/>
                    </a:lnTo>
                    <a:lnTo>
                      <a:pt x="19353" y="5763"/>
                    </a:lnTo>
                    <a:lnTo>
                      <a:pt x="18857" y="5425"/>
                    </a:lnTo>
                    <a:lnTo>
                      <a:pt x="18386" y="5075"/>
                    </a:lnTo>
                    <a:lnTo>
                      <a:pt x="17903" y="4724"/>
                    </a:lnTo>
                    <a:lnTo>
                      <a:pt x="17444" y="4374"/>
                    </a:lnTo>
                    <a:lnTo>
                      <a:pt x="16562" y="3673"/>
                    </a:lnTo>
                    <a:lnTo>
                      <a:pt x="15729" y="2997"/>
                    </a:lnTo>
                    <a:lnTo>
                      <a:pt x="14980" y="2344"/>
                    </a:lnTo>
                    <a:lnTo>
                      <a:pt x="14303" y="1741"/>
                    </a:lnTo>
                    <a:lnTo>
                      <a:pt x="13736" y="1209"/>
                    </a:lnTo>
                    <a:lnTo>
                      <a:pt x="13252" y="762"/>
                    </a:lnTo>
                    <a:lnTo>
                      <a:pt x="12902" y="424"/>
                    </a:lnTo>
                    <a:lnTo>
                      <a:pt x="12588" y="110"/>
                    </a:lnTo>
                    <a:lnTo>
                      <a:pt x="12552" y="86"/>
                    </a:lnTo>
                    <a:lnTo>
                      <a:pt x="12515" y="61"/>
                    </a:lnTo>
                    <a:lnTo>
                      <a:pt x="12467" y="25"/>
                    </a:lnTo>
                    <a:lnTo>
                      <a:pt x="12395" y="13"/>
                    </a:lnTo>
                    <a:lnTo>
                      <a:pt x="12322" y="1"/>
                    </a:lnTo>
                    <a:close/>
                  </a:path>
                </a:pathLst>
              </a:custGeom>
              <a:solidFill>
                <a:srgbClr val="533CD2"/>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5" name="Google Shape;127;p16">
                <a:extLst>
                  <a:ext uri="{FF2B5EF4-FFF2-40B4-BE49-F238E27FC236}">
                    <a16:creationId xmlns:a16="http://schemas.microsoft.com/office/drawing/2014/main" id="{1F2EAD07-4A46-DAD2-A67E-E0DEAA55F92C}"/>
                  </a:ext>
                </a:extLst>
              </p:cNvPr>
              <p:cNvSpPr/>
              <p:nvPr/>
            </p:nvSpPr>
            <p:spPr>
              <a:xfrm>
                <a:off x="4167291" y="2046849"/>
                <a:ext cx="852265" cy="616150"/>
              </a:xfrm>
              <a:custGeom>
                <a:avLst/>
                <a:gdLst/>
                <a:ahLst/>
                <a:cxnLst/>
                <a:rect l="l" t="t" r="r" b="b"/>
                <a:pathLst>
                  <a:path w="15632" h="11308" extrusionOk="0">
                    <a:moveTo>
                      <a:pt x="14315" y="0"/>
                    </a:moveTo>
                    <a:lnTo>
                      <a:pt x="14194" y="12"/>
                    </a:lnTo>
                    <a:lnTo>
                      <a:pt x="14085" y="49"/>
                    </a:lnTo>
                    <a:lnTo>
                      <a:pt x="13965" y="85"/>
                    </a:lnTo>
                    <a:lnTo>
                      <a:pt x="13856" y="133"/>
                    </a:lnTo>
                    <a:lnTo>
                      <a:pt x="13759" y="194"/>
                    </a:lnTo>
                    <a:lnTo>
                      <a:pt x="13663" y="254"/>
                    </a:lnTo>
                    <a:lnTo>
                      <a:pt x="13566" y="339"/>
                    </a:lnTo>
                    <a:lnTo>
                      <a:pt x="13481" y="423"/>
                    </a:lnTo>
                    <a:lnTo>
                      <a:pt x="6680" y="8396"/>
                    </a:lnTo>
                    <a:lnTo>
                      <a:pt x="1981" y="4639"/>
                    </a:lnTo>
                    <a:lnTo>
                      <a:pt x="1885" y="4566"/>
                    </a:lnTo>
                    <a:lnTo>
                      <a:pt x="1776" y="4506"/>
                    </a:lnTo>
                    <a:lnTo>
                      <a:pt x="1667" y="4458"/>
                    </a:lnTo>
                    <a:lnTo>
                      <a:pt x="1546" y="4409"/>
                    </a:lnTo>
                    <a:lnTo>
                      <a:pt x="1438" y="4385"/>
                    </a:lnTo>
                    <a:lnTo>
                      <a:pt x="1317" y="4373"/>
                    </a:lnTo>
                    <a:lnTo>
                      <a:pt x="1087" y="4373"/>
                    </a:lnTo>
                    <a:lnTo>
                      <a:pt x="967" y="4397"/>
                    </a:lnTo>
                    <a:lnTo>
                      <a:pt x="858" y="4422"/>
                    </a:lnTo>
                    <a:lnTo>
                      <a:pt x="749" y="4470"/>
                    </a:lnTo>
                    <a:lnTo>
                      <a:pt x="640" y="4518"/>
                    </a:lnTo>
                    <a:lnTo>
                      <a:pt x="532" y="4579"/>
                    </a:lnTo>
                    <a:lnTo>
                      <a:pt x="435" y="4651"/>
                    </a:lnTo>
                    <a:lnTo>
                      <a:pt x="350" y="4736"/>
                    </a:lnTo>
                    <a:lnTo>
                      <a:pt x="266" y="4832"/>
                    </a:lnTo>
                    <a:lnTo>
                      <a:pt x="193" y="4929"/>
                    </a:lnTo>
                    <a:lnTo>
                      <a:pt x="133" y="5038"/>
                    </a:lnTo>
                    <a:lnTo>
                      <a:pt x="85" y="5146"/>
                    </a:lnTo>
                    <a:lnTo>
                      <a:pt x="36" y="5255"/>
                    </a:lnTo>
                    <a:lnTo>
                      <a:pt x="12" y="5376"/>
                    </a:lnTo>
                    <a:lnTo>
                      <a:pt x="0" y="5485"/>
                    </a:lnTo>
                    <a:lnTo>
                      <a:pt x="0" y="5605"/>
                    </a:lnTo>
                    <a:lnTo>
                      <a:pt x="0" y="5726"/>
                    </a:lnTo>
                    <a:lnTo>
                      <a:pt x="24" y="5835"/>
                    </a:lnTo>
                    <a:lnTo>
                      <a:pt x="48" y="5956"/>
                    </a:lnTo>
                    <a:lnTo>
                      <a:pt x="97" y="6064"/>
                    </a:lnTo>
                    <a:lnTo>
                      <a:pt x="145" y="6173"/>
                    </a:lnTo>
                    <a:lnTo>
                      <a:pt x="206" y="6270"/>
                    </a:lnTo>
                    <a:lnTo>
                      <a:pt x="278" y="6366"/>
                    </a:lnTo>
                    <a:lnTo>
                      <a:pt x="363" y="6463"/>
                    </a:lnTo>
                    <a:lnTo>
                      <a:pt x="459" y="6548"/>
                    </a:lnTo>
                    <a:lnTo>
                      <a:pt x="6076" y="11041"/>
                    </a:lnTo>
                    <a:lnTo>
                      <a:pt x="6161" y="11102"/>
                    </a:lnTo>
                    <a:lnTo>
                      <a:pt x="6245" y="11162"/>
                    </a:lnTo>
                    <a:lnTo>
                      <a:pt x="6342" y="11210"/>
                    </a:lnTo>
                    <a:lnTo>
                      <a:pt x="6439" y="11247"/>
                    </a:lnTo>
                    <a:lnTo>
                      <a:pt x="6535" y="11271"/>
                    </a:lnTo>
                    <a:lnTo>
                      <a:pt x="6632" y="11295"/>
                    </a:lnTo>
                    <a:lnTo>
                      <a:pt x="6741" y="11307"/>
                    </a:lnTo>
                    <a:lnTo>
                      <a:pt x="6970" y="11307"/>
                    </a:lnTo>
                    <a:lnTo>
                      <a:pt x="7091" y="11283"/>
                    </a:lnTo>
                    <a:lnTo>
                      <a:pt x="7224" y="11247"/>
                    </a:lnTo>
                    <a:lnTo>
                      <a:pt x="7345" y="11198"/>
                    </a:lnTo>
                    <a:lnTo>
                      <a:pt x="7453" y="11138"/>
                    </a:lnTo>
                    <a:lnTo>
                      <a:pt x="7562" y="11065"/>
                    </a:lnTo>
                    <a:lnTo>
                      <a:pt x="7671" y="10981"/>
                    </a:lnTo>
                    <a:lnTo>
                      <a:pt x="7768" y="10884"/>
                    </a:lnTo>
                    <a:lnTo>
                      <a:pt x="15342" y="2018"/>
                    </a:lnTo>
                    <a:lnTo>
                      <a:pt x="15414" y="1921"/>
                    </a:lnTo>
                    <a:lnTo>
                      <a:pt x="15474" y="1812"/>
                    </a:lnTo>
                    <a:lnTo>
                      <a:pt x="15535" y="1704"/>
                    </a:lnTo>
                    <a:lnTo>
                      <a:pt x="15571" y="1595"/>
                    </a:lnTo>
                    <a:lnTo>
                      <a:pt x="15607" y="1474"/>
                    </a:lnTo>
                    <a:lnTo>
                      <a:pt x="15619" y="1365"/>
                    </a:lnTo>
                    <a:lnTo>
                      <a:pt x="15632" y="1245"/>
                    </a:lnTo>
                    <a:lnTo>
                      <a:pt x="15632" y="1124"/>
                    </a:lnTo>
                    <a:lnTo>
                      <a:pt x="15607" y="1015"/>
                    </a:lnTo>
                    <a:lnTo>
                      <a:pt x="15583" y="894"/>
                    </a:lnTo>
                    <a:lnTo>
                      <a:pt x="15547" y="785"/>
                    </a:lnTo>
                    <a:lnTo>
                      <a:pt x="15499" y="677"/>
                    </a:lnTo>
                    <a:lnTo>
                      <a:pt x="15438" y="568"/>
                    </a:lnTo>
                    <a:lnTo>
                      <a:pt x="15378" y="471"/>
                    </a:lnTo>
                    <a:lnTo>
                      <a:pt x="15293" y="375"/>
                    </a:lnTo>
                    <a:lnTo>
                      <a:pt x="15197" y="290"/>
                    </a:lnTo>
                    <a:lnTo>
                      <a:pt x="15100" y="218"/>
                    </a:lnTo>
                    <a:lnTo>
                      <a:pt x="15003" y="157"/>
                    </a:lnTo>
                    <a:lnTo>
                      <a:pt x="14895" y="97"/>
                    </a:lnTo>
                    <a:lnTo>
                      <a:pt x="14774" y="61"/>
                    </a:lnTo>
                    <a:lnTo>
                      <a:pt x="14665" y="24"/>
                    </a:lnTo>
                    <a:lnTo>
                      <a:pt x="14544" y="12"/>
                    </a:lnTo>
                    <a:lnTo>
                      <a:pt x="14436"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6" name="Google Shape;128;p16">
                <a:extLst>
                  <a:ext uri="{FF2B5EF4-FFF2-40B4-BE49-F238E27FC236}">
                    <a16:creationId xmlns:a16="http://schemas.microsoft.com/office/drawing/2014/main" id="{CF97C8D8-0E9A-0F79-37EB-F10BD1E98D54}"/>
                  </a:ext>
                </a:extLst>
              </p:cNvPr>
              <p:cNvSpPr/>
              <p:nvPr/>
            </p:nvSpPr>
            <p:spPr>
              <a:xfrm>
                <a:off x="3210277" y="2664587"/>
                <a:ext cx="161883" cy="892465"/>
              </a:xfrm>
              <a:custGeom>
                <a:avLst/>
                <a:gdLst/>
                <a:ahLst/>
                <a:cxnLst/>
                <a:rect l="l" t="t" r="r" b="b"/>
                <a:pathLst>
                  <a:path w="2961" h="16393" extrusionOk="0">
                    <a:moveTo>
                      <a:pt x="1" y="0"/>
                    </a:moveTo>
                    <a:lnTo>
                      <a:pt x="1" y="16393"/>
                    </a:lnTo>
                    <a:lnTo>
                      <a:pt x="2961" y="16393"/>
                    </a:lnTo>
                    <a:lnTo>
                      <a:pt x="2961" y="0"/>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7" name="Google Shape;129;p16">
                <a:extLst>
                  <a:ext uri="{FF2B5EF4-FFF2-40B4-BE49-F238E27FC236}">
                    <a16:creationId xmlns:a16="http://schemas.microsoft.com/office/drawing/2014/main" id="{5F4D88A1-7D92-2AC0-F902-A75C18C8F92B}"/>
                  </a:ext>
                </a:extLst>
              </p:cNvPr>
              <p:cNvSpPr/>
              <p:nvPr/>
            </p:nvSpPr>
            <p:spPr>
              <a:xfrm>
                <a:off x="3454689" y="2662999"/>
                <a:ext cx="447558" cy="42877"/>
              </a:xfrm>
              <a:custGeom>
                <a:avLst/>
                <a:gdLst/>
                <a:ahLst/>
                <a:cxnLst/>
                <a:rect l="l" t="t" r="r" b="b"/>
                <a:pathLst>
                  <a:path w="8203" h="799" extrusionOk="0">
                    <a:moveTo>
                      <a:pt x="1" y="1"/>
                    </a:moveTo>
                    <a:lnTo>
                      <a:pt x="1" y="798"/>
                    </a:lnTo>
                    <a:lnTo>
                      <a:pt x="8203" y="798"/>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8" name="Google Shape;130;p16">
                <a:extLst>
                  <a:ext uri="{FF2B5EF4-FFF2-40B4-BE49-F238E27FC236}">
                    <a16:creationId xmlns:a16="http://schemas.microsoft.com/office/drawing/2014/main" id="{09B1678C-1E95-84C1-4D3B-F3F1F2C1C409}"/>
                  </a:ext>
                </a:extLst>
              </p:cNvPr>
              <p:cNvSpPr/>
              <p:nvPr/>
            </p:nvSpPr>
            <p:spPr>
              <a:xfrm>
                <a:off x="3454689" y="2801157"/>
                <a:ext cx="447558" cy="44464"/>
              </a:xfrm>
              <a:custGeom>
                <a:avLst/>
                <a:gdLst/>
                <a:ahLst/>
                <a:cxnLst/>
                <a:rect l="l" t="t" r="r" b="b"/>
                <a:pathLst>
                  <a:path w="8203" h="811"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69" name="Google Shape;131;p16">
                <a:extLst>
                  <a:ext uri="{FF2B5EF4-FFF2-40B4-BE49-F238E27FC236}">
                    <a16:creationId xmlns:a16="http://schemas.microsoft.com/office/drawing/2014/main" id="{8C97DAFD-8EF9-8439-D935-AD1349CD0D4B}"/>
                  </a:ext>
                </a:extLst>
              </p:cNvPr>
              <p:cNvSpPr/>
              <p:nvPr/>
            </p:nvSpPr>
            <p:spPr>
              <a:xfrm>
                <a:off x="3454689" y="2940902"/>
                <a:ext cx="447558" cy="44464"/>
              </a:xfrm>
              <a:custGeom>
                <a:avLst/>
                <a:gdLst/>
                <a:ahLst/>
                <a:cxnLst/>
                <a:rect l="l" t="t" r="r" b="b"/>
                <a:pathLst>
                  <a:path w="8203" h="811"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0" name="Google Shape;132;p16">
                <a:extLst>
                  <a:ext uri="{FF2B5EF4-FFF2-40B4-BE49-F238E27FC236}">
                    <a16:creationId xmlns:a16="http://schemas.microsoft.com/office/drawing/2014/main" id="{01520DB6-C0ED-7942-9548-DF7E3076AEA6}"/>
                  </a:ext>
                </a:extLst>
              </p:cNvPr>
              <p:cNvSpPr/>
              <p:nvPr/>
            </p:nvSpPr>
            <p:spPr>
              <a:xfrm>
                <a:off x="3454689" y="3080647"/>
                <a:ext cx="447558" cy="44464"/>
              </a:xfrm>
              <a:custGeom>
                <a:avLst/>
                <a:gdLst/>
                <a:ahLst/>
                <a:cxnLst/>
                <a:rect l="l" t="t" r="r" b="b"/>
                <a:pathLst>
                  <a:path w="8203" h="811"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1" name="Google Shape;133;p16">
                <a:extLst>
                  <a:ext uri="{FF2B5EF4-FFF2-40B4-BE49-F238E27FC236}">
                    <a16:creationId xmlns:a16="http://schemas.microsoft.com/office/drawing/2014/main" id="{F77B76DD-55B7-229A-8149-5DAD7FFD7250}"/>
                  </a:ext>
                </a:extLst>
              </p:cNvPr>
              <p:cNvSpPr/>
              <p:nvPr/>
            </p:nvSpPr>
            <p:spPr>
              <a:xfrm>
                <a:off x="3454689" y="3220393"/>
                <a:ext cx="447558" cy="44464"/>
              </a:xfrm>
              <a:custGeom>
                <a:avLst/>
                <a:gdLst/>
                <a:ahLst/>
                <a:cxnLst/>
                <a:rect l="l" t="t" r="r" b="b"/>
                <a:pathLst>
                  <a:path w="8203" h="810"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2" name="Google Shape;134;p16">
                <a:extLst>
                  <a:ext uri="{FF2B5EF4-FFF2-40B4-BE49-F238E27FC236}">
                    <a16:creationId xmlns:a16="http://schemas.microsoft.com/office/drawing/2014/main" id="{A872548C-24FB-7FE8-8654-C8C367C3E060}"/>
                  </a:ext>
                </a:extLst>
              </p:cNvPr>
              <p:cNvSpPr/>
              <p:nvPr/>
            </p:nvSpPr>
            <p:spPr>
              <a:xfrm>
                <a:off x="3454689" y="3360138"/>
                <a:ext cx="447558" cy="44464"/>
              </a:xfrm>
              <a:custGeom>
                <a:avLst/>
                <a:gdLst/>
                <a:ahLst/>
                <a:cxnLst/>
                <a:rect l="l" t="t" r="r" b="b"/>
                <a:pathLst>
                  <a:path w="8203" h="810"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3" name="Google Shape;135;p16">
                <a:extLst>
                  <a:ext uri="{FF2B5EF4-FFF2-40B4-BE49-F238E27FC236}">
                    <a16:creationId xmlns:a16="http://schemas.microsoft.com/office/drawing/2014/main" id="{8F795190-CB38-502F-EBEC-5930B0789BFF}"/>
                  </a:ext>
                </a:extLst>
              </p:cNvPr>
              <p:cNvSpPr/>
              <p:nvPr/>
            </p:nvSpPr>
            <p:spPr>
              <a:xfrm>
                <a:off x="3454689" y="3499883"/>
                <a:ext cx="447558" cy="44464"/>
              </a:xfrm>
              <a:custGeom>
                <a:avLst/>
                <a:gdLst/>
                <a:ahLst/>
                <a:cxnLst/>
                <a:rect l="l" t="t" r="r" b="b"/>
                <a:pathLst>
                  <a:path w="8203" h="810" extrusionOk="0">
                    <a:moveTo>
                      <a:pt x="1" y="1"/>
                    </a:moveTo>
                    <a:lnTo>
                      <a:pt x="1" y="810"/>
                    </a:lnTo>
                    <a:lnTo>
                      <a:pt x="8203" y="810"/>
                    </a:lnTo>
                    <a:lnTo>
                      <a:pt x="8203" y="1"/>
                    </a:lnTo>
                    <a:close/>
                  </a:path>
                </a:pathLst>
              </a:custGeom>
              <a:solidFill>
                <a:srgbClr val="F9645D"/>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4" name="Google Shape;136;p16">
                <a:extLst>
                  <a:ext uri="{FF2B5EF4-FFF2-40B4-BE49-F238E27FC236}">
                    <a16:creationId xmlns:a16="http://schemas.microsoft.com/office/drawing/2014/main" id="{80CED948-2FCE-88D2-C43E-C87E2DD7B352}"/>
                  </a:ext>
                </a:extLst>
              </p:cNvPr>
              <p:cNvSpPr/>
              <p:nvPr/>
            </p:nvSpPr>
            <p:spPr>
              <a:xfrm>
                <a:off x="4065717" y="3369666"/>
                <a:ext cx="593570" cy="93692"/>
              </a:xfrm>
              <a:custGeom>
                <a:avLst/>
                <a:gdLst/>
                <a:ahLst/>
                <a:cxnLst/>
                <a:rect l="l" t="t" r="r" b="b"/>
                <a:pathLst>
                  <a:path w="10897" h="1741" extrusionOk="0">
                    <a:moveTo>
                      <a:pt x="1" y="1"/>
                    </a:moveTo>
                    <a:lnTo>
                      <a:pt x="1" y="1740"/>
                    </a:lnTo>
                    <a:lnTo>
                      <a:pt x="10897" y="1740"/>
                    </a:lnTo>
                    <a:lnTo>
                      <a:pt x="10897"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5" name="Google Shape;137;p16">
                <a:extLst>
                  <a:ext uri="{FF2B5EF4-FFF2-40B4-BE49-F238E27FC236}">
                    <a16:creationId xmlns:a16="http://schemas.microsoft.com/office/drawing/2014/main" id="{EA55C898-5DC8-CFF2-017F-93D0C5F6F535}"/>
                  </a:ext>
                </a:extLst>
              </p:cNvPr>
              <p:cNvSpPr/>
              <p:nvPr/>
            </p:nvSpPr>
            <p:spPr>
              <a:xfrm>
                <a:off x="4065717" y="3636453"/>
                <a:ext cx="311069" cy="93692"/>
              </a:xfrm>
              <a:custGeom>
                <a:avLst/>
                <a:gdLst/>
                <a:ahLst/>
                <a:cxnLst/>
                <a:rect l="l" t="t" r="r" b="b"/>
                <a:pathLst>
                  <a:path w="5703" h="1728" extrusionOk="0">
                    <a:moveTo>
                      <a:pt x="1" y="0"/>
                    </a:moveTo>
                    <a:lnTo>
                      <a:pt x="1" y="1727"/>
                    </a:lnTo>
                    <a:lnTo>
                      <a:pt x="5702" y="1727"/>
                    </a:lnTo>
                    <a:lnTo>
                      <a:pt x="5702" y="0"/>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6" name="Google Shape;138;p16">
                <a:extLst>
                  <a:ext uri="{FF2B5EF4-FFF2-40B4-BE49-F238E27FC236}">
                    <a16:creationId xmlns:a16="http://schemas.microsoft.com/office/drawing/2014/main" id="{86D95BF8-36CE-34BB-EB62-6D9A3D8454F6}"/>
                  </a:ext>
                </a:extLst>
              </p:cNvPr>
              <p:cNvSpPr/>
              <p:nvPr/>
            </p:nvSpPr>
            <p:spPr>
              <a:xfrm>
                <a:off x="4460901" y="3636453"/>
                <a:ext cx="122206" cy="93692"/>
              </a:xfrm>
              <a:custGeom>
                <a:avLst/>
                <a:gdLst/>
                <a:ahLst/>
                <a:cxnLst/>
                <a:rect l="l" t="t" r="r" b="b"/>
                <a:pathLst>
                  <a:path w="2248" h="1728" extrusionOk="0">
                    <a:moveTo>
                      <a:pt x="1" y="0"/>
                    </a:moveTo>
                    <a:lnTo>
                      <a:pt x="1" y="1727"/>
                    </a:lnTo>
                    <a:lnTo>
                      <a:pt x="2248" y="1727"/>
                    </a:lnTo>
                    <a:lnTo>
                      <a:pt x="2248" y="0"/>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7" name="Google Shape;139;p16">
                <a:extLst>
                  <a:ext uri="{FF2B5EF4-FFF2-40B4-BE49-F238E27FC236}">
                    <a16:creationId xmlns:a16="http://schemas.microsoft.com/office/drawing/2014/main" id="{B089E707-621A-0F03-E938-D352C403FAD7}"/>
                  </a:ext>
                </a:extLst>
              </p:cNvPr>
              <p:cNvSpPr/>
              <p:nvPr/>
            </p:nvSpPr>
            <p:spPr>
              <a:xfrm>
                <a:off x="4733880" y="3369666"/>
                <a:ext cx="130141" cy="93692"/>
              </a:xfrm>
              <a:custGeom>
                <a:avLst/>
                <a:gdLst/>
                <a:ahLst/>
                <a:cxnLst/>
                <a:rect l="l" t="t" r="r" b="b"/>
                <a:pathLst>
                  <a:path w="2393" h="1741" extrusionOk="0">
                    <a:moveTo>
                      <a:pt x="1" y="1"/>
                    </a:moveTo>
                    <a:lnTo>
                      <a:pt x="1" y="1740"/>
                    </a:lnTo>
                    <a:lnTo>
                      <a:pt x="2393" y="1740"/>
                    </a:lnTo>
                    <a:lnTo>
                      <a:pt x="2393"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8" name="Google Shape;140;p16">
                <a:extLst>
                  <a:ext uri="{FF2B5EF4-FFF2-40B4-BE49-F238E27FC236}">
                    <a16:creationId xmlns:a16="http://schemas.microsoft.com/office/drawing/2014/main" id="{45900903-3A94-799B-AC85-60E43B8DC224}"/>
                  </a:ext>
                </a:extLst>
              </p:cNvPr>
              <p:cNvSpPr/>
              <p:nvPr/>
            </p:nvSpPr>
            <p:spPr>
              <a:xfrm>
                <a:off x="4948137" y="3369666"/>
                <a:ext cx="222192" cy="93692"/>
              </a:xfrm>
              <a:custGeom>
                <a:avLst/>
                <a:gdLst/>
                <a:ahLst/>
                <a:cxnLst/>
                <a:rect l="l" t="t" r="r" b="b"/>
                <a:pathLst>
                  <a:path w="4084" h="1741" extrusionOk="0">
                    <a:moveTo>
                      <a:pt x="1" y="1"/>
                    </a:moveTo>
                    <a:lnTo>
                      <a:pt x="1" y="1740"/>
                    </a:lnTo>
                    <a:lnTo>
                      <a:pt x="4084" y="1740"/>
                    </a:lnTo>
                    <a:lnTo>
                      <a:pt x="4084"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79" name="Google Shape;141;p16">
                <a:extLst>
                  <a:ext uri="{FF2B5EF4-FFF2-40B4-BE49-F238E27FC236}">
                    <a16:creationId xmlns:a16="http://schemas.microsoft.com/office/drawing/2014/main" id="{87F3A646-5BA9-499A-11B7-17E877C848A3}"/>
                  </a:ext>
                </a:extLst>
              </p:cNvPr>
              <p:cNvSpPr/>
              <p:nvPr/>
            </p:nvSpPr>
            <p:spPr>
              <a:xfrm>
                <a:off x="4065717" y="3510999"/>
                <a:ext cx="141250" cy="93693"/>
              </a:xfrm>
              <a:custGeom>
                <a:avLst/>
                <a:gdLst/>
                <a:ahLst/>
                <a:cxnLst/>
                <a:rect l="l" t="t" r="r" b="b"/>
                <a:pathLst>
                  <a:path w="2598" h="1729" extrusionOk="0">
                    <a:moveTo>
                      <a:pt x="1" y="1"/>
                    </a:moveTo>
                    <a:lnTo>
                      <a:pt x="1" y="1728"/>
                    </a:lnTo>
                    <a:lnTo>
                      <a:pt x="2598" y="1728"/>
                    </a:lnTo>
                    <a:lnTo>
                      <a:pt x="2598"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0" name="Google Shape;142;p16">
                <a:extLst>
                  <a:ext uri="{FF2B5EF4-FFF2-40B4-BE49-F238E27FC236}">
                    <a16:creationId xmlns:a16="http://schemas.microsoft.com/office/drawing/2014/main" id="{9CC9F896-AB13-EB22-A0E5-C384F015E3E3}"/>
                  </a:ext>
                </a:extLst>
              </p:cNvPr>
              <p:cNvSpPr/>
              <p:nvPr/>
            </p:nvSpPr>
            <p:spPr>
              <a:xfrm>
                <a:off x="4270451" y="3510999"/>
                <a:ext cx="593570" cy="93693"/>
              </a:xfrm>
              <a:custGeom>
                <a:avLst/>
                <a:gdLst/>
                <a:ahLst/>
                <a:cxnLst/>
                <a:rect l="l" t="t" r="r" b="b"/>
                <a:pathLst>
                  <a:path w="10897" h="1729" extrusionOk="0">
                    <a:moveTo>
                      <a:pt x="1" y="1"/>
                    </a:moveTo>
                    <a:lnTo>
                      <a:pt x="1" y="1728"/>
                    </a:lnTo>
                    <a:lnTo>
                      <a:pt x="10897" y="1728"/>
                    </a:lnTo>
                    <a:lnTo>
                      <a:pt x="10897"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1" name="Google Shape;143;p16">
                <a:extLst>
                  <a:ext uri="{FF2B5EF4-FFF2-40B4-BE49-F238E27FC236}">
                    <a16:creationId xmlns:a16="http://schemas.microsoft.com/office/drawing/2014/main" id="{CD61EA46-7EC5-878B-66DB-70219EC2E269}"/>
                  </a:ext>
                </a:extLst>
              </p:cNvPr>
              <p:cNvSpPr/>
              <p:nvPr/>
            </p:nvSpPr>
            <p:spPr>
              <a:xfrm>
                <a:off x="4906873" y="3510999"/>
                <a:ext cx="82528" cy="93693"/>
              </a:xfrm>
              <a:custGeom>
                <a:avLst/>
                <a:gdLst/>
                <a:ahLst/>
                <a:cxnLst/>
                <a:rect l="l" t="t" r="r" b="b"/>
                <a:pathLst>
                  <a:path w="1535" h="1729" extrusionOk="0">
                    <a:moveTo>
                      <a:pt x="1" y="1"/>
                    </a:moveTo>
                    <a:lnTo>
                      <a:pt x="1" y="1728"/>
                    </a:lnTo>
                    <a:lnTo>
                      <a:pt x="1535" y="1728"/>
                    </a:lnTo>
                    <a:lnTo>
                      <a:pt x="1535" y="1"/>
                    </a:lnTo>
                    <a:close/>
                  </a:path>
                </a:pathLst>
              </a:custGeom>
              <a:solidFill>
                <a:srgbClr val="FFD96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2" name="Google Shape;144;p16">
                <a:extLst>
                  <a:ext uri="{FF2B5EF4-FFF2-40B4-BE49-F238E27FC236}">
                    <a16:creationId xmlns:a16="http://schemas.microsoft.com/office/drawing/2014/main" id="{4C6BE344-1A25-56CE-9401-B38E9916E430}"/>
                  </a:ext>
                </a:extLst>
              </p:cNvPr>
              <p:cNvSpPr/>
              <p:nvPr/>
            </p:nvSpPr>
            <p:spPr>
              <a:xfrm>
                <a:off x="5406804" y="2140542"/>
                <a:ext cx="107922" cy="106397"/>
              </a:xfrm>
              <a:custGeom>
                <a:avLst/>
                <a:gdLst/>
                <a:ahLst/>
                <a:cxnLst/>
                <a:rect l="l" t="t" r="r" b="b"/>
                <a:pathLst>
                  <a:path w="1958" h="1958" extrusionOk="0">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3" name="Google Shape;145;p16">
                <a:extLst>
                  <a:ext uri="{FF2B5EF4-FFF2-40B4-BE49-F238E27FC236}">
                    <a16:creationId xmlns:a16="http://schemas.microsoft.com/office/drawing/2014/main" id="{D93395A3-11E1-AEAD-2B1C-93B1CD9334A2}"/>
                  </a:ext>
                </a:extLst>
              </p:cNvPr>
              <p:cNvSpPr/>
              <p:nvPr/>
            </p:nvSpPr>
            <p:spPr>
              <a:xfrm>
                <a:off x="5406804" y="2548662"/>
                <a:ext cx="107922" cy="106398"/>
              </a:xfrm>
              <a:custGeom>
                <a:avLst/>
                <a:gdLst/>
                <a:ahLst/>
                <a:cxnLst/>
                <a:rect l="l" t="t" r="r" b="b"/>
                <a:pathLst>
                  <a:path w="1958" h="1958" extrusionOk="0">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4" name="Google Shape;146;p16">
                <a:extLst>
                  <a:ext uri="{FF2B5EF4-FFF2-40B4-BE49-F238E27FC236}">
                    <a16:creationId xmlns:a16="http://schemas.microsoft.com/office/drawing/2014/main" id="{A0A5CFE3-928C-772B-6BC8-1C2BCFA36486}"/>
                  </a:ext>
                </a:extLst>
              </p:cNvPr>
              <p:cNvSpPr/>
              <p:nvPr/>
            </p:nvSpPr>
            <p:spPr>
              <a:xfrm>
                <a:off x="5449656" y="2237411"/>
                <a:ext cx="22219" cy="325544"/>
              </a:xfrm>
              <a:custGeom>
                <a:avLst/>
                <a:gdLst/>
                <a:ahLst/>
                <a:cxnLst/>
                <a:rect l="l" t="t" r="r" b="b"/>
                <a:pathLst>
                  <a:path w="388" h="5980" extrusionOk="0">
                    <a:moveTo>
                      <a:pt x="1" y="0"/>
                    </a:moveTo>
                    <a:lnTo>
                      <a:pt x="1" y="5980"/>
                    </a:lnTo>
                    <a:lnTo>
                      <a:pt x="387" y="5980"/>
                    </a:lnTo>
                    <a:lnTo>
                      <a:pt x="387"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5" name="Google Shape;147;p16">
                <a:extLst>
                  <a:ext uri="{FF2B5EF4-FFF2-40B4-BE49-F238E27FC236}">
                    <a16:creationId xmlns:a16="http://schemas.microsoft.com/office/drawing/2014/main" id="{6D286A18-5DFA-033E-0951-BF2049CD382A}"/>
                  </a:ext>
                </a:extLst>
              </p:cNvPr>
              <p:cNvSpPr/>
              <p:nvPr/>
            </p:nvSpPr>
            <p:spPr>
              <a:xfrm>
                <a:off x="5797227" y="2140542"/>
                <a:ext cx="106335" cy="106397"/>
              </a:xfrm>
              <a:custGeom>
                <a:avLst/>
                <a:gdLst/>
                <a:ahLst/>
                <a:cxnLst/>
                <a:rect l="l" t="t" r="r" b="b"/>
                <a:pathLst>
                  <a:path w="1958" h="1958" extrusionOk="0">
                    <a:moveTo>
                      <a:pt x="979" y="387"/>
                    </a:moveTo>
                    <a:lnTo>
                      <a:pt x="1088" y="399"/>
                    </a:lnTo>
                    <a:lnTo>
                      <a:pt x="1209" y="436"/>
                    </a:lnTo>
                    <a:lnTo>
                      <a:pt x="1305" y="484"/>
                    </a:lnTo>
                    <a:lnTo>
                      <a:pt x="1390" y="556"/>
                    </a:lnTo>
                    <a:lnTo>
                      <a:pt x="1462" y="653"/>
                    </a:lnTo>
                    <a:lnTo>
                      <a:pt x="1523" y="750"/>
                    </a:lnTo>
                    <a:lnTo>
                      <a:pt x="1547" y="858"/>
                    </a:lnTo>
                    <a:lnTo>
                      <a:pt x="1559" y="979"/>
                    </a:lnTo>
                    <a:lnTo>
                      <a:pt x="1547" y="1100"/>
                    </a:lnTo>
                    <a:lnTo>
                      <a:pt x="1523" y="1209"/>
                    </a:lnTo>
                    <a:lnTo>
                      <a:pt x="1462" y="1305"/>
                    </a:lnTo>
                    <a:lnTo>
                      <a:pt x="1390" y="1390"/>
                    </a:lnTo>
                    <a:lnTo>
                      <a:pt x="1305" y="1462"/>
                    </a:lnTo>
                    <a:lnTo>
                      <a:pt x="1209" y="1523"/>
                    </a:lnTo>
                    <a:lnTo>
                      <a:pt x="1088" y="1559"/>
                    </a:lnTo>
                    <a:lnTo>
                      <a:pt x="979" y="1571"/>
                    </a:lnTo>
                    <a:lnTo>
                      <a:pt x="858" y="1559"/>
                    </a:lnTo>
                    <a:lnTo>
                      <a:pt x="750" y="1523"/>
                    </a:lnTo>
                    <a:lnTo>
                      <a:pt x="641" y="1462"/>
                    </a:lnTo>
                    <a:lnTo>
                      <a:pt x="556" y="1390"/>
                    </a:lnTo>
                    <a:lnTo>
                      <a:pt x="484" y="1305"/>
                    </a:lnTo>
                    <a:lnTo>
                      <a:pt x="436" y="1209"/>
                    </a:lnTo>
                    <a:lnTo>
                      <a:pt x="399" y="1100"/>
                    </a:lnTo>
                    <a:lnTo>
                      <a:pt x="387" y="979"/>
                    </a:lnTo>
                    <a:lnTo>
                      <a:pt x="399" y="858"/>
                    </a:lnTo>
                    <a:lnTo>
                      <a:pt x="436" y="750"/>
                    </a:lnTo>
                    <a:lnTo>
                      <a:pt x="484" y="653"/>
                    </a:lnTo>
                    <a:lnTo>
                      <a:pt x="556" y="556"/>
                    </a:lnTo>
                    <a:lnTo>
                      <a:pt x="641" y="484"/>
                    </a:lnTo>
                    <a:lnTo>
                      <a:pt x="750" y="436"/>
                    </a:lnTo>
                    <a:lnTo>
                      <a:pt x="858" y="399"/>
                    </a:lnTo>
                    <a:lnTo>
                      <a:pt x="979" y="387"/>
                    </a:lnTo>
                    <a:close/>
                    <a:moveTo>
                      <a:pt x="870" y="1"/>
                    </a:moveTo>
                    <a:lnTo>
                      <a:pt x="774" y="25"/>
                    </a:lnTo>
                    <a:lnTo>
                      <a:pt x="689" y="49"/>
                    </a:lnTo>
                    <a:lnTo>
                      <a:pt x="593" y="73"/>
                    </a:lnTo>
                    <a:lnTo>
                      <a:pt x="508" y="121"/>
                    </a:lnTo>
                    <a:lnTo>
                      <a:pt x="424" y="170"/>
                    </a:lnTo>
                    <a:lnTo>
                      <a:pt x="351" y="218"/>
                    </a:lnTo>
                    <a:lnTo>
                      <a:pt x="279" y="291"/>
                    </a:lnTo>
                    <a:lnTo>
                      <a:pt x="218" y="351"/>
                    </a:lnTo>
                    <a:lnTo>
                      <a:pt x="158" y="436"/>
                    </a:lnTo>
                    <a:lnTo>
                      <a:pt x="109" y="508"/>
                    </a:lnTo>
                    <a:lnTo>
                      <a:pt x="73" y="593"/>
                    </a:lnTo>
                    <a:lnTo>
                      <a:pt x="37" y="689"/>
                    </a:lnTo>
                    <a:lnTo>
                      <a:pt x="13" y="786"/>
                    </a:lnTo>
                    <a:lnTo>
                      <a:pt x="1" y="882"/>
                    </a:lnTo>
                    <a:lnTo>
                      <a:pt x="1" y="979"/>
                    </a:lnTo>
                    <a:lnTo>
                      <a:pt x="1" y="1076"/>
                    </a:lnTo>
                    <a:lnTo>
                      <a:pt x="13" y="1172"/>
                    </a:lnTo>
                    <a:lnTo>
                      <a:pt x="37" y="1269"/>
                    </a:lnTo>
                    <a:lnTo>
                      <a:pt x="73" y="1354"/>
                    </a:lnTo>
                    <a:lnTo>
                      <a:pt x="109" y="1438"/>
                    </a:lnTo>
                    <a:lnTo>
                      <a:pt x="158" y="1523"/>
                    </a:lnTo>
                    <a:lnTo>
                      <a:pt x="218" y="1595"/>
                    </a:lnTo>
                    <a:lnTo>
                      <a:pt x="279" y="1668"/>
                    </a:lnTo>
                    <a:lnTo>
                      <a:pt x="351" y="1728"/>
                    </a:lnTo>
                    <a:lnTo>
                      <a:pt x="424" y="1788"/>
                    </a:lnTo>
                    <a:lnTo>
                      <a:pt x="508" y="1837"/>
                    </a:lnTo>
                    <a:lnTo>
                      <a:pt x="593" y="1873"/>
                    </a:lnTo>
                    <a:lnTo>
                      <a:pt x="689" y="1909"/>
                    </a:lnTo>
                    <a:lnTo>
                      <a:pt x="774" y="1933"/>
                    </a:lnTo>
                    <a:lnTo>
                      <a:pt x="870" y="1945"/>
                    </a:lnTo>
                    <a:lnTo>
                      <a:pt x="979" y="1958"/>
                    </a:lnTo>
                    <a:lnTo>
                      <a:pt x="1076" y="1945"/>
                    </a:lnTo>
                    <a:lnTo>
                      <a:pt x="1172" y="1933"/>
                    </a:lnTo>
                    <a:lnTo>
                      <a:pt x="1269" y="1909"/>
                    </a:lnTo>
                    <a:lnTo>
                      <a:pt x="1354" y="1873"/>
                    </a:lnTo>
                    <a:lnTo>
                      <a:pt x="1438" y="1837"/>
                    </a:lnTo>
                    <a:lnTo>
                      <a:pt x="1523" y="1788"/>
                    </a:lnTo>
                    <a:lnTo>
                      <a:pt x="1595" y="1728"/>
                    </a:lnTo>
                    <a:lnTo>
                      <a:pt x="1668" y="1668"/>
                    </a:lnTo>
                    <a:lnTo>
                      <a:pt x="1728" y="1595"/>
                    </a:lnTo>
                    <a:lnTo>
                      <a:pt x="1789" y="1523"/>
                    </a:lnTo>
                    <a:lnTo>
                      <a:pt x="1837" y="1438"/>
                    </a:lnTo>
                    <a:lnTo>
                      <a:pt x="1873" y="1354"/>
                    </a:lnTo>
                    <a:lnTo>
                      <a:pt x="1909" y="1269"/>
                    </a:lnTo>
                    <a:lnTo>
                      <a:pt x="1934" y="1172"/>
                    </a:lnTo>
                    <a:lnTo>
                      <a:pt x="1946" y="1076"/>
                    </a:lnTo>
                    <a:lnTo>
                      <a:pt x="1958" y="979"/>
                    </a:lnTo>
                    <a:lnTo>
                      <a:pt x="1946" y="882"/>
                    </a:lnTo>
                    <a:lnTo>
                      <a:pt x="1934" y="786"/>
                    </a:lnTo>
                    <a:lnTo>
                      <a:pt x="1909" y="689"/>
                    </a:lnTo>
                    <a:lnTo>
                      <a:pt x="1873" y="593"/>
                    </a:lnTo>
                    <a:lnTo>
                      <a:pt x="1837" y="508"/>
                    </a:lnTo>
                    <a:lnTo>
                      <a:pt x="1789" y="436"/>
                    </a:lnTo>
                    <a:lnTo>
                      <a:pt x="1728" y="351"/>
                    </a:lnTo>
                    <a:lnTo>
                      <a:pt x="1668" y="291"/>
                    </a:lnTo>
                    <a:lnTo>
                      <a:pt x="1595" y="218"/>
                    </a:lnTo>
                    <a:lnTo>
                      <a:pt x="1523" y="170"/>
                    </a:lnTo>
                    <a:lnTo>
                      <a:pt x="1438" y="121"/>
                    </a:lnTo>
                    <a:lnTo>
                      <a:pt x="1354" y="73"/>
                    </a:lnTo>
                    <a:lnTo>
                      <a:pt x="1269" y="49"/>
                    </a:lnTo>
                    <a:lnTo>
                      <a:pt x="1172" y="25"/>
                    </a:lnTo>
                    <a:lnTo>
                      <a:pt x="1076"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6" name="Google Shape;148;p16">
                <a:extLst>
                  <a:ext uri="{FF2B5EF4-FFF2-40B4-BE49-F238E27FC236}">
                    <a16:creationId xmlns:a16="http://schemas.microsoft.com/office/drawing/2014/main" id="{B6CA2033-0519-AD88-32CC-D1CED816D6F2}"/>
                  </a:ext>
                </a:extLst>
              </p:cNvPr>
              <p:cNvSpPr/>
              <p:nvPr/>
            </p:nvSpPr>
            <p:spPr>
              <a:xfrm>
                <a:off x="5797227" y="2548662"/>
                <a:ext cx="106335" cy="106398"/>
              </a:xfrm>
              <a:custGeom>
                <a:avLst/>
                <a:gdLst/>
                <a:ahLst/>
                <a:cxnLst/>
                <a:rect l="l" t="t" r="r" b="b"/>
                <a:pathLst>
                  <a:path w="1958" h="1958" extrusionOk="0">
                    <a:moveTo>
                      <a:pt x="979" y="387"/>
                    </a:moveTo>
                    <a:lnTo>
                      <a:pt x="1088" y="399"/>
                    </a:lnTo>
                    <a:lnTo>
                      <a:pt x="1209" y="435"/>
                    </a:lnTo>
                    <a:lnTo>
                      <a:pt x="1305" y="495"/>
                    </a:lnTo>
                    <a:lnTo>
                      <a:pt x="1390" y="568"/>
                    </a:lnTo>
                    <a:lnTo>
                      <a:pt x="1462" y="652"/>
                    </a:lnTo>
                    <a:lnTo>
                      <a:pt x="1523" y="749"/>
                    </a:lnTo>
                    <a:lnTo>
                      <a:pt x="1547" y="858"/>
                    </a:lnTo>
                    <a:lnTo>
                      <a:pt x="1559" y="979"/>
                    </a:lnTo>
                    <a:lnTo>
                      <a:pt x="1547" y="1099"/>
                    </a:lnTo>
                    <a:lnTo>
                      <a:pt x="1523" y="1208"/>
                    </a:lnTo>
                    <a:lnTo>
                      <a:pt x="1462" y="1305"/>
                    </a:lnTo>
                    <a:lnTo>
                      <a:pt x="1390" y="1401"/>
                    </a:lnTo>
                    <a:lnTo>
                      <a:pt x="1305" y="1474"/>
                    </a:lnTo>
                    <a:lnTo>
                      <a:pt x="1209" y="1522"/>
                    </a:lnTo>
                    <a:lnTo>
                      <a:pt x="1088" y="1558"/>
                    </a:lnTo>
                    <a:lnTo>
                      <a:pt x="979" y="1571"/>
                    </a:lnTo>
                    <a:lnTo>
                      <a:pt x="858" y="1558"/>
                    </a:lnTo>
                    <a:lnTo>
                      <a:pt x="750" y="1522"/>
                    </a:lnTo>
                    <a:lnTo>
                      <a:pt x="641" y="1474"/>
                    </a:lnTo>
                    <a:lnTo>
                      <a:pt x="556" y="1401"/>
                    </a:lnTo>
                    <a:lnTo>
                      <a:pt x="484" y="1305"/>
                    </a:lnTo>
                    <a:lnTo>
                      <a:pt x="436" y="1208"/>
                    </a:lnTo>
                    <a:lnTo>
                      <a:pt x="399" y="1099"/>
                    </a:lnTo>
                    <a:lnTo>
                      <a:pt x="387" y="979"/>
                    </a:lnTo>
                    <a:lnTo>
                      <a:pt x="399" y="858"/>
                    </a:lnTo>
                    <a:lnTo>
                      <a:pt x="436" y="749"/>
                    </a:lnTo>
                    <a:lnTo>
                      <a:pt x="484" y="652"/>
                    </a:lnTo>
                    <a:lnTo>
                      <a:pt x="556" y="568"/>
                    </a:lnTo>
                    <a:lnTo>
                      <a:pt x="641" y="495"/>
                    </a:lnTo>
                    <a:lnTo>
                      <a:pt x="750" y="435"/>
                    </a:lnTo>
                    <a:lnTo>
                      <a:pt x="858" y="399"/>
                    </a:lnTo>
                    <a:lnTo>
                      <a:pt x="979" y="387"/>
                    </a:lnTo>
                    <a:close/>
                    <a:moveTo>
                      <a:pt x="979" y="0"/>
                    </a:moveTo>
                    <a:lnTo>
                      <a:pt x="870" y="12"/>
                    </a:lnTo>
                    <a:lnTo>
                      <a:pt x="774" y="24"/>
                    </a:lnTo>
                    <a:lnTo>
                      <a:pt x="689" y="48"/>
                    </a:lnTo>
                    <a:lnTo>
                      <a:pt x="593" y="73"/>
                    </a:lnTo>
                    <a:lnTo>
                      <a:pt x="508" y="121"/>
                    </a:lnTo>
                    <a:lnTo>
                      <a:pt x="424" y="169"/>
                    </a:lnTo>
                    <a:lnTo>
                      <a:pt x="351" y="230"/>
                    </a:lnTo>
                    <a:lnTo>
                      <a:pt x="279" y="290"/>
                    </a:lnTo>
                    <a:lnTo>
                      <a:pt x="218" y="363"/>
                    </a:lnTo>
                    <a:lnTo>
                      <a:pt x="158" y="435"/>
                    </a:lnTo>
                    <a:lnTo>
                      <a:pt x="109" y="520"/>
                    </a:lnTo>
                    <a:lnTo>
                      <a:pt x="73" y="604"/>
                    </a:lnTo>
                    <a:lnTo>
                      <a:pt x="37" y="689"/>
                    </a:lnTo>
                    <a:lnTo>
                      <a:pt x="13" y="785"/>
                    </a:lnTo>
                    <a:lnTo>
                      <a:pt x="1" y="882"/>
                    </a:lnTo>
                    <a:lnTo>
                      <a:pt x="1" y="979"/>
                    </a:lnTo>
                    <a:lnTo>
                      <a:pt x="1" y="1075"/>
                    </a:lnTo>
                    <a:lnTo>
                      <a:pt x="13" y="1172"/>
                    </a:lnTo>
                    <a:lnTo>
                      <a:pt x="37" y="1269"/>
                    </a:lnTo>
                    <a:lnTo>
                      <a:pt x="73" y="1365"/>
                    </a:lnTo>
                    <a:lnTo>
                      <a:pt x="109" y="1450"/>
                    </a:lnTo>
                    <a:lnTo>
                      <a:pt x="158" y="1522"/>
                    </a:lnTo>
                    <a:lnTo>
                      <a:pt x="218" y="1607"/>
                    </a:lnTo>
                    <a:lnTo>
                      <a:pt x="279" y="1667"/>
                    </a:lnTo>
                    <a:lnTo>
                      <a:pt x="351" y="1740"/>
                    </a:lnTo>
                    <a:lnTo>
                      <a:pt x="424" y="1788"/>
                    </a:lnTo>
                    <a:lnTo>
                      <a:pt x="508" y="1836"/>
                    </a:lnTo>
                    <a:lnTo>
                      <a:pt x="593" y="1885"/>
                    </a:lnTo>
                    <a:lnTo>
                      <a:pt x="689" y="1909"/>
                    </a:lnTo>
                    <a:lnTo>
                      <a:pt x="774" y="1933"/>
                    </a:lnTo>
                    <a:lnTo>
                      <a:pt x="870" y="1957"/>
                    </a:lnTo>
                    <a:lnTo>
                      <a:pt x="1076" y="1957"/>
                    </a:lnTo>
                    <a:lnTo>
                      <a:pt x="1172" y="1933"/>
                    </a:lnTo>
                    <a:lnTo>
                      <a:pt x="1269" y="1909"/>
                    </a:lnTo>
                    <a:lnTo>
                      <a:pt x="1354" y="1885"/>
                    </a:lnTo>
                    <a:lnTo>
                      <a:pt x="1438" y="1836"/>
                    </a:lnTo>
                    <a:lnTo>
                      <a:pt x="1523" y="1788"/>
                    </a:lnTo>
                    <a:lnTo>
                      <a:pt x="1595" y="1740"/>
                    </a:lnTo>
                    <a:lnTo>
                      <a:pt x="1668" y="1667"/>
                    </a:lnTo>
                    <a:lnTo>
                      <a:pt x="1728" y="1607"/>
                    </a:lnTo>
                    <a:lnTo>
                      <a:pt x="1789" y="1522"/>
                    </a:lnTo>
                    <a:lnTo>
                      <a:pt x="1837" y="1450"/>
                    </a:lnTo>
                    <a:lnTo>
                      <a:pt x="1873" y="1365"/>
                    </a:lnTo>
                    <a:lnTo>
                      <a:pt x="1909" y="1269"/>
                    </a:lnTo>
                    <a:lnTo>
                      <a:pt x="1934" y="1172"/>
                    </a:lnTo>
                    <a:lnTo>
                      <a:pt x="1946" y="1075"/>
                    </a:lnTo>
                    <a:lnTo>
                      <a:pt x="1958" y="979"/>
                    </a:lnTo>
                    <a:lnTo>
                      <a:pt x="1946" y="882"/>
                    </a:lnTo>
                    <a:lnTo>
                      <a:pt x="1934" y="785"/>
                    </a:lnTo>
                    <a:lnTo>
                      <a:pt x="1909" y="689"/>
                    </a:lnTo>
                    <a:lnTo>
                      <a:pt x="1873" y="604"/>
                    </a:lnTo>
                    <a:lnTo>
                      <a:pt x="1837" y="520"/>
                    </a:lnTo>
                    <a:lnTo>
                      <a:pt x="1789" y="435"/>
                    </a:lnTo>
                    <a:lnTo>
                      <a:pt x="1728" y="363"/>
                    </a:lnTo>
                    <a:lnTo>
                      <a:pt x="1668" y="290"/>
                    </a:lnTo>
                    <a:lnTo>
                      <a:pt x="1595" y="230"/>
                    </a:lnTo>
                    <a:lnTo>
                      <a:pt x="1523" y="169"/>
                    </a:lnTo>
                    <a:lnTo>
                      <a:pt x="1438" y="121"/>
                    </a:lnTo>
                    <a:lnTo>
                      <a:pt x="1354" y="73"/>
                    </a:lnTo>
                    <a:lnTo>
                      <a:pt x="1269" y="48"/>
                    </a:lnTo>
                    <a:lnTo>
                      <a:pt x="1172" y="24"/>
                    </a:lnTo>
                    <a:lnTo>
                      <a:pt x="1076" y="12"/>
                    </a:lnTo>
                    <a:lnTo>
                      <a:pt x="97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7" name="Google Shape;149;p16">
                <a:extLst>
                  <a:ext uri="{FF2B5EF4-FFF2-40B4-BE49-F238E27FC236}">
                    <a16:creationId xmlns:a16="http://schemas.microsoft.com/office/drawing/2014/main" id="{01E2ECE7-7313-D534-3059-3FD2F803285C}"/>
                  </a:ext>
                </a:extLst>
              </p:cNvPr>
              <p:cNvSpPr/>
              <p:nvPr/>
            </p:nvSpPr>
            <p:spPr>
              <a:xfrm>
                <a:off x="5838491" y="2237411"/>
                <a:ext cx="22219" cy="325544"/>
              </a:xfrm>
              <a:custGeom>
                <a:avLst/>
                <a:gdLst/>
                <a:ahLst/>
                <a:cxnLst/>
                <a:rect l="l" t="t" r="r" b="b"/>
                <a:pathLst>
                  <a:path w="400" h="5980" extrusionOk="0">
                    <a:moveTo>
                      <a:pt x="1" y="0"/>
                    </a:moveTo>
                    <a:lnTo>
                      <a:pt x="1" y="5980"/>
                    </a:lnTo>
                    <a:lnTo>
                      <a:pt x="399" y="5980"/>
                    </a:lnTo>
                    <a:lnTo>
                      <a:pt x="39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8" name="Google Shape;150;p16">
                <a:extLst>
                  <a:ext uri="{FF2B5EF4-FFF2-40B4-BE49-F238E27FC236}">
                    <a16:creationId xmlns:a16="http://schemas.microsoft.com/office/drawing/2014/main" id="{D2010C91-62B8-1D48-2B80-84F3FAF7F9EC}"/>
                  </a:ext>
                </a:extLst>
              </p:cNvPr>
              <p:cNvSpPr/>
              <p:nvPr/>
            </p:nvSpPr>
            <p:spPr>
              <a:xfrm>
                <a:off x="3608636" y="2134190"/>
                <a:ext cx="106334" cy="106397"/>
              </a:xfrm>
              <a:custGeom>
                <a:avLst/>
                <a:gdLst/>
                <a:ahLst/>
                <a:cxnLst/>
                <a:rect l="l" t="t" r="r" b="b"/>
                <a:pathLst>
                  <a:path w="1958" h="1958" extrusionOk="0">
                    <a:moveTo>
                      <a:pt x="979" y="387"/>
                    </a:moveTo>
                    <a:lnTo>
                      <a:pt x="1099" y="399"/>
                    </a:lnTo>
                    <a:lnTo>
                      <a:pt x="1208" y="436"/>
                    </a:lnTo>
                    <a:lnTo>
                      <a:pt x="1317" y="484"/>
                    </a:lnTo>
                    <a:lnTo>
                      <a:pt x="1401" y="557"/>
                    </a:lnTo>
                    <a:lnTo>
                      <a:pt x="1474" y="641"/>
                    </a:lnTo>
                    <a:lnTo>
                      <a:pt x="1522" y="750"/>
                    </a:lnTo>
                    <a:lnTo>
                      <a:pt x="1559" y="859"/>
                    </a:lnTo>
                    <a:lnTo>
                      <a:pt x="1571" y="979"/>
                    </a:lnTo>
                    <a:lnTo>
                      <a:pt x="1559" y="1100"/>
                    </a:lnTo>
                    <a:lnTo>
                      <a:pt x="1522" y="1209"/>
                    </a:lnTo>
                    <a:lnTo>
                      <a:pt x="1474" y="1305"/>
                    </a:lnTo>
                    <a:lnTo>
                      <a:pt x="1401" y="1390"/>
                    </a:lnTo>
                    <a:lnTo>
                      <a:pt x="1317" y="1462"/>
                    </a:lnTo>
                    <a:lnTo>
                      <a:pt x="1208" y="1523"/>
                    </a:lnTo>
                    <a:lnTo>
                      <a:pt x="1099" y="1559"/>
                    </a:lnTo>
                    <a:lnTo>
                      <a:pt x="979" y="1571"/>
                    </a:lnTo>
                    <a:lnTo>
                      <a:pt x="870" y="1559"/>
                    </a:lnTo>
                    <a:lnTo>
                      <a:pt x="749" y="1523"/>
                    </a:lnTo>
                    <a:lnTo>
                      <a:pt x="653" y="1462"/>
                    </a:lnTo>
                    <a:lnTo>
                      <a:pt x="568" y="1390"/>
                    </a:lnTo>
                    <a:lnTo>
                      <a:pt x="496" y="1305"/>
                    </a:lnTo>
                    <a:lnTo>
                      <a:pt x="435" y="1209"/>
                    </a:lnTo>
                    <a:lnTo>
                      <a:pt x="411" y="1100"/>
                    </a:lnTo>
                    <a:lnTo>
                      <a:pt x="399" y="979"/>
                    </a:lnTo>
                    <a:lnTo>
                      <a:pt x="411" y="859"/>
                    </a:lnTo>
                    <a:lnTo>
                      <a:pt x="435" y="750"/>
                    </a:lnTo>
                    <a:lnTo>
                      <a:pt x="496" y="641"/>
                    </a:lnTo>
                    <a:lnTo>
                      <a:pt x="568" y="557"/>
                    </a:lnTo>
                    <a:lnTo>
                      <a:pt x="653" y="484"/>
                    </a:lnTo>
                    <a:lnTo>
                      <a:pt x="749" y="436"/>
                    </a:lnTo>
                    <a:lnTo>
                      <a:pt x="870" y="399"/>
                    </a:lnTo>
                    <a:lnTo>
                      <a:pt x="979" y="387"/>
                    </a:lnTo>
                    <a:close/>
                    <a:moveTo>
                      <a:pt x="882" y="1"/>
                    </a:moveTo>
                    <a:lnTo>
                      <a:pt x="785" y="13"/>
                    </a:lnTo>
                    <a:lnTo>
                      <a:pt x="689" y="37"/>
                    </a:lnTo>
                    <a:lnTo>
                      <a:pt x="604" y="73"/>
                    </a:lnTo>
                    <a:lnTo>
                      <a:pt x="520" y="122"/>
                    </a:lnTo>
                    <a:lnTo>
                      <a:pt x="435" y="170"/>
                    </a:lnTo>
                    <a:lnTo>
                      <a:pt x="363" y="218"/>
                    </a:lnTo>
                    <a:lnTo>
                      <a:pt x="290" y="279"/>
                    </a:lnTo>
                    <a:lnTo>
                      <a:pt x="230" y="351"/>
                    </a:lnTo>
                    <a:lnTo>
                      <a:pt x="169" y="424"/>
                    </a:lnTo>
                    <a:lnTo>
                      <a:pt x="121" y="508"/>
                    </a:lnTo>
                    <a:lnTo>
                      <a:pt x="85" y="593"/>
                    </a:lnTo>
                    <a:lnTo>
                      <a:pt x="49" y="689"/>
                    </a:lnTo>
                    <a:lnTo>
                      <a:pt x="24" y="774"/>
                    </a:lnTo>
                    <a:lnTo>
                      <a:pt x="12" y="871"/>
                    </a:lnTo>
                    <a:lnTo>
                      <a:pt x="0" y="979"/>
                    </a:lnTo>
                    <a:lnTo>
                      <a:pt x="12" y="1076"/>
                    </a:lnTo>
                    <a:lnTo>
                      <a:pt x="24" y="1173"/>
                    </a:lnTo>
                    <a:lnTo>
                      <a:pt x="49" y="1269"/>
                    </a:lnTo>
                    <a:lnTo>
                      <a:pt x="85" y="1354"/>
                    </a:lnTo>
                    <a:lnTo>
                      <a:pt x="121" y="1438"/>
                    </a:lnTo>
                    <a:lnTo>
                      <a:pt x="169" y="1523"/>
                    </a:lnTo>
                    <a:lnTo>
                      <a:pt x="230" y="1595"/>
                    </a:lnTo>
                    <a:lnTo>
                      <a:pt x="290" y="1668"/>
                    </a:lnTo>
                    <a:lnTo>
                      <a:pt x="363" y="1728"/>
                    </a:lnTo>
                    <a:lnTo>
                      <a:pt x="435" y="1789"/>
                    </a:lnTo>
                    <a:lnTo>
                      <a:pt x="520" y="1837"/>
                    </a:lnTo>
                    <a:lnTo>
                      <a:pt x="604" y="1873"/>
                    </a:lnTo>
                    <a:lnTo>
                      <a:pt x="689" y="1909"/>
                    </a:lnTo>
                    <a:lnTo>
                      <a:pt x="785" y="1934"/>
                    </a:lnTo>
                    <a:lnTo>
                      <a:pt x="882" y="1946"/>
                    </a:lnTo>
                    <a:lnTo>
                      <a:pt x="979" y="1958"/>
                    </a:lnTo>
                    <a:lnTo>
                      <a:pt x="1087" y="1946"/>
                    </a:lnTo>
                    <a:lnTo>
                      <a:pt x="1184" y="1934"/>
                    </a:lnTo>
                    <a:lnTo>
                      <a:pt x="1269" y="1909"/>
                    </a:lnTo>
                    <a:lnTo>
                      <a:pt x="1365" y="1873"/>
                    </a:lnTo>
                    <a:lnTo>
                      <a:pt x="1450" y="1837"/>
                    </a:lnTo>
                    <a:lnTo>
                      <a:pt x="1534" y="1789"/>
                    </a:lnTo>
                    <a:lnTo>
                      <a:pt x="1607" y="1728"/>
                    </a:lnTo>
                    <a:lnTo>
                      <a:pt x="1679" y="1668"/>
                    </a:lnTo>
                    <a:lnTo>
                      <a:pt x="1740" y="1595"/>
                    </a:lnTo>
                    <a:lnTo>
                      <a:pt x="1788" y="1523"/>
                    </a:lnTo>
                    <a:lnTo>
                      <a:pt x="1848" y="1438"/>
                    </a:lnTo>
                    <a:lnTo>
                      <a:pt x="1885" y="1354"/>
                    </a:lnTo>
                    <a:lnTo>
                      <a:pt x="1921" y="1269"/>
                    </a:lnTo>
                    <a:lnTo>
                      <a:pt x="1945" y="1173"/>
                    </a:lnTo>
                    <a:lnTo>
                      <a:pt x="1957" y="1076"/>
                    </a:lnTo>
                    <a:lnTo>
                      <a:pt x="1957" y="979"/>
                    </a:lnTo>
                    <a:lnTo>
                      <a:pt x="1957" y="871"/>
                    </a:lnTo>
                    <a:lnTo>
                      <a:pt x="1945" y="774"/>
                    </a:lnTo>
                    <a:lnTo>
                      <a:pt x="1921" y="689"/>
                    </a:lnTo>
                    <a:lnTo>
                      <a:pt x="1885" y="593"/>
                    </a:lnTo>
                    <a:lnTo>
                      <a:pt x="1848" y="508"/>
                    </a:lnTo>
                    <a:lnTo>
                      <a:pt x="1788" y="424"/>
                    </a:lnTo>
                    <a:lnTo>
                      <a:pt x="1740" y="351"/>
                    </a:lnTo>
                    <a:lnTo>
                      <a:pt x="1679" y="279"/>
                    </a:lnTo>
                    <a:lnTo>
                      <a:pt x="1607" y="218"/>
                    </a:lnTo>
                    <a:lnTo>
                      <a:pt x="1534" y="170"/>
                    </a:lnTo>
                    <a:lnTo>
                      <a:pt x="1450" y="122"/>
                    </a:lnTo>
                    <a:lnTo>
                      <a:pt x="1365" y="73"/>
                    </a:lnTo>
                    <a:lnTo>
                      <a:pt x="1269" y="37"/>
                    </a:lnTo>
                    <a:lnTo>
                      <a:pt x="1184" y="13"/>
                    </a:lnTo>
                    <a:lnTo>
                      <a:pt x="1087"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89" name="Google Shape;151;p16">
                <a:extLst>
                  <a:ext uri="{FF2B5EF4-FFF2-40B4-BE49-F238E27FC236}">
                    <a16:creationId xmlns:a16="http://schemas.microsoft.com/office/drawing/2014/main" id="{8279B8A9-7CF7-6480-FA3A-F67D46102C79}"/>
                  </a:ext>
                </a:extLst>
              </p:cNvPr>
              <p:cNvSpPr/>
              <p:nvPr/>
            </p:nvSpPr>
            <p:spPr>
              <a:xfrm>
                <a:off x="3199168" y="2134190"/>
                <a:ext cx="107922" cy="106397"/>
              </a:xfrm>
              <a:custGeom>
                <a:avLst/>
                <a:gdLst/>
                <a:ahLst/>
                <a:cxnLst/>
                <a:rect l="l" t="t" r="r" b="b"/>
                <a:pathLst>
                  <a:path w="1958" h="1958" extrusionOk="0">
                    <a:moveTo>
                      <a:pt x="979" y="387"/>
                    </a:moveTo>
                    <a:lnTo>
                      <a:pt x="1100" y="399"/>
                    </a:lnTo>
                    <a:lnTo>
                      <a:pt x="1209" y="436"/>
                    </a:lnTo>
                    <a:lnTo>
                      <a:pt x="1305" y="484"/>
                    </a:lnTo>
                    <a:lnTo>
                      <a:pt x="1402" y="557"/>
                    </a:lnTo>
                    <a:lnTo>
                      <a:pt x="1474" y="641"/>
                    </a:lnTo>
                    <a:lnTo>
                      <a:pt x="1523" y="750"/>
                    </a:lnTo>
                    <a:lnTo>
                      <a:pt x="1559" y="859"/>
                    </a:lnTo>
                    <a:lnTo>
                      <a:pt x="1571" y="979"/>
                    </a:lnTo>
                    <a:lnTo>
                      <a:pt x="1559" y="1100"/>
                    </a:lnTo>
                    <a:lnTo>
                      <a:pt x="1523" y="1209"/>
                    </a:lnTo>
                    <a:lnTo>
                      <a:pt x="1474" y="1305"/>
                    </a:lnTo>
                    <a:lnTo>
                      <a:pt x="1402" y="1390"/>
                    </a:lnTo>
                    <a:lnTo>
                      <a:pt x="1305" y="1462"/>
                    </a:lnTo>
                    <a:lnTo>
                      <a:pt x="1209" y="1523"/>
                    </a:lnTo>
                    <a:lnTo>
                      <a:pt x="1100" y="1559"/>
                    </a:lnTo>
                    <a:lnTo>
                      <a:pt x="979" y="1571"/>
                    </a:lnTo>
                    <a:lnTo>
                      <a:pt x="858" y="1559"/>
                    </a:lnTo>
                    <a:lnTo>
                      <a:pt x="750" y="1523"/>
                    </a:lnTo>
                    <a:lnTo>
                      <a:pt x="653" y="1462"/>
                    </a:lnTo>
                    <a:lnTo>
                      <a:pt x="568" y="1390"/>
                    </a:lnTo>
                    <a:lnTo>
                      <a:pt x="496" y="1305"/>
                    </a:lnTo>
                    <a:lnTo>
                      <a:pt x="436" y="1209"/>
                    </a:lnTo>
                    <a:lnTo>
                      <a:pt x="399" y="1100"/>
                    </a:lnTo>
                    <a:lnTo>
                      <a:pt x="387" y="979"/>
                    </a:lnTo>
                    <a:lnTo>
                      <a:pt x="399" y="859"/>
                    </a:lnTo>
                    <a:lnTo>
                      <a:pt x="436" y="750"/>
                    </a:lnTo>
                    <a:lnTo>
                      <a:pt x="496" y="641"/>
                    </a:lnTo>
                    <a:lnTo>
                      <a:pt x="568" y="557"/>
                    </a:lnTo>
                    <a:lnTo>
                      <a:pt x="653" y="484"/>
                    </a:lnTo>
                    <a:lnTo>
                      <a:pt x="750" y="436"/>
                    </a:lnTo>
                    <a:lnTo>
                      <a:pt x="858" y="399"/>
                    </a:lnTo>
                    <a:lnTo>
                      <a:pt x="979" y="387"/>
                    </a:lnTo>
                    <a:close/>
                    <a:moveTo>
                      <a:pt x="883" y="1"/>
                    </a:moveTo>
                    <a:lnTo>
                      <a:pt x="786" y="13"/>
                    </a:lnTo>
                    <a:lnTo>
                      <a:pt x="689" y="37"/>
                    </a:lnTo>
                    <a:lnTo>
                      <a:pt x="605" y="73"/>
                    </a:lnTo>
                    <a:lnTo>
                      <a:pt x="520" y="122"/>
                    </a:lnTo>
                    <a:lnTo>
                      <a:pt x="436" y="170"/>
                    </a:lnTo>
                    <a:lnTo>
                      <a:pt x="363" y="218"/>
                    </a:lnTo>
                    <a:lnTo>
                      <a:pt x="291" y="279"/>
                    </a:lnTo>
                    <a:lnTo>
                      <a:pt x="230" y="351"/>
                    </a:lnTo>
                    <a:lnTo>
                      <a:pt x="170" y="424"/>
                    </a:lnTo>
                    <a:lnTo>
                      <a:pt x="121" y="508"/>
                    </a:lnTo>
                    <a:lnTo>
                      <a:pt x="85" y="593"/>
                    </a:lnTo>
                    <a:lnTo>
                      <a:pt x="49" y="689"/>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09"/>
                    </a:lnTo>
                    <a:lnTo>
                      <a:pt x="786" y="1934"/>
                    </a:lnTo>
                    <a:lnTo>
                      <a:pt x="883" y="1946"/>
                    </a:lnTo>
                    <a:lnTo>
                      <a:pt x="979" y="1958"/>
                    </a:lnTo>
                    <a:lnTo>
                      <a:pt x="1076" y="1946"/>
                    </a:lnTo>
                    <a:lnTo>
                      <a:pt x="1172" y="1934"/>
                    </a:lnTo>
                    <a:lnTo>
                      <a:pt x="1269" y="1909"/>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89"/>
                    </a:lnTo>
                    <a:lnTo>
                      <a:pt x="1885" y="593"/>
                    </a:lnTo>
                    <a:lnTo>
                      <a:pt x="1837" y="508"/>
                    </a:lnTo>
                    <a:lnTo>
                      <a:pt x="1789" y="424"/>
                    </a:lnTo>
                    <a:lnTo>
                      <a:pt x="1740" y="351"/>
                    </a:lnTo>
                    <a:lnTo>
                      <a:pt x="1668" y="279"/>
                    </a:lnTo>
                    <a:lnTo>
                      <a:pt x="1607" y="218"/>
                    </a:lnTo>
                    <a:lnTo>
                      <a:pt x="1523" y="170"/>
                    </a:lnTo>
                    <a:lnTo>
                      <a:pt x="1450" y="122"/>
                    </a:lnTo>
                    <a:lnTo>
                      <a:pt x="1366" y="73"/>
                    </a:lnTo>
                    <a:lnTo>
                      <a:pt x="1269" y="37"/>
                    </a:lnTo>
                    <a:lnTo>
                      <a:pt x="1172" y="13"/>
                    </a:lnTo>
                    <a:lnTo>
                      <a:pt x="1076"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0" name="Google Shape;152;p16">
                <a:extLst>
                  <a:ext uri="{FF2B5EF4-FFF2-40B4-BE49-F238E27FC236}">
                    <a16:creationId xmlns:a16="http://schemas.microsoft.com/office/drawing/2014/main" id="{80EEB6E4-4C87-09C0-B40F-D5AFF5652072}"/>
                  </a:ext>
                </a:extLst>
              </p:cNvPr>
              <p:cNvSpPr/>
              <p:nvPr/>
            </p:nvSpPr>
            <p:spPr>
              <a:xfrm>
                <a:off x="3292806" y="2177066"/>
                <a:ext cx="325353" cy="20645"/>
              </a:xfrm>
              <a:custGeom>
                <a:avLst/>
                <a:gdLst/>
                <a:ahLst/>
                <a:cxnLst/>
                <a:rect l="l" t="t" r="r" b="b"/>
                <a:pathLst>
                  <a:path w="5981" h="387" extrusionOk="0">
                    <a:moveTo>
                      <a:pt x="1" y="0"/>
                    </a:moveTo>
                    <a:lnTo>
                      <a:pt x="1" y="387"/>
                    </a:lnTo>
                    <a:lnTo>
                      <a:pt x="5981" y="387"/>
                    </a:lnTo>
                    <a:lnTo>
                      <a:pt x="5981" y="0"/>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1" name="Google Shape;153;p16">
                <a:extLst>
                  <a:ext uri="{FF2B5EF4-FFF2-40B4-BE49-F238E27FC236}">
                    <a16:creationId xmlns:a16="http://schemas.microsoft.com/office/drawing/2014/main" id="{7E389FD3-BC75-A8C8-3274-5D87421453D3}"/>
                  </a:ext>
                </a:extLst>
              </p:cNvPr>
              <p:cNvSpPr/>
              <p:nvPr/>
            </p:nvSpPr>
            <p:spPr>
              <a:xfrm>
                <a:off x="3608636" y="2302520"/>
                <a:ext cx="106334" cy="106397"/>
              </a:xfrm>
              <a:custGeom>
                <a:avLst/>
                <a:gdLst/>
                <a:ahLst/>
                <a:cxnLst/>
                <a:rect l="l" t="t" r="r" b="b"/>
                <a:pathLst>
                  <a:path w="1958" h="1958" extrusionOk="0">
                    <a:moveTo>
                      <a:pt x="979" y="387"/>
                    </a:moveTo>
                    <a:lnTo>
                      <a:pt x="1099" y="399"/>
                    </a:lnTo>
                    <a:lnTo>
                      <a:pt x="1208" y="435"/>
                    </a:lnTo>
                    <a:lnTo>
                      <a:pt x="1317" y="495"/>
                    </a:lnTo>
                    <a:lnTo>
                      <a:pt x="1401" y="568"/>
                    </a:lnTo>
                    <a:lnTo>
                      <a:pt x="1474" y="653"/>
                    </a:lnTo>
                    <a:lnTo>
                      <a:pt x="1522" y="749"/>
                    </a:lnTo>
                    <a:lnTo>
                      <a:pt x="1559" y="858"/>
                    </a:lnTo>
                    <a:lnTo>
                      <a:pt x="1571" y="979"/>
                    </a:lnTo>
                    <a:lnTo>
                      <a:pt x="1559" y="1099"/>
                    </a:lnTo>
                    <a:lnTo>
                      <a:pt x="1522" y="1208"/>
                    </a:lnTo>
                    <a:lnTo>
                      <a:pt x="1474" y="1305"/>
                    </a:lnTo>
                    <a:lnTo>
                      <a:pt x="1401" y="1401"/>
                    </a:lnTo>
                    <a:lnTo>
                      <a:pt x="1317" y="1474"/>
                    </a:lnTo>
                    <a:lnTo>
                      <a:pt x="1208" y="1522"/>
                    </a:lnTo>
                    <a:lnTo>
                      <a:pt x="1099" y="1559"/>
                    </a:lnTo>
                    <a:lnTo>
                      <a:pt x="979" y="1571"/>
                    </a:lnTo>
                    <a:lnTo>
                      <a:pt x="870" y="1559"/>
                    </a:lnTo>
                    <a:lnTo>
                      <a:pt x="749" y="1522"/>
                    </a:lnTo>
                    <a:lnTo>
                      <a:pt x="653" y="1474"/>
                    </a:lnTo>
                    <a:lnTo>
                      <a:pt x="568" y="1401"/>
                    </a:lnTo>
                    <a:lnTo>
                      <a:pt x="496" y="1305"/>
                    </a:lnTo>
                    <a:lnTo>
                      <a:pt x="435" y="1208"/>
                    </a:lnTo>
                    <a:lnTo>
                      <a:pt x="411" y="1099"/>
                    </a:lnTo>
                    <a:lnTo>
                      <a:pt x="399" y="979"/>
                    </a:lnTo>
                    <a:lnTo>
                      <a:pt x="411" y="858"/>
                    </a:lnTo>
                    <a:lnTo>
                      <a:pt x="435" y="749"/>
                    </a:lnTo>
                    <a:lnTo>
                      <a:pt x="496" y="653"/>
                    </a:lnTo>
                    <a:lnTo>
                      <a:pt x="568" y="568"/>
                    </a:lnTo>
                    <a:lnTo>
                      <a:pt x="653" y="495"/>
                    </a:lnTo>
                    <a:lnTo>
                      <a:pt x="749" y="435"/>
                    </a:lnTo>
                    <a:lnTo>
                      <a:pt x="870" y="399"/>
                    </a:lnTo>
                    <a:lnTo>
                      <a:pt x="979" y="387"/>
                    </a:lnTo>
                    <a:close/>
                    <a:moveTo>
                      <a:pt x="979" y="0"/>
                    </a:moveTo>
                    <a:lnTo>
                      <a:pt x="882" y="12"/>
                    </a:lnTo>
                    <a:lnTo>
                      <a:pt x="785" y="24"/>
                    </a:lnTo>
                    <a:lnTo>
                      <a:pt x="689" y="49"/>
                    </a:lnTo>
                    <a:lnTo>
                      <a:pt x="604" y="85"/>
                    </a:lnTo>
                    <a:lnTo>
                      <a:pt x="520" y="121"/>
                    </a:lnTo>
                    <a:lnTo>
                      <a:pt x="435" y="169"/>
                    </a:lnTo>
                    <a:lnTo>
                      <a:pt x="363" y="230"/>
                    </a:lnTo>
                    <a:lnTo>
                      <a:pt x="290" y="290"/>
                    </a:lnTo>
                    <a:lnTo>
                      <a:pt x="230" y="363"/>
                    </a:lnTo>
                    <a:lnTo>
                      <a:pt x="169" y="435"/>
                    </a:lnTo>
                    <a:lnTo>
                      <a:pt x="121" y="520"/>
                    </a:lnTo>
                    <a:lnTo>
                      <a:pt x="85" y="604"/>
                    </a:lnTo>
                    <a:lnTo>
                      <a:pt x="49" y="689"/>
                    </a:lnTo>
                    <a:lnTo>
                      <a:pt x="24" y="785"/>
                    </a:lnTo>
                    <a:lnTo>
                      <a:pt x="12" y="882"/>
                    </a:lnTo>
                    <a:lnTo>
                      <a:pt x="0" y="979"/>
                    </a:lnTo>
                    <a:lnTo>
                      <a:pt x="12" y="1075"/>
                    </a:lnTo>
                    <a:lnTo>
                      <a:pt x="24" y="1172"/>
                    </a:lnTo>
                    <a:lnTo>
                      <a:pt x="49" y="1269"/>
                    </a:lnTo>
                    <a:lnTo>
                      <a:pt x="85" y="1365"/>
                    </a:lnTo>
                    <a:lnTo>
                      <a:pt x="121" y="1450"/>
                    </a:lnTo>
                    <a:lnTo>
                      <a:pt x="169" y="1522"/>
                    </a:lnTo>
                    <a:lnTo>
                      <a:pt x="230" y="1607"/>
                    </a:lnTo>
                    <a:lnTo>
                      <a:pt x="290" y="1667"/>
                    </a:lnTo>
                    <a:lnTo>
                      <a:pt x="363" y="1740"/>
                    </a:lnTo>
                    <a:lnTo>
                      <a:pt x="435" y="1788"/>
                    </a:lnTo>
                    <a:lnTo>
                      <a:pt x="520" y="1836"/>
                    </a:lnTo>
                    <a:lnTo>
                      <a:pt x="604" y="1885"/>
                    </a:lnTo>
                    <a:lnTo>
                      <a:pt x="689" y="1909"/>
                    </a:lnTo>
                    <a:lnTo>
                      <a:pt x="785" y="1933"/>
                    </a:lnTo>
                    <a:lnTo>
                      <a:pt x="882" y="1957"/>
                    </a:lnTo>
                    <a:lnTo>
                      <a:pt x="1087" y="1957"/>
                    </a:lnTo>
                    <a:lnTo>
                      <a:pt x="1184" y="1933"/>
                    </a:lnTo>
                    <a:lnTo>
                      <a:pt x="1269" y="1909"/>
                    </a:lnTo>
                    <a:lnTo>
                      <a:pt x="1365" y="1885"/>
                    </a:lnTo>
                    <a:lnTo>
                      <a:pt x="1450" y="1836"/>
                    </a:lnTo>
                    <a:lnTo>
                      <a:pt x="1534" y="1788"/>
                    </a:lnTo>
                    <a:lnTo>
                      <a:pt x="1607" y="1740"/>
                    </a:lnTo>
                    <a:lnTo>
                      <a:pt x="1679" y="1667"/>
                    </a:lnTo>
                    <a:lnTo>
                      <a:pt x="1740" y="1607"/>
                    </a:lnTo>
                    <a:lnTo>
                      <a:pt x="1788" y="1522"/>
                    </a:lnTo>
                    <a:lnTo>
                      <a:pt x="1848" y="1450"/>
                    </a:lnTo>
                    <a:lnTo>
                      <a:pt x="1885" y="1365"/>
                    </a:lnTo>
                    <a:lnTo>
                      <a:pt x="1921" y="1269"/>
                    </a:lnTo>
                    <a:lnTo>
                      <a:pt x="1945" y="1172"/>
                    </a:lnTo>
                    <a:lnTo>
                      <a:pt x="1957" y="1075"/>
                    </a:lnTo>
                    <a:lnTo>
                      <a:pt x="1957" y="979"/>
                    </a:lnTo>
                    <a:lnTo>
                      <a:pt x="1957" y="882"/>
                    </a:lnTo>
                    <a:lnTo>
                      <a:pt x="1945" y="785"/>
                    </a:lnTo>
                    <a:lnTo>
                      <a:pt x="1921" y="689"/>
                    </a:lnTo>
                    <a:lnTo>
                      <a:pt x="1885" y="604"/>
                    </a:lnTo>
                    <a:lnTo>
                      <a:pt x="1848" y="520"/>
                    </a:lnTo>
                    <a:lnTo>
                      <a:pt x="1788" y="435"/>
                    </a:lnTo>
                    <a:lnTo>
                      <a:pt x="1740" y="363"/>
                    </a:lnTo>
                    <a:lnTo>
                      <a:pt x="1679" y="290"/>
                    </a:lnTo>
                    <a:lnTo>
                      <a:pt x="1607" y="230"/>
                    </a:lnTo>
                    <a:lnTo>
                      <a:pt x="1534" y="169"/>
                    </a:lnTo>
                    <a:lnTo>
                      <a:pt x="1450" y="121"/>
                    </a:lnTo>
                    <a:lnTo>
                      <a:pt x="1365" y="85"/>
                    </a:lnTo>
                    <a:lnTo>
                      <a:pt x="1269" y="49"/>
                    </a:lnTo>
                    <a:lnTo>
                      <a:pt x="1184" y="24"/>
                    </a:lnTo>
                    <a:lnTo>
                      <a:pt x="1087" y="12"/>
                    </a:lnTo>
                    <a:lnTo>
                      <a:pt x="97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2" name="Google Shape;154;p16">
                <a:extLst>
                  <a:ext uri="{FF2B5EF4-FFF2-40B4-BE49-F238E27FC236}">
                    <a16:creationId xmlns:a16="http://schemas.microsoft.com/office/drawing/2014/main" id="{A08E6E53-3501-21D0-CAF1-C38446932C40}"/>
                  </a:ext>
                </a:extLst>
              </p:cNvPr>
              <p:cNvSpPr/>
              <p:nvPr/>
            </p:nvSpPr>
            <p:spPr>
              <a:xfrm>
                <a:off x="3199168" y="2302520"/>
                <a:ext cx="107922" cy="106397"/>
              </a:xfrm>
              <a:custGeom>
                <a:avLst/>
                <a:gdLst/>
                <a:ahLst/>
                <a:cxnLst/>
                <a:rect l="l" t="t" r="r" b="b"/>
                <a:pathLst>
                  <a:path w="1958" h="1958" extrusionOk="0">
                    <a:moveTo>
                      <a:pt x="979" y="387"/>
                    </a:moveTo>
                    <a:lnTo>
                      <a:pt x="1100" y="399"/>
                    </a:lnTo>
                    <a:lnTo>
                      <a:pt x="1209" y="435"/>
                    </a:lnTo>
                    <a:lnTo>
                      <a:pt x="1305" y="495"/>
                    </a:lnTo>
                    <a:lnTo>
                      <a:pt x="1402" y="568"/>
                    </a:lnTo>
                    <a:lnTo>
                      <a:pt x="1474" y="653"/>
                    </a:lnTo>
                    <a:lnTo>
                      <a:pt x="1523" y="749"/>
                    </a:lnTo>
                    <a:lnTo>
                      <a:pt x="1559" y="858"/>
                    </a:lnTo>
                    <a:lnTo>
                      <a:pt x="1571" y="979"/>
                    </a:lnTo>
                    <a:lnTo>
                      <a:pt x="1559" y="1099"/>
                    </a:lnTo>
                    <a:lnTo>
                      <a:pt x="1523" y="1208"/>
                    </a:lnTo>
                    <a:lnTo>
                      <a:pt x="1474" y="1305"/>
                    </a:lnTo>
                    <a:lnTo>
                      <a:pt x="1402" y="1401"/>
                    </a:lnTo>
                    <a:lnTo>
                      <a:pt x="1305" y="1474"/>
                    </a:lnTo>
                    <a:lnTo>
                      <a:pt x="1209" y="1522"/>
                    </a:lnTo>
                    <a:lnTo>
                      <a:pt x="1100" y="1559"/>
                    </a:lnTo>
                    <a:lnTo>
                      <a:pt x="979" y="1571"/>
                    </a:lnTo>
                    <a:lnTo>
                      <a:pt x="858" y="1559"/>
                    </a:lnTo>
                    <a:lnTo>
                      <a:pt x="750" y="1522"/>
                    </a:lnTo>
                    <a:lnTo>
                      <a:pt x="653" y="1474"/>
                    </a:lnTo>
                    <a:lnTo>
                      <a:pt x="568" y="1401"/>
                    </a:lnTo>
                    <a:lnTo>
                      <a:pt x="496" y="1305"/>
                    </a:lnTo>
                    <a:lnTo>
                      <a:pt x="436" y="1208"/>
                    </a:lnTo>
                    <a:lnTo>
                      <a:pt x="399" y="1099"/>
                    </a:lnTo>
                    <a:lnTo>
                      <a:pt x="387" y="979"/>
                    </a:lnTo>
                    <a:lnTo>
                      <a:pt x="399" y="858"/>
                    </a:lnTo>
                    <a:lnTo>
                      <a:pt x="436" y="749"/>
                    </a:lnTo>
                    <a:lnTo>
                      <a:pt x="496" y="653"/>
                    </a:lnTo>
                    <a:lnTo>
                      <a:pt x="568" y="568"/>
                    </a:lnTo>
                    <a:lnTo>
                      <a:pt x="653" y="495"/>
                    </a:lnTo>
                    <a:lnTo>
                      <a:pt x="750" y="435"/>
                    </a:lnTo>
                    <a:lnTo>
                      <a:pt x="858" y="399"/>
                    </a:lnTo>
                    <a:lnTo>
                      <a:pt x="979" y="387"/>
                    </a:lnTo>
                    <a:close/>
                    <a:moveTo>
                      <a:pt x="979" y="0"/>
                    </a:moveTo>
                    <a:lnTo>
                      <a:pt x="883" y="12"/>
                    </a:lnTo>
                    <a:lnTo>
                      <a:pt x="786" y="24"/>
                    </a:lnTo>
                    <a:lnTo>
                      <a:pt x="689" y="49"/>
                    </a:lnTo>
                    <a:lnTo>
                      <a:pt x="605" y="85"/>
                    </a:lnTo>
                    <a:lnTo>
                      <a:pt x="520" y="121"/>
                    </a:lnTo>
                    <a:lnTo>
                      <a:pt x="436" y="169"/>
                    </a:lnTo>
                    <a:lnTo>
                      <a:pt x="363" y="230"/>
                    </a:lnTo>
                    <a:lnTo>
                      <a:pt x="291" y="290"/>
                    </a:lnTo>
                    <a:lnTo>
                      <a:pt x="230" y="363"/>
                    </a:lnTo>
                    <a:lnTo>
                      <a:pt x="170" y="435"/>
                    </a:lnTo>
                    <a:lnTo>
                      <a:pt x="121" y="520"/>
                    </a:lnTo>
                    <a:lnTo>
                      <a:pt x="85" y="604"/>
                    </a:lnTo>
                    <a:lnTo>
                      <a:pt x="49" y="689"/>
                    </a:lnTo>
                    <a:lnTo>
                      <a:pt x="25" y="785"/>
                    </a:lnTo>
                    <a:lnTo>
                      <a:pt x="13" y="882"/>
                    </a:lnTo>
                    <a:lnTo>
                      <a:pt x="1" y="979"/>
                    </a:lnTo>
                    <a:lnTo>
                      <a:pt x="13" y="1075"/>
                    </a:lnTo>
                    <a:lnTo>
                      <a:pt x="25" y="1172"/>
                    </a:lnTo>
                    <a:lnTo>
                      <a:pt x="49" y="1269"/>
                    </a:lnTo>
                    <a:lnTo>
                      <a:pt x="85" y="1365"/>
                    </a:lnTo>
                    <a:lnTo>
                      <a:pt x="121" y="1450"/>
                    </a:lnTo>
                    <a:lnTo>
                      <a:pt x="170" y="1522"/>
                    </a:lnTo>
                    <a:lnTo>
                      <a:pt x="230" y="1607"/>
                    </a:lnTo>
                    <a:lnTo>
                      <a:pt x="291" y="1667"/>
                    </a:lnTo>
                    <a:lnTo>
                      <a:pt x="363" y="1740"/>
                    </a:lnTo>
                    <a:lnTo>
                      <a:pt x="436" y="1788"/>
                    </a:lnTo>
                    <a:lnTo>
                      <a:pt x="520" y="1836"/>
                    </a:lnTo>
                    <a:lnTo>
                      <a:pt x="605" y="1885"/>
                    </a:lnTo>
                    <a:lnTo>
                      <a:pt x="689" y="1909"/>
                    </a:lnTo>
                    <a:lnTo>
                      <a:pt x="786" y="1933"/>
                    </a:lnTo>
                    <a:lnTo>
                      <a:pt x="883" y="1957"/>
                    </a:lnTo>
                    <a:lnTo>
                      <a:pt x="1076" y="1957"/>
                    </a:lnTo>
                    <a:lnTo>
                      <a:pt x="1172" y="1933"/>
                    </a:lnTo>
                    <a:lnTo>
                      <a:pt x="1269" y="1909"/>
                    </a:lnTo>
                    <a:lnTo>
                      <a:pt x="1366" y="1885"/>
                    </a:lnTo>
                    <a:lnTo>
                      <a:pt x="1450" y="1836"/>
                    </a:lnTo>
                    <a:lnTo>
                      <a:pt x="1523" y="1788"/>
                    </a:lnTo>
                    <a:lnTo>
                      <a:pt x="1607" y="1740"/>
                    </a:lnTo>
                    <a:lnTo>
                      <a:pt x="1668" y="1667"/>
                    </a:lnTo>
                    <a:lnTo>
                      <a:pt x="1740" y="1607"/>
                    </a:lnTo>
                    <a:lnTo>
                      <a:pt x="1789" y="1522"/>
                    </a:lnTo>
                    <a:lnTo>
                      <a:pt x="1837" y="1450"/>
                    </a:lnTo>
                    <a:lnTo>
                      <a:pt x="1885" y="1365"/>
                    </a:lnTo>
                    <a:lnTo>
                      <a:pt x="1921" y="1269"/>
                    </a:lnTo>
                    <a:lnTo>
                      <a:pt x="1946" y="1172"/>
                    </a:lnTo>
                    <a:lnTo>
                      <a:pt x="1958" y="1075"/>
                    </a:lnTo>
                    <a:lnTo>
                      <a:pt x="1958" y="979"/>
                    </a:lnTo>
                    <a:lnTo>
                      <a:pt x="1958" y="882"/>
                    </a:lnTo>
                    <a:lnTo>
                      <a:pt x="1946" y="785"/>
                    </a:lnTo>
                    <a:lnTo>
                      <a:pt x="1921" y="689"/>
                    </a:lnTo>
                    <a:lnTo>
                      <a:pt x="1885" y="604"/>
                    </a:lnTo>
                    <a:lnTo>
                      <a:pt x="1837" y="520"/>
                    </a:lnTo>
                    <a:lnTo>
                      <a:pt x="1789" y="435"/>
                    </a:lnTo>
                    <a:lnTo>
                      <a:pt x="1740" y="363"/>
                    </a:lnTo>
                    <a:lnTo>
                      <a:pt x="1668" y="290"/>
                    </a:lnTo>
                    <a:lnTo>
                      <a:pt x="1607" y="230"/>
                    </a:lnTo>
                    <a:lnTo>
                      <a:pt x="1523" y="169"/>
                    </a:lnTo>
                    <a:lnTo>
                      <a:pt x="1450" y="121"/>
                    </a:lnTo>
                    <a:lnTo>
                      <a:pt x="1366" y="85"/>
                    </a:lnTo>
                    <a:lnTo>
                      <a:pt x="1269" y="49"/>
                    </a:lnTo>
                    <a:lnTo>
                      <a:pt x="1172" y="24"/>
                    </a:lnTo>
                    <a:lnTo>
                      <a:pt x="1076" y="12"/>
                    </a:lnTo>
                    <a:lnTo>
                      <a:pt x="97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3" name="Google Shape;155;p16">
                <a:extLst>
                  <a:ext uri="{FF2B5EF4-FFF2-40B4-BE49-F238E27FC236}">
                    <a16:creationId xmlns:a16="http://schemas.microsoft.com/office/drawing/2014/main" id="{703875A3-D9EF-30F7-BA31-24B380BEF1B5}"/>
                  </a:ext>
                </a:extLst>
              </p:cNvPr>
              <p:cNvSpPr/>
              <p:nvPr/>
            </p:nvSpPr>
            <p:spPr>
              <a:xfrm>
                <a:off x="3292806" y="2345396"/>
                <a:ext cx="325353" cy="20645"/>
              </a:xfrm>
              <a:custGeom>
                <a:avLst/>
                <a:gdLst/>
                <a:ahLst/>
                <a:cxnLst/>
                <a:rect l="l" t="t" r="r" b="b"/>
                <a:pathLst>
                  <a:path w="5981" h="387" extrusionOk="0">
                    <a:moveTo>
                      <a:pt x="1" y="0"/>
                    </a:moveTo>
                    <a:lnTo>
                      <a:pt x="1" y="387"/>
                    </a:lnTo>
                    <a:lnTo>
                      <a:pt x="5981" y="387"/>
                    </a:lnTo>
                    <a:lnTo>
                      <a:pt x="5981"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4" name="Google Shape;156;p16">
                <a:extLst>
                  <a:ext uri="{FF2B5EF4-FFF2-40B4-BE49-F238E27FC236}">
                    <a16:creationId xmlns:a16="http://schemas.microsoft.com/office/drawing/2014/main" id="{BF8AD4AE-D999-BED9-7638-546AE2BDE6B9}"/>
                  </a:ext>
                </a:extLst>
              </p:cNvPr>
              <p:cNvSpPr/>
              <p:nvPr/>
            </p:nvSpPr>
            <p:spPr>
              <a:xfrm>
                <a:off x="3443580" y="2480378"/>
                <a:ext cx="107922" cy="106397"/>
              </a:xfrm>
              <a:custGeom>
                <a:avLst/>
                <a:gdLst/>
                <a:ahLst/>
                <a:cxnLst/>
                <a:rect l="l" t="t" r="r" b="b"/>
                <a:pathLst>
                  <a:path w="1958" h="1946" extrusionOk="0">
                    <a:moveTo>
                      <a:pt x="979" y="387"/>
                    </a:moveTo>
                    <a:lnTo>
                      <a:pt x="1100" y="400"/>
                    </a:lnTo>
                    <a:lnTo>
                      <a:pt x="1208" y="436"/>
                    </a:lnTo>
                    <a:lnTo>
                      <a:pt x="1305" y="484"/>
                    </a:lnTo>
                    <a:lnTo>
                      <a:pt x="1402" y="557"/>
                    </a:lnTo>
                    <a:lnTo>
                      <a:pt x="1474" y="641"/>
                    </a:lnTo>
                    <a:lnTo>
                      <a:pt x="1522" y="750"/>
                    </a:lnTo>
                    <a:lnTo>
                      <a:pt x="1559" y="859"/>
                    </a:lnTo>
                    <a:lnTo>
                      <a:pt x="1571" y="979"/>
                    </a:lnTo>
                    <a:lnTo>
                      <a:pt x="1559" y="1088"/>
                    </a:lnTo>
                    <a:lnTo>
                      <a:pt x="1522" y="1197"/>
                    </a:lnTo>
                    <a:lnTo>
                      <a:pt x="1474" y="1306"/>
                    </a:lnTo>
                    <a:lnTo>
                      <a:pt x="1402" y="1390"/>
                    </a:lnTo>
                    <a:lnTo>
                      <a:pt x="1305" y="1463"/>
                    </a:lnTo>
                    <a:lnTo>
                      <a:pt x="1208" y="1511"/>
                    </a:lnTo>
                    <a:lnTo>
                      <a:pt x="1100" y="1547"/>
                    </a:lnTo>
                    <a:lnTo>
                      <a:pt x="979" y="1559"/>
                    </a:lnTo>
                    <a:lnTo>
                      <a:pt x="858" y="1547"/>
                    </a:lnTo>
                    <a:lnTo>
                      <a:pt x="749" y="1511"/>
                    </a:lnTo>
                    <a:lnTo>
                      <a:pt x="653" y="1463"/>
                    </a:lnTo>
                    <a:lnTo>
                      <a:pt x="568" y="1390"/>
                    </a:lnTo>
                    <a:lnTo>
                      <a:pt x="496" y="1306"/>
                    </a:lnTo>
                    <a:lnTo>
                      <a:pt x="435" y="1197"/>
                    </a:lnTo>
                    <a:lnTo>
                      <a:pt x="399" y="1088"/>
                    </a:lnTo>
                    <a:lnTo>
                      <a:pt x="387" y="979"/>
                    </a:lnTo>
                    <a:lnTo>
                      <a:pt x="399" y="859"/>
                    </a:lnTo>
                    <a:lnTo>
                      <a:pt x="435" y="750"/>
                    </a:lnTo>
                    <a:lnTo>
                      <a:pt x="496" y="641"/>
                    </a:lnTo>
                    <a:lnTo>
                      <a:pt x="568" y="557"/>
                    </a:lnTo>
                    <a:lnTo>
                      <a:pt x="653" y="484"/>
                    </a:lnTo>
                    <a:lnTo>
                      <a:pt x="749" y="436"/>
                    </a:lnTo>
                    <a:lnTo>
                      <a:pt x="858" y="400"/>
                    </a:lnTo>
                    <a:lnTo>
                      <a:pt x="979" y="387"/>
                    </a:lnTo>
                    <a:close/>
                    <a:moveTo>
                      <a:pt x="882" y="1"/>
                    </a:moveTo>
                    <a:lnTo>
                      <a:pt x="786" y="13"/>
                    </a:lnTo>
                    <a:lnTo>
                      <a:pt x="689" y="37"/>
                    </a:lnTo>
                    <a:lnTo>
                      <a:pt x="604" y="73"/>
                    </a:lnTo>
                    <a:lnTo>
                      <a:pt x="520" y="110"/>
                    </a:lnTo>
                    <a:lnTo>
                      <a:pt x="435" y="158"/>
                    </a:lnTo>
                    <a:lnTo>
                      <a:pt x="363" y="218"/>
                    </a:lnTo>
                    <a:lnTo>
                      <a:pt x="290" y="279"/>
                    </a:lnTo>
                    <a:lnTo>
                      <a:pt x="230" y="351"/>
                    </a:lnTo>
                    <a:lnTo>
                      <a:pt x="169" y="424"/>
                    </a:lnTo>
                    <a:lnTo>
                      <a:pt x="121" y="508"/>
                    </a:lnTo>
                    <a:lnTo>
                      <a:pt x="73" y="593"/>
                    </a:lnTo>
                    <a:lnTo>
                      <a:pt x="49" y="677"/>
                    </a:lnTo>
                    <a:lnTo>
                      <a:pt x="24" y="774"/>
                    </a:lnTo>
                    <a:lnTo>
                      <a:pt x="12" y="871"/>
                    </a:lnTo>
                    <a:lnTo>
                      <a:pt x="0" y="979"/>
                    </a:lnTo>
                    <a:lnTo>
                      <a:pt x="12" y="1076"/>
                    </a:lnTo>
                    <a:lnTo>
                      <a:pt x="24" y="1173"/>
                    </a:lnTo>
                    <a:lnTo>
                      <a:pt x="49" y="1269"/>
                    </a:lnTo>
                    <a:lnTo>
                      <a:pt x="73" y="1354"/>
                    </a:lnTo>
                    <a:lnTo>
                      <a:pt x="121" y="1438"/>
                    </a:lnTo>
                    <a:lnTo>
                      <a:pt x="169" y="1523"/>
                    </a:lnTo>
                    <a:lnTo>
                      <a:pt x="230" y="1595"/>
                    </a:lnTo>
                    <a:lnTo>
                      <a:pt x="290" y="1668"/>
                    </a:lnTo>
                    <a:lnTo>
                      <a:pt x="363" y="1728"/>
                    </a:lnTo>
                    <a:lnTo>
                      <a:pt x="435" y="1789"/>
                    </a:lnTo>
                    <a:lnTo>
                      <a:pt x="520" y="1837"/>
                    </a:lnTo>
                    <a:lnTo>
                      <a:pt x="604" y="1873"/>
                    </a:lnTo>
                    <a:lnTo>
                      <a:pt x="689" y="1910"/>
                    </a:lnTo>
                    <a:lnTo>
                      <a:pt x="786" y="1934"/>
                    </a:lnTo>
                    <a:lnTo>
                      <a:pt x="882" y="1946"/>
                    </a:lnTo>
                    <a:lnTo>
                      <a:pt x="1075" y="1946"/>
                    </a:lnTo>
                    <a:lnTo>
                      <a:pt x="1172" y="1934"/>
                    </a:lnTo>
                    <a:lnTo>
                      <a:pt x="1269" y="1910"/>
                    </a:lnTo>
                    <a:lnTo>
                      <a:pt x="1365" y="1873"/>
                    </a:lnTo>
                    <a:lnTo>
                      <a:pt x="1450" y="1837"/>
                    </a:lnTo>
                    <a:lnTo>
                      <a:pt x="1522" y="1789"/>
                    </a:lnTo>
                    <a:lnTo>
                      <a:pt x="1607" y="1728"/>
                    </a:lnTo>
                    <a:lnTo>
                      <a:pt x="1667" y="1668"/>
                    </a:lnTo>
                    <a:lnTo>
                      <a:pt x="1740" y="1595"/>
                    </a:lnTo>
                    <a:lnTo>
                      <a:pt x="1788" y="1523"/>
                    </a:lnTo>
                    <a:lnTo>
                      <a:pt x="1836" y="1438"/>
                    </a:lnTo>
                    <a:lnTo>
                      <a:pt x="1885" y="1354"/>
                    </a:lnTo>
                    <a:lnTo>
                      <a:pt x="1909" y="1269"/>
                    </a:lnTo>
                    <a:lnTo>
                      <a:pt x="1933" y="1173"/>
                    </a:lnTo>
                    <a:lnTo>
                      <a:pt x="1957" y="1076"/>
                    </a:lnTo>
                    <a:lnTo>
                      <a:pt x="1957" y="979"/>
                    </a:lnTo>
                    <a:lnTo>
                      <a:pt x="1957" y="871"/>
                    </a:lnTo>
                    <a:lnTo>
                      <a:pt x="1933" y="774"/>
                    </a:lnTo>
                    <a:lnTo>
                      <a:pt x="1909" y="677"/>
                    </a:lnTo>
                    <a:lnTo>
                      <a:pt x="1885" y="593"/>
                    </a:lnTo>
                    <a:lnTo>
                      <a:pt x="1836" y="508"/>
                    </a:lnTo>
                    <a:lnTo>
                      <a:pt x="1788" y="424"/>
                    </a:lnTo>
                    <a:lnTo>
                      <a:pt x="1740" y="351"/>
                    </a:lnTo>
                    <a:lnTo>
                      <a:pt x="1667" y="279"/>
                    </a:lnTo>
                    <a:lnTo>
                      <a:pt x="1607" y="218"/>
                    </a:lnTo>
                    <a:lnTo>
                      <a:pt x="1522" y="158"/>
                    </a:lnTo>
                    <a:lnTo>
                      <a:pt x="1450" y="110"/>
                    </a:lnTo>
                    <a:lnTo>
                      <a:pt x="1365" y="73"/>
                    </a:lnTo>
                    <a:lnTo>
                      <a:pt x="1269" y="37"/>
                    </a:lnTo>
                    <a:lnTo>
                      <a:pt x="1172" y="13"/>
                    </a:lnTo>
                    <a:lnTo>
                      <a:pt x="1075"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5" name="Google Shape;157;p16">
                <a:extLst>
                  <a:ext uri="{FF2B5EF4-FFF2-40B4-BE49-F238E27FC236}">
                    <a16:creationId xmlns:a16="http://schemas.microsoft.com/office/drawing/2014/main" id="{D636840A-6C20-E2AD-EF3E-22015CD6BF2E}"/>
                  </a:ext>
                </a:extLst>
              </p:cNvPr>
              <p:cNvSpPr/>
              <p:nvPr/>
            </p:nvSpPr>
            <p:spPr>
              <a:xfrm>
                <a:off x="3199168" y="2480378"/>
                <a:ext cx="107922" cy="106397"/>
              </a:xfrm>
              <a:custGeom>
                <a:avLst/>
                <a:gdLst/>
                <a:ahLst/>
                <a:cxnLst/>
                <a:rect l="l" t="t" r="r" b="b"/>
                <a:pathLst>
                  <a:path w="1958" h="1946" extrusionOk="0">
                    <a:moveTo>
                      <a:pt x="979" y="387"/>
                    </a:moveTo>
                    <a:lnTo>
                      <a:pt x="1100" y="400"/>
                    </a:lnTo>
                    <a:lnTo>
                      <a:pt x="1209" y="436"/>
                    </a:lnTo>
                    <a:lnTo>
                      <a:pt x="1305" y="484"/>
                    </a:lnTo>
                    <a:lnTo>
                      <a:pt x="1402" y="557"/>
                    </a:lnTo>
                    <a:lnTo>
                      <a:pt x="1474" y="641"/>
                    </a:lnTo>
                    <a:lnTo>
                      <a:pt x="1523" y="750"/>
                    </a:lnTo>
                    <a:lnTo>
                      <a:pt x="1559" y="859"/>
                    </a:lnTo>
                    <a:lnTo>
                      <a:pt x="1571" y="979"/>
                    </a:lnTo>
                    <a:lnTo>
                      <a:pt x="1559" y="1088"/>
                    </a:lnTo>
                    <a:lnTo>
                      <a:pt x="1523" y="1197"/>
                    </a:lnTo>
                    <a:lnTo>
                      <a:pt x="1474" y="1306"/>
                    </a:lnTo>
                    <a:lnTo>
                      <a:pt x="1402" y="1390"/>
                    </a:lnTo>
                    <a:lnTo>
                      <a:pt x="1305" y="1463"/>
                    </a:lnTo>
                    <a:lnTo>
                      <a:pt x="1209" y="1511"/>
                    </a:lnTo>
                    <a:lnTo>
                      <a:pt x="1100" y="1547"/>
                    </a:lnTo>
                    <a:lnTo>
                      <a:pt x="979" y="1559"/>
                    </a:lnTo>
                    <a:lnTo>
                      <a:pt x="858" y="1547"/>
                    </a:lnTo>
                    <a:lnTo>
                      <a:pt x="750" y="1511"/>
                    </a:lnTo>
                    <a:lnTo>
                      <a:pt x="653" y="1463"/>
                    </a:lnTo>
                    <a:lnTo>
                      <a:pt x="568" y="1390"/>
                    </a:lnTo>
                    <a:lnTo>
                      <a:pt x="496" y="1306"/>
                    </a:lnTo>
                    <a:lnTo>
                      <a:pt x="436" y="1197"/>
                    </a:lnTo>
                    <a:lnTo>
                      <a:pt x="399" y="1088"/>
                    </a:lnTo>
                    <a:lnTo>
                      <a:pt x="387" y="979"/>
                    </a:lnTo>
                    <a:lnTo>
                      <a:pt x="399" y="859"/>
                    </a:lnTo>
                    <a:lnTo>
                      <a:pt x="436" y="750"/>
                    </a:lnTo>
                    <a:lnTo>
                      <a:pt x="496" y="641"/>
                    </a:lnTo>
                    <a:lnTo>
                      <a:pt x="568" y="557"/>
                    </a:lnTo>
                    <a:lnTo>
                      <a:pt x="653" y="484"/>
                    </a:lnTo>
                    <a:lnTo>
                      <a:pt x="750" y="436"/>
                    </a:lnTo>
                    <a:lnTo>
                      <a:pt x="858" y="400"/>
                    </a:lnTo>
                    <a:lnTo>
                      <a:pt x="979" y="387"/>
                    </a:lnTo>
                    <a:close/>
                    <a:moveTo>
                      <a:pt x="883" y="1"/>
                    </a:moveTo>
                    <a:lnTo>
                      <a:pt x="786" y="13"/>
                    </a:lnTo>
                    <a:lnTo>
                      <a:pt x="689" y="37"/>
                    </a:lnTo>
                    <a:lnTo>
                      <a:pt x="605" y="73"/>
                    </a:lnTo>
                    <a:lnTo>
                      <a:pt x="520" y="110"/>
                    </a:lnTo>
                    <a:lnTo>
                      <a:pt x="436" y="158"/>
                    </a:lnTo>
                    <a:lnTo>
                      <a:pt x="363" y="218"/>
                    </a:lnTo>
                    <a:lnTo>
                      <a:pt x="291" y="279"/>
                    </a:lnTo>
                    <a:lnTo>
                      <a:pt x="230" y="351"/>
                    </a:lnTo>
                    <a:lnTo>
                      <a:pt x="170" y="424"/>
                    </a:lnTo>
                    <a:lnTo>
                      <a:pt x="121" y="508"/>
                    </a:lnTo>
                    <a:lnTo>
                      <a:pt x="85" y="593"/>
                    </a:lnTo>
                    <a:lnTo>
                      <a:pt x="49" y="677"/>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10"/>
                    </a:lnTo>
                    <a:lnTo>
                      <a:pt x="786" y="1934"/>
                    </a:lnTo>
                    <a:lnTo>
                      <a:pt x="883" y="1946"/>
                    </a:lnTo>
                    <a:lnTo>
                      <a:pt x="1076" y="1946"/>
                    </a:lnTo>
                    <a:lnTo>
                      <a:pt x="1172" y="1934"/>
                    </a:lnTo>
                    <a:lnTo>
                      <a:pt x="1269" y="1910"/>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77"/>
                    </a:lnTo>
                    <a:lnTo>
                      <a:pt x="1885" y="593"/>
                    </a:lnTo>
                    <a:lnTo>
                      <a:pt x="1837" y="508"/>
                    </a:lnTo>
                    <a:lnTo>
                      <a:pt x="1789" y="424"/>
                    </a:lnTo>
                    <a:lnTo>
                      <a:pt x="1740" y="351"/>
                    </a:lnTo>
                    <a:lnTo>
                      <a:pt x="1668" y="279"/>
                    </a:lnTo>
                    <a:lnTo>
                      <a:pt x="1607" y="218"/>
                    </a:lnTo>
                    <a:lnTo>
                      <a:pt x="1523" y="158"/>
                    </a:lnTo>
                    <a:lnTo>
                      <a:pt x="1450" y="110"/>
                    </a:lnTo>
                    <a:lnTo>
                      <a:pt x="1366" y="73"/>
                    </a:lnTo>
                    <a:lnTo>
                      <a:pt x="1269" y="37"/>
                    </a:lnTo>
                    <a:lnTo>
                      <a:pt x="1172" y="13"/>
                    </a:lnTo>
                    <a:lnTo>
                      <a:pt x="1076"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6" name="Google Shape;158;p16">
                <a:extLst>
                  <a:ext uri="{FF2B5EF4-FFF2-40B4-BE49-F238E27FC236}">
                    <a16:creationId xmlns:a16="http://schemas.microsoft.com/office/drawing/2014/main" id="{E6447A77-77FE-15A9-EB8B-E8D4A7E2C8E3}"/>
                  </a:ext>
                </a:extLst>
              </p:cNvPr>
              <p:cNvSpPr/>
              <p:nvPr/>
            </p:nvSpPr>
            <p:spPr>
              <a:xfrm>
                <a:off x="3292806" y="2523253"/>
                <a:ext cx="161883" cy="22232"/>
              </a:xfrm>
              <a:custGeom>
                <a:avLst/>
                <a:gdLst/>
                <a:ahLst/>
                <a:cxnLst/>
                <a:rect l="l" t="t" r="r" b="b"/>
                <a:pathLst>
                  <a:path w="2973" h="399" extrusionOk="0">
                    <a:moveTo>
                      <a:pt x="1" y="0"/>
                    </a:moveTo>
                    <a:lnTo>
                      <a:pt x="1" y="399"/>
                    </a:lnTo>
                    <a:lnTo>
                      <a:pt x="2973" y="399"/>
                    </a:lnTo>
                    <a:lnTo>
                      <a:pt x="2973" y="0"/>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7" name="Google Shape;159;p16">
                <a:extLst>
                  <a:ext uri="{FF2B5EF4-FFF2-40B4-BE49-F238E27FC236}">
                    <a16:creationId xmlns:a16="http://schemas.microsoft.com/office/drawing/2014/main" id="{1BF89C1E-6A64-38A8-6AC5-A3A5B48E2FEB}"/>
                  </a:ext>
                </a:extLst>
              </p:cNvPr>
              <p:cNvSpPr/>
              <p:nvPr/>
            </p:nvSpPr>
            <p:spPr>
              <a:xfrm>
                <a:off x="5322689" y="3228332"/>
                <a:ext cx="580873" cy="501813"/>
              </a:xfrm>
              <a:custGeom>
                <a:avLst/>
                <a:gdLst/>
                <a:ahLst/>
                <a:cxnLst/>
                <a:rect l="l" t="t" r="r" b="b"/>
                <a:pathLst>
                  <a:path w="10631" h="9206" extrusionOk="0">
                    <a:moveTo>
                      <a:pt x="0" y="1"/>
                    </a:moveTo>
                    <a:lnTo>
                      <a:pt x="0" y="9205"/>
                    </a:lnTo>
                    <a:lnTo>
                      <a:pt x="10631" y="9205"/>
                    </a:lnTo>
                    <a:lnTo>
                      <a:pt x="10631"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8" name="Google Shape;160;p16">
                <a:extLst>
                  <a:ext uri="{FF2B5EF4-FFF2-40B4-BE49-F238E27FC236}">
                    <a16:creationId xmlns:a16="http://schemas.microsoft.com/office/drawing/2014/main" id="{6937B460-0975-070B-38A8-6E2D1B7B9B26}"/>
                  </a:ext>
                </a:extLst>
              </p:cNvPr>
              <p:cNvSpPr/>
              <p:nvPr/>
            </p:nvSpPr>
            <p:spPr>
              <a:xfrm>
                <a:off x="5422675" y="2915494"/>
                <a:ext cx="380901" cy="754307"/>
              </a:xfrm>
              <a:custGeom>
                <a:avLst/>
                <a:gdLst/>
                <a:ahLst/>
                <a:cxnLst/>
                <a:rect l="l" t="t" r="r" b="b"/>
                <a:pathLst>
                  <a:path w="7007" h="13833" extrusionOk="0">
                    <a:moveTo>
                      <a:pt x="3503" y="1172"/>
                    </a:moveTo>
                    <a:lnTo>
                      <a:pt x="3733" y="1185"/>
                    </a:lnTo>
                    <a:lnTo>
                      <a:pt x="3975" y="1209"/>
                    </a:lnTo>
                    <a:lnTo>
                      <a:pt x="4192" y="1269"/>
                    </a:lnTo>
                    <a:lnTo>
                      <a:pt x="4409" y="1354"/>
                    </a:lnTo>
                    <a:lnTo>
                      <a:pt x="4615" y="1450"/>
                    </a:lnTo>
                    <a:lnTo>
                      <a:pt x="4808" y="1571"/>
                    </a:lnTo>
                    <a:lnTo>
                      <a:pt x="4989" y="1704"/>
                    </a:lnTo>
                    <a:lnTo>
                      <a:pt x="5146" y="1849"/>
                    </a:lnTo>
                    <a:lnTo>
                      <a:pt x="5303" y="2018"/>
                    </a:lnTo>
                    <a:lnTo>
                      <a:pt x="5436" y="2199"/>
                    </a:lnTo>
                    <a:lnTo>
                      <a:pt x="5557" y="2393"/>
                    </a:lnTo>
                    <a:lnTo>
                      <a:pt x="5654" y="2598"/>
                    </a:lnTo>
                    <a:lnTo>
                      <a:pt x="5726" y="2803"/>
                    </a:lnTo>
                    <a:lnTo>
                      <a:pt x="5787" y="3033"/>
                    </a:lnTo>
                    <a:lnTo>
                      <a:pt x="5823" y="3262"/>
                    </a:lnTo>
                    <a:lnTo>
                      <a:pt x="5835" y="3504"/>
                    </a:lnTo>
                    <a:lnTo>
                      <a:pt x="5835" y="10329"/>
                    </a:lnTo>
                    <a:lnTo>
                      <a:pt x="5823" y="10571"/>
                    </a:lnTo>
                    <a:lnTo>
                      <a:pt x="5787" y="10800"/>
                    </a:lnTo>
                    <a:lnTo>
                      <a:pt x="5726" y="11018"/>
                    </a:lnTo>
                    <a:lnTo>
                      <a:pt x="5654" y="11235"/>
                    </a:lnTo>
                    <a:lnTo>
                      <a:pt x="5557" y="11440"/>
                    </a:lnTo>
                    <a:lnTo>
                      <a:pt x="5436" y="11634"/>
                    </a:lnTo>
                    <a:lnTo>
                      <a:pt x="5303" y="11815"/>
                    </a:lnTo>
                    <a:lnTo>
                      <a:pt x="5146" y="11972"/>
                    </a:lnTo>
                    <a:lnTo>
                      <a:pt x="4989" y="12129"/>
                    </a:lnTo>
                    <a:lnTo>
                      <a:pt x="4808" y="12262"/>
                    </a:lnTo>
                    <a:lnTo>
                      <a:pt x="4615" y="12383"/>
                    </a:lnTo>
                    <a:lnTo>
                      <a:pt x="4409" y="12479"/>
                    </a:lnTo>
                    <a:lnTo>
                      <a:pt x="4192" y="12552"/>
                    </a:lnTo>
                    <a:lnTo>
                      <a:pt x="3975" y="12612"/>
                    </a:lnTo>
                    <a:lnTo>
                      <a:pt x="3733" y="12648"/>
                    </a:lnTo>
                    <a:lnTo>
                      <a:pt x="3503" y="12660"/>
                    </a:lnTo>
                    <a:lnTo>
                      <a:pt x="3262" y="12648"/>
                    </a:lnTo>
                    <a:lnTo>
                      <a:pt x="3032" y="12612"/>
                    </a:lnTo>
                    <a:lnTo>
                      <a:pt x="2803" y="12552"/>
                    </a:lnTo>
                    <a:lnTo>
                      <a:pt x="2597" y="12479"/>
                    </a:lnTo>
                    <a:lnTo>
                      <a:pt x="2392" y="12383"/>
                    </a:lnTo>
                    <a:lnTo>
                      <a:pt x="2199" y="12262"/>
                    </a:lnTo>
                    <a:lnTo>
                      <a:pt x="2018" y="12129"/>
                    </a:lnTo>
                    <a:lnTo>
                      <a:pt x="1848" y="11972"/>
                    </a:lnTo>
                    <a:lnTo>
                      <a:pt x="1704" y="11815"/>
                    </a:lnTo>
                    <a:lnTo>
                      <a:pt x="1559" y="11634"/>
                    </a:lnTo>
                    <a:lnTo>
                      <a:pt x="1450" y="11440"/>
                    </a:lnTo>
                    <a:lnTo>
                      <a:pt x="1353" y="11235"/>
                    </a:lnTo>
                    <a:lnTo>
                      <a:pt x="1269" y="11018"/>
                    </a:lnTo>
                    <a:lnTo>
                      <a:pt x="1208" y="10800"/>
                    </a:lnTo>
                    <a:lnTo>
                      <a:pt x="1172" y="10571"/>
                    </a:lnTo>
                    <a:lnTo>
                      <a:pt x="1160" y="10329"/>
                    </a:lnTo>
                    <a:lnTo>
                      <a:pt x="1160" y="3504"/>
                    </a:lnTo>
                    <a:lnTo>
                      <a:pt x="1172" y="3262"/>
                    </a:lnTo>
                    <a:lnTo>
                      <a:pt x="1208" y="3033"/>
                    </a:lnTo>
                    <a:lnTo>
                      <a:pt x="1269" y="2803"/>
                    </a:lnTo>
                    <a:lnTo>
                      <a:pt x="1353" y="2598"/>
                    </a:lnTo>
                    <a:lnTo>
                      <a:pt x="1450" y="2393"/>
                    </a:lnTo>
                    <a:lnTo>
                      <a:pt x="1559" y="2199"/>
                    </a:lnTo>
                    <a:lnTo>
                      <a:pt x="1704" y="2018"/>
                    </a:lnTo>
                    <a:lnTo>
                      <a:pt x="1848" y="1849"/>
                    </a:lnTo>
                    <a:lnTo>
                      <a:pt x="2018" y="1704"/>
                    </a:lnTo>
                    <a:lnTo>
                      <a:pt x="2199" y="1571"/>
                    </a:lnTo>
                    <a:lnTo>
                      <a:pt x="2392" y="1450"/>
                    </a:lnTo>
                    <a:lnTo>
                      <a:pt x="2597" y="1354"/>
                    </a:lnTo>
                    <a:lnTo>
                      <a:pt x="2803" y="1269"/>
                    </a:lnTo>
                    <a:lnTo>
                      <a:pt x="3032" y="1209"/>
                    </a:lnTo>
                    <a:lnTo>
                      <a:pt x="3262" y="1185"/>
                    </a:lnTo>
                    <a:lnTo>
                      <a:pt x="3503" y="1172"/>
                    </a:lnTo>
                    <a:close/>
                    <a:moveTo>
                      <a:pt x="3322" y="1"/>
                    </a:moveTo>
                    <a:lnTo>
                      <a:pt x="3141" y="25"/>
                    </a:lnTo>
                    <a:lnTo>
                      <a:pt x="2972" y="37"/>
                    </a:lnTo>
                    <a:lnTo>
                      <a:pt x="2791" y="73"/>
                    </a:lnTo>
                    <a:lnTo>
                      <a:pt x="2622" y="109"/>
                    </a:lnTo>
                    <a:lnTo>
                      <a:pt x="2465" y="158"/>
                    </a:lnTo>
                    <a:lnTo>
                      <a:pt x="2295" y="218"/>
                    </a:lnTo>
                    <a:lnTo>
                      <a:pt x="2138" y="279"/>
                    </a:lnTo>
                    <a:lnTo>
                      <a:pt x="1981" y="351"/>
                    </a:lnTo>
                    <a:lnTo>
                      <a:pt x="1836" y="424"/>
                    </a:lnTo>
                    <a:lnTo>
                      <a:pt x="1691" y="508"/>
                    </a:lnTo>
                    <a:lnTo>
                      <a:pt x="1546" y="605"/>
                    </a:lnTo>
                    <a:lnTo>
                      <a:pt x="1402" y="701"/>
                    </a:lnTo>
                    <a:lnTo>
                      <a:pt x="1269" y="798"/>
                    </a:lnTo>
                    <a:lnTo>
                      <a:pt x="1148" y="907"/>
                    </a:lnTo>
                    <a:lnTo>
                      <a:pt x="1027" y="1028"/>
                    </a:lnTo>
                    <a:lnTo>
                      <a:pt x="906" y="1148"/>
                    </a:lnTo>
                    <a:lnTo>
                      <a:pt x="798" y="1281"/>
                    </a:lnTo>
                    <a:lnTo>
                      <a:pt x="701" y="1414"/>
                    </a:lnTo>
                    <a:lnTo>
                      <a:pt x="592" y="1547"/>
                    </a:lnTo>
                    <a:lnTo>
                      <a:pt x="508" y="1692"/>
                    </a:lnTo>
                    <a:lnTo>
                      <a:pt x="423" y="1837"/>
                    </a:lnTo>
                    <a:lnTo>
                      <a:pt x="351" y="1982"/>
                    </a:lnTo>
                    <a:lnTo>
                      <a:pt x="278" y="2139"/>
                    </a:lnTo>
                    <a:lnTo>
                      <a:pt x="218" y="2296"/>
                    </a:lnTo>
                    <a:lnTo>
                      <a:pt x="157" y="2465"/>
                    </a:lnTo>
                    <a:lnTo>
                      <a:pt x="109" y="2634"/>
                    </a:lnTo>
                    <a:lnTo>
                      <a:pt x="73" y="2803"/>
                    </a:lnTo>
                    <a:lnTo>
                      <a:pt x="37" y="2972"/>
                    </a:lnTo>
                    <a:lnTo>
                      <a:pt x="12" y="3142"/>
                    </a:lnTo>
                    <a:lnTo>
                      <a:pt x="0" y="3323"/>
                    </a:lnTo>
                    <a:lnTo>
                      <a:pt x="0" y="3504"/>
                    </a:lnTo>
                    <a:lnTo>
                      <a:pt x="0" y="10329"/>
                    </a:lnTo>
                    <a:lnTo>
                      <a:pt x="0" y="10510"/>
                    </a:lnTo>
                    <a:lnTo>
                      <a:pt x="12" y="10679"/>
                    </a:lnTo>
                    <a:lnTo>
                      <a:pt x="37" y="10861"/>
                    </a:lnTo>
                    <a:lnTo>
                      <a:pt x="73" y="11030"/>
                    </a:lnTo>
                    <a:lnTo>
                      <a:pt x="109" y="11199"/>
                    </a:lnTo>
                    <a:lnTo>
                      <a:pt x="157" y="11368"/>
                    </a:lnTo>
                    <a:lnTo>
                      <a:pt x="218" y="11525"/>
                    </a:lnTo>
                    <a:lnTo>
                      <a:pt x="278" y="11682"/>
                    </a:lnTo>
                    <a:lnTo>
                      <a:pt x="351" y="11839"/>
                    </a:lnTo>
                    <a:lnTo>
                      <a:pt x="423" y="11996"/>
                    </a:lnTo>
                    <a:lnTo>
                      <a:pt x="508" y="12141"/>
                    </a:lnTo>
                    <a:lnTo>
                      <a:pt x="592" y="12286"/>
                    </a:lnTo>
                    <a:lnTo>
                      <a:pt x="701" y="12419"/>
                    </a:lnTo>
                    <a:lnTo>
                      <a:pt x="798" y="12552"/>
                    </a:lnTo>
                    <a:lnTo>
                      <a:pt x="906" y="12685"/>
                    </a:lnTo>
                    <a:lnTo>
                      <a:pt x="1027" y="12805"/>
                    </a:lnTo>
                    <a:lnTo>
                      <a:pt x="1148" y="12914"/>
                    </a:lnTo>
                    <a:lnTo>
                      <a:pt x="1269" y="13023"/>
                    </a:lnTo>
                    <a:lnTo>
                      <a:pt x="1402" y="13132"/>
                    </a:lnTo>
                    <a:lnTo>
                      <a:pt x="1546" y="13228"/>
                    </a:lnTo>
                    <a:lnTo>
                      <a:pt x="1691" y="13325"/>
                    </a:lnTo>
                    <a:lnTo>
                      <a:pt x="1836" y="13409"/>
                    </a:lnTo>
                    <a:lnTo>
                      <a:pt x="1981" y="13482"/>
                    </a:lnTo>
                    <a:lnTo>
                      <a:pt x="2138" y="13554"/>
                    </a:lnTo>
                    <a:lnTo>
                      <a:pt x="2295" y="13615"/>
                    </a:lnTo>
                    <a:lnTo>
                      <a:pt x="2465" y="13675"/>
                    </a:lnTo>
                    <a:lnTo>
                      <a:pt x="2622" y="13711"/>
                    </a:lnTo>
                    <a:lnTo>
                      <a:pt x="2791" y="13760"/>
                    </a:lnTo>
                    <a:lnTo>
                      <a:pt x="2972" y="13784"/>
                    </a:lnTo>
                    <a:lnTo>
                      <a:pt x="3141" y="13808"/>
                    </a:lnTo>
                    <a:lnTo>
                      <a:pt x="3322" y="13820"/>
                    </a:lnTo>
                    <a:lnTo>
                      <a:pt x="3503" y="13832"/>
                    </a:lnTo>
                    <a:lnTo>
                      <a:pt x="3685" y="13820"/>
                    </a:lnTo>
                    <a:lnTo>
                      <a:pt x="3854" y="13808"/>
                    </a:lnTo>
                    <a:lnTo>
                      <a:pt x="4035" y="13784"/>
                    </a:lnTo>
                    <a:lnTo>
                      <a:pt x="4204" y="13760"/>
                    </a:lnTo>
                    <a:lnTo>
                      <a:pt x="4373" y="13711"/>
                    </a:lnTo>
                    <a:lnTo>
                      <a:pt x="4542" y="13675"/>
                    </a:lnTo>
                    <a:lnTo>
                      <a:pt x="4699" y="13615"/>
                    </a:lnTo>
                    <a:lnTo>
                      <a:pt x="4856" y="13554"/>
                    </a:lnTo>
                    <a:lnTo>
                      <a:pt x="5013" y="13482"/>
                    </a:lnTo>
                    <a:lnTo>
                      <a:pt x="5170" y="13409"/>
                    </a:lnTo>
                    <a:lnTo>
                      <a:pt x="5315" y="13325"/>
                    </a:lnTo>
                    <a:lnTo>
                      <a:pt x="5460" y="13228"/>
                    </a:lnTo>
                    <a:lnTo>
                      <a:pt x="5593" y="13132"/>
                    </a:lnTo>
                    <a:lnTo>
                      <a:pt x="5726" y="13023"/>
                    </a:lnTo>
                    <a:lnTo>
                      <a:pt x="5859" y="12914"/>
                    </a:lnTo>
                    <a:lnTo>
                      <a:pt x="5980" y="12805"/>
                    </a:lnTo>
                    <a:lnTo>
                      <a:pt x="6089" y="12685"/>
                    </a:lnTo>
                    <a:lnTo>
                      <a:pt x="6197" y="12552"/>
                    </a:lnTo>
                    <a:lnTo>
                      <a:pt x="6306" y="12419"/>
                    </a:lnTo>
                    <a:lnTo>
                      <a:pt x="6403" y="12286"/>
                    </a:lnTo>
                    <a:lnTo>
                      <a:pt x="6499" y="12141"/>
                    </a:lnTo>
                    <a:lnTo>
                      <a:pt x="6584" y="11996"/>
                    </a:lnTo>
                    <a:lnTo>
                      <a:pt x="6656" y="11839"/>
                    </a:lnTo>
                    <a:lnTo>
                      <a:pt x="6729" y="11682"/>
                    </a:lnTo>
                    <a:lnTo>
                      <a:pt x="6789" y="11525"/>
                    </a:lnTo>
                    <a:lnTo>
                      <a:pt x="6850" y="11368"/>
                    </a:lnTo>
                    <a:lnTo>
                      <a:pt x="6886" y="11199"/>
                    </a:lnTo>
                    <a:lnTo>
                      <a:pt x="6934" y="11030"/>
                    </a:lnTo>
                    <a:lnTo>
                      <a:pt x="6958" y="10861"/>
                    </a:lnTo>
                    <a:lnTo>
                      <a:pt x="6982" y="10679"/>
                    </a:lnTo>
                    <a:lnTo>
                      <a:pt x="6995" y="10510"/>
                    </a:lnTo>
                    <a:lnTo>
                      <a:pt x="7007" y="10329"/>
                    </a:lnTo>
                    <a:lnTo>
                      <a:pt x="7007" y="3504"/>
                    </a:lnTo>
                    <a:lnTo>
                      <a:pt x="6995" y="3323"/>
                    </a:lnTo>
                    <a:lnTo>
                      <a:pt x="6982" y="3142"/>
                    </a:lnTo>
                    <a:lnTo>
                      <a:pt x="6958" y="2972"/>
                    </a:lnTo>
                    <a:lnTo>
                      <a:pt x="6934" y="2803"/>
                    </a:lnTo>
                    <a:lnTo>
                      <a:pt x="6886" y="2634"/>
                    </a:lnTo>
                    <a:lnTo>
                      <a:pt x="6850" y="2465"/>
                    </a:lnTo>
                    <a:lnTo>
                      <a:pt x="6789" y="2296"/>
                    </a:lnTo>
                    <a:lnTo>
                      <a:pt x="6729" y="2139"/>
                    </a:lnTo>
                    <a:lnTo>
                      <a:pt x="6656" y="1982"/>
                    </a:lnTo>
                    <a:lnTo>
                      <a:pt x="6584" y="1837"/>
                    </a:lnTo>
                    <a:lnTo>
                      <a:pt x="6499" y="1692"/>
                    </a:lnTo>
                    <a:lnTo>
                      <a:pt x="6403" y="1547"/>
                    </a:lnTo>
                    <a:lnTo>
                      <a:pt x="6306" y="1414"/>
                    </a:lnTo>
                    <a:lnTo>
                      <a:pt x="6197" y="1281"/>
                    </a:lnTo>
                    <a:lnTo>
                      <a:pt x="6089" y="1148"/>
                    </a:lnTo>
                    <a:lnTo>
                      <a:pt x="5980" y="1028"/>
                    </a:lnTo>
                    <a:lnTo>
                      <a:pt x="5859" y="907"/>
                    </a:lnTo>
                    <a:lnTo>
                      <a:pt x="5726" y="798"/>
                    </a:lnTo>
                    <a:lnTo>
                      <a:pt x="5593" y="701"/>
                    </a:lnTo>
                    <a:lnTo>
                      <a:pt x="5460" y="605"/>
                    </a:lnTo>
                    <a:lnTo>
                      <a:pt x="5315" y="508"/>
                    </a:lnTo>
                    <a:lnTo>
                      <a:pt x="5170" y="424"/>
                    </a:lnTo>
                    <a:lnTo>
                      <a:pt x="5013" y="351"/>
                    </a:lnTo>
                    <a:lnTo>
                      <a:pt x="4856" y="279"/>
                    </a:lnTo>
                    <a:lnTo>
                      <a:pt x="4699" y="218"/>
                    </a:lnTo>
                    <a:lnTo>
                      <a:pt x="4542" y="158"/>
                    </a:lnTo>
                    <a:lnTo>
                      <a:pt x="4373" y="109"/>
                    </a:lnTo>
                    <a:lnTo>
                      <a:pt x="4204" y="73"/>
                    </a:lnTo>
                    <a:lnTo>
                      <a:pt x="4035" y="37"/>
                    </a:lnTo>
                    <a:lnTo>
                      <a:pt x="3854" y="25"/>
                    </a:lnTo>
                    <a:lnTo>
                      <a:pt x="3685" y="1"/>
                    </a:lnTo>
                    <a:close/>
                  </a:path>
                </a:pathLst>
              </a:custGeom>
              <a:solidFill>
                <a:srgbClr val="03DEB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99" name="Google Shape;161;p16">
                <a:extLst>
                  <a:ext uri="{FF2B5EF4-FFF2-40B4-BE49-F238E27FC236}">
                    <a16:creationId xmlns:a16="http://schemas.microsoft.com/office/drawing/2014/main" id="{F97DF171-7748-109F-7005-DBA8E30FD226}"/>
                  </a:ext>
                </a:extLst>
              </p:cNvPr>
              <p:cNvSpPr/>
              <p:nvPr/>
            </p:nvSpPr>
            <p:spPr>
              <a:xfrm>
                <a:off x="5538533" y="3344258"/>
                <a:ext cx="147598" cy="263611"/>
              </a:xfrm>
              <a:custGeom>
                <a:avLst/>
                <a:gdLst/>
                <a:ahLst/>
                <a:cxnLst/>
                <a:rect l="l" t="t" r="r" b="b"/>
                <a:pathLst>
                  <a:path w="2719" h="4833" extrusionOk="0">
                    <a:moveTo>
                      <a:pt x="1220" y="1"/>
                    </a:moveTo>
                    <a:lnTo>
                      <a:pt x="1088" y="25"/>
                    </a:lnTo>
                    <a:lnTo>
                      <a:pt x="955" y="61"/>
                    </a:lnTo>
                    <a:lnTo>
                      <a:pt x="834" y="97"/>
                    </a:lnTo>
                    <a:lnTo>
                      <a:pt x="713" y="158"/>
                    </a:lnTo>
                    <a:lnTo>
                      <a:pt x="604" y="230"/>
                    </a:lnTo>
                    <a:lnTo>
                      <a:pt x="496" y="303"/>
                    </a:lnTo>
                    <a:lnTo>
                      <a:pt x="399" y="387"/>
                    </a:lnTo>
                    <a:lnTo>
                      <a:pt x="314" y="484"/>
                    </a:lnTo>
                    <a:lnTo>
                      <a:pt x="242" y="593"/>
                    </a:lnTo>
                    <a:lnTo>
                      <a:pt x="170" y="701"/>
                    </a:lnTo>
                    <a:lnTo>
                      <a:pt x="109" y="822"/>
                    </a:lnTo>
                    <a:lnTo>
                      <a:pt x="61" y="943"/>
                    </a:lnTo>
                    <a:lnTo>
                      <a:pt x="37" y="1076"/>
                    </a:lnTo>
                    <a:lnTo>
                      <a:pt x="12" y="1209"/>
                    </a:lnTo>
                    <a:lnTo>
                      <a:pt x="0" y="1354"/>
                    </a:lnTo>
                    <a:lnTo>
                      <a:pt x="12" y="1462"/>
                    </a:lnTo>
                    <a:lnTo>
                      <a:pt x="25" y="1583"/>
                    </a:lnTo>
                    <a:lnTo>
                      <a:pt x="49" y="1692"/>
                    </a:lnTo>
                    <a:lnTo>
                      <a:pt x="73" y="1789"/>
                    </a:lnTo>
                    <a:lnTo>
                      <a:pt x="121" y="1897"/>
                    </a:lnTo>
                    <a:lnTo>
                      <a:pt x="170" y="1994"/>
                    </a:lnTo>
                    <a:lnTo>
                      <a:pt x="218" y="2079"/>
                    </a:lnTo>
                    <a:lnTo>
                      <a:pt x="278" y="2175"/>
                    </a:lnTo>
                    <a:lnTo>
                      <a:pt x="351" y="2260"/>
                    </a:lnTo>
                    <a:lnTo>
                      <a:pt x="423" y="2332"/>
                    </a:lnTo>
                    <a:lnTo>
                      <a:pt x="508" y="2405"/>
                    </a:lnTo>
                    <a:lnTo>
                      <a:pt x="592" y="2465"/>
                    </a:lnTo>
                    <a:lnTo>
                      <a:pt x="677" y="2525"/>
                    </a:lnTo>
                    <a:lnTo>
                      <a:pt x="774" y="2574"/>
                    </a:lnTo>
                    <a:lnTo>
                      <a:pt x="870" y="2622"/>
                    </a:lnTo>
                    <a:lnTo>
                      <a:pt x="979" y="2658"/>
                    </a:lnTo>
                    <a:lnTo>
                      <a:pt x="979" y="4446"/>
                    </a:lnTo>
                    <a:lnTo>
                      <a:pt x="991" y="4519"/>
                    </a:lnTo>
                    <a:lnTo>
                      <a:pt x="1003" y="4591"/>
                    </a:lnTo>
                    <a:lnTo>
                      <a:pt x="1039" y="4664"/>
                    </a:lnTo>
                    <a:lnTo>
                      <a:pt x="1088" y="4712"/>
                    </a:lnTo>
                    <a:lnTo>
                      <a:pt x="1148" y="4760"/>
                    </a:lnTo>
                    <a:lnTo>
                      <a:pt x="1208" y="4796"/>
                    </a:lnTo>
                    <a:lnTo>
                      <a:pt x="1281" y="4821"/>
                    </a:lnTo>
                    <a:lnTo>
                      <a:pt x="1365" y="4833"/>
                    </a:lnTo>
                    <a:lnTo>
                      <a:pt x="1438" y="4821"/>
                    </a:lnTo>
                    <a:lnTo>
                      <a:pt x="1510" y="4796"/>
                    </a:lnTo>
                    <a:lnTo>
                      <a:pt x="1571" y="4760"/>
                    </a:lnTo>
                    <a:lnTo>
                      <a:pt x="1631" y="4712"/>
                    </a:lnTo>
                    <a:lnTo>
                      <a:pt x="1680" y="4664"/>
                    </a:lnTo>
                    <a:lnTo>
                      <a:pt x="1716" y="4591"/>
                    </a:lnTo>
                    <a:lnTo>
                      <a:pt x="1740" y="4519"/>
                    </a:lnTo>
                    <a:lnTo>
                      <a:pt x="1740" y="4446"/>
                    </a:lnTo>
                    <a:lnTo>
                      <a:pt x="1740" y="2658"/>
                    </a:lnTo>
                    <a:lnTo>
                      <a:pt x="1849" y="2622"/>
                    </a:lnTo>
                    <a:lnTo>
                      <a:pt x="1945" y="2574"/>
                    </a:lnTo>
                    <a:lnTo>
                      <a:pt x="2042" y="2525"/>
                    </a:lnTo>
                    <a:lnTo>
                      <a:pt x="2139" y="2465"/>
                    </a:lnTo>
                    <a:lnTo>
                      <a:pt x="2223" y="2405"/>
                    </a:lnTo>
                    <a:lnTo>
                      <a:pt x="2296" y="2332"/>
                    </a:lnTo>
                    <a:lnTo>
                      <a:pt x="2380" y="2260"/>
                    </a:lnTo>
                    <a:lnTo>
                      <a:pt x="2441" y="2175"/>
                    </a:lnTo>
                    <a:lnTo>
                      <a:pt x="2501" y="2079"/>
                    </a:lnTo>
                    <a:lnTo>
                      <a:pt x="2561" y="1994"/>
                    </a:lnTo>
                    <a:lnTo>
                      <a:pt x="2610" y="1897"/>
                    </a:lnTo>
                    <a:lnTo>
                      <a:pt x="2646" y="1789"/>
                    </a:lnTo>
                    <a:lnTo>
                      <a:pt x="2682" y="1692"/>
                    </a:lnTo>
                    <a:lnTo>
                      <a:pt x="2706" y="1583"/>
                    </a:lnTo>
                    <a:lnTo>
                      <a:pt x="2718" y="1462"/>
                    </a:lnTo>
                    <a:lnTo>
                      <a:pt x="2718" y="1354"/>
                    </a:lnTo>
                    <a:lnTo>
                      <a:pt x="2718" y="1209"/>
                    </a:lnTo>
                    <a:lnTo>
                      <a:pt x="2694" y="1076"/>
                    </a:lnTo>
                    <a:lnTo>
                      <a:pt x="2658" y="943"/>
                    </a:lnTo>
                    <a:lnTo>
                      <a:pt x="2610" y="822"/>
                    </a:lnTo>
                    <a:lnTo>
                      <a:pt x="2561" y="701"/>
                    </a:lnTo>
                    <a:lnTo>
                      <a:pt x="2489" y="593"/>
                    </a:lnTo>
                    <a:lnTo>
                      <a:pt x="2404" y="484"/>
                    </a:lnTo>
                    <a:lnTo>
                      <a:pt x="2320" y="387"/>
                    </a:lnTo>
                    <a:lnTo>
                      <a:pt x="2223" y="303"/>
                    </a:lnTo>
                    <a:lnTo>
                      <a:pt x="2126" y="230"/>
                    </a:lnTo>
                    <a:lnTo>
                      <a:pt x="2006" y="158"/>
                    </a:lnTo>
                    <a:lnTo>
                      <a:pt x="1885" y="97"/>
                    </a:lnTo>
                    <a:lnTo>
                      <a:pt x="1764" y="61"/>
                    </a:lnTo>
                    <a:lnTo>
                      <a:pt x="1631" y="25"/>
                    </a:lnTo>
                    <a:lnTo>
                      <a:pt x="1498" y="1"/>
                    </a:lnTo>
                    <a:close/>
                  </a:path>
                </a:pathLst>
              </a:custGeom>
              <a:solidFill>
                <a:srgbClr val="0071DA"/>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sp>
          <p:nvSpPr>
            <p:cNvPr id="8347" name="Google Shape;162;p16">
              <a:extLst>
                <a:ext uri="{FF2B5EF4-FFF2-40B4-BE49-F238E27FC236}">
                  <a16:creationId xmlns:a16="http://schemas.microsoft.com/office/drawing/2014/main" id="{7C98B994-DF29-EF22-35B4-94B98BC3C477}"/>
                </a:ext>
              </a:extLst>
            </p:cNvPr>
            <p:cNvSpPr/>
            <p:nvPr/>
          </p:nvSpPr>
          <p:spPr>
            <a:xfrm>
              <a:off x="5606777" y="2278590"/>
              <a:ext cx="106335" cy="106398"/>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48" name="Google Shape;163;p16">
              <a:extLst>
                <a:ext uri="{FF2B5EF4-FFF2-40B4-BE49-F238E27FC236}">
                  <a16:creationId xmlns:a16="http://schemas.microsoft.com/office/drawing/2014/main" id="{8750167C-2CAE-8361-3A33-0589D0323794}"/>
                </a:ext>
              </a:extLst>
            </p:cNvPr>
            <p:cNvSpPr/>
            <p:nvPr/>
          </p:nvSpPr>
          <p:spPr>
            <a:xfrm>
              <a:off x="4716422" y="2889977"/>
              <a:ext cx="106334" cy="106397"/>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nvGrpSpPr>
            <p:cNvPr id="13346" name="Google Shape;164;p16">
              <a:extLst>
                <a:ext uri="{FF2B5EF4-FFF2-40B4-BE49-F238E27FC236}">
                  <a16:creationId xmlns:a16="http://schemas.microsoft.com/office/drawing/2014/main" id="{E3B2E705-2CF1-BB44-9739-9280E20FDC90}"/>
                </a:ext>
              </a:extLst>
            </p:cNvPr>
            <p:cNvGrpSpPr>
              <a:grpSpLocks/>
            </p:cNvGrpSpPr>
            <p:nvPr/>
          </p:nvGrpSpPr>
          <p:grpSpPr bwMode="auto">
            <a:xfrm>
              <a:off x="5602069" y="2321353"/>
              <a:ext cx="106765" cy="515168"/>
              <a:chOff x="5407444" y="2140428"/>
              <a:chExt cx="106765" cy="515168"/>
            </a:xfrm>
          </p:grpSpPr>
          <p:sp>
            <p:nvSpPr>
              <p:cNvPr id="8354" name="Google Shape;165;p16">
                <a:extLst>
                  <a:ext uri="{FF2B5EF4-FFF2-40B4-BE49-F238E27FC236}">
                    <a16:creationId xmlns:a16="http://schemas.microsoft.com/office/drawing/2014/main" id="{F96BF546-25FF-9B77-DC2C-A78908FE4491}"/>
                  </a:ext>
                </a:extLst>
              </p:cNvPr>
              <p:cNvSpPr/>
              <p:nvPr/>
            </p:nvSpPr>
            <p:spPr>
              <a:xfrm>
                <a:off x="5407391" y="2140542"/>
                <a:ext cx="106334" cy="106396"/>
              </a:xfrm>
              <a:custGeom>
                <a:avLst/>
                <a:gdLst/>
                <a:ahLst/>
                <a:cxnLst/>
                <a:rect l="l" t="t" r="r" b="b"/>
                <a:pathLst>
                  <a:path w="1958" h="1958" extrusionOk="0">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5" name="Google Shape;166;p16">
                <a:extLst>
                  <a:ext uri="{FF2B5EF4-FFF2-40B4-BE49-F238E27FC236}">
                    <a16:creationId xmlns:a16="http://schemas.microsoft.com/office/drawing/2014/main" id="{91AD17CA-C398-5EDE-993F-4B356D0DDD5A}"/>
                  </a:ext>
                </a:extLst>
              </p:cNvPr>
              <p:cNvSpPr/>
              <p:nvPr/>
            </p:nvSpPr>
            <p:spPr>
              <a:xfrm>
                <a:off x="5407391" y="2548661"/>
                <a:ext cx="106334" cy="106397"/>
              </a:xfrm>
              <a:custGeom>
                <a:avLst/>
                <a:gdLst/>
                <a:ahLst/>
                <a:cxnLst/>
                <a:rect l="l" t="t" r="r" b="b"/>
                <a:pathLst>
                  <a:path w="1958" h="1958" extrusionOk="0">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6" name="Google Shape;167;p16">
                <a:extLst>
                  <a:ext uri="{FF2B5EF4-FFF2-40B4-BE49-F238E27FC236}">
                    <a16:creationId xmlns:a16="http://schemas.microsoft.com/office/drawing/2014/main" id="{4544471D-ACBF-F44E-AAD7-1C3BEFA6B43A}"/>
                  </a:ext>
                </a:extLst>
              </p:cNvPr>
              <p:cNvSpPr/>
              <p:nvPr/>
            </p:nvSpPr>
            <p:spPr>
              <a:xfrm>
                <a:off x="5450242" y="2235823"/>
                <a:ext cx="20633" cy="327131"/>
              </a:xfrm>
              <a:custGeom>
                <a:avLst/>
                <a:gdLst/>
                <a:ahLst/>
                <a:cxnLst/>
                <a:rect l="l" t="t" r="r" b="b"/>
                <a:pathLst>
                  <a:path w="388" h="5980" extrusionOk="0">
                    <a:moveTo>
                      <a:pt x="1" y="0"/>
                    </a:moveTo>
                    <a:lnTo>
                      <a:pt x="1" y="5980"/>
                    </a:lnTo>
                    <a:lnTo>
                      <a:pt x="387" y="5980"/>
                    </a:lnTo>
                    <a:lnTo>
                      <a:pt x="387"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sp>
          <p:nvSpPr>
            <p:cNvPr id="8350" name="Google Shape;168;p16">
              <a:extLst>
                <a:ext uri="{FF2B5EF4-FFF2-40B4-BE49-F238E27FC236}">
                  <a16:creationId xmlns:a16="http://schemas.microsoft.com/office/drawing/2014/main" id="{F5FBF365-5441-E448-155D-67A085BAD1B7}"/>
                </a:ext>
              </a:extLst>
            </p:cNvPr>
            <p:cNvSpPr/>
            <p:nvPr/>
          </p:nvSpPr>
          <p:spPr>
            <a:xfrm>
              <a:off x="4230774" y="1995923"/>
              <a:ext cx="106334" cy="106398"/>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1" name="Google Shape;169;p16">
              <a:extLst>
                <a:ext uri="{FF2B5EF4-FFF2-40B4-BE49-F238E27FC236}">
                  <a16:creationId xmlns:a16="http://schemas.microsoft.com/office/drawing/2014/main" id="{71724236-0FE1-6D4F-8B4B-FDEE202F2C03}"/>
                </a:ext>
              </a:extLst>
            </p:cNvPr>
            <p:cNvSpPr/>
            <p:nvPr/>
          </p:nvSpPr>
          <p:spPr>
            <a:xfrm>
              <a:off x="3299154" y="3209167"/>
              <a:ext cx="106335" cy="106398"/>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2" name="Google Shape;170;p16">
              <a:extLst>
                <a:ext uri="{FF2B5EF4-FFF2-40B4-BE49-F238E27FC236}">
                  <a16:creationId xmlns:a16="http://schemas.microsoft.com/office/drawing/2014/main" id="{844D1ED0-A95E-E9F8-9BDE-6A82F1296982}"/>
                </a:ext>
              </a:extLst>
            </p:cNvPr>
            <p:cNvSpPr/>
            <p:nvPr/>
          </p:nvSpPr>
          <p:spPr>
            <a:xfrm>
              <a:off x="4029214" y="3811026"/>
              <a:ext cx="106335" cy="107985"/>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8353" name="Google Shape;171;p16">
              <a:extLst>
                <a:ext uri="{FF2B5EF4-FFF2-40B4-BE49-F238E27FC236}">
                  <a16:creationId xmlns:a16="http://schemas.microsoft.com/office/drawing/2014/main" id="{6F3C2182-F03C-E92C-269F-3C9765BD2C91}"/>
                </a:ext>
              </a:extLst>
            </p:cNvPr>
            <p:cNvSpPr/>
            <p:nvPr/>
          </p:nvSpPr>
          <p:spPr>
            <a:xfrm>
              <a:off x="5457591" y="3811026"/>
              <a:ext cx="106335" cy="107985"/>
            </a:xfrm>
            <a:prstGeom prst="ellipse">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grpSp>
        <p:nvGrpSpPr>
          <p:cNvPr id="8400" name="Google Shape;173;p16">
            <a:extLst>
              <a:ext uri="{FF2B5EF4-FFF2-40B4-BE49-F238E27FC236}">
                <a16:creationId xmlns:a16="http://schemas.microsoft.com/office/drawing/2014/main" id="{7B58AE90-18CA-489F-6DAE-79DCF54016F9}"/>
              </a:ext>
            </a:extLst>
          </p:cNvPr>
          <p:cNvGrpSpPr>
            <a:grpSpLocks/>
          </p:cNvGrpSpPr>
          <p:nvPr/>
        </p:nvGrpSpPr>
        <p:grpSpPr bwMode="auto">
          <a:xfrm>
            <a:off x="1954213" y="2106613"/>
            <a:ext cx="2165350" cy="627062"/>
            <a:chOff x="405241" y="1429713"/>
            <a:chExt cx="2165159" cy="627300"/>
          </a:xfrm>
        </p:grpSpPr>
        <p:sp>
          <p:nvSpPr>
            <p:cNvPr id="8401" name="Google Shape;174;p16">
              <a:extLst>
                <a:ext uri="{FF2B5EF4-FFF2-40B4-BE49-F238E27FC236}">
                  <a16:creationId xmlns:a16="http://schemas.microsoft.com/office/drawing/2014/main" id="{51E806EC-D654-D47E-F0CE-9AFE5071232A}"/>
                </a:ext>
              </a:extLst>
            </p:cNvPr>
            <p:cNvSpPr/>
            <p:nvPr/>
          </p:nvSpPr>
          <p:spPr>
            <a:xfrm>
              <a:off x="1943392" y="1429713"/>
              <a:ext cx="627008" cy="627300"/>
            </a:xfrm>
            <a:prstGeom prst="ellipse">
              <a:avLst/>
            </a:prstGeom>
            <a:solidFill>
              <a:srgbClr val="FF932D"/>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01</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02" name="Google Shape;175;p16">
              <a:extLst>
                <a:ext uri="{FF2B5EF4-FFF2-40B4-BE49-F238E27FC236}">
                  <a16:creationId xmlns:a16="http://schemas.microsoft.com/office/drawing/2014/main" id="{0BA06AC1-3A0F-A77E-12B3-60BB6AF4FA66}"/>
                </a:ext>
              </a:extLst>
            </p:cNvPr>
            <p:cNvSpPr txBox="1"/>
            <p:nvPr/>
          </p:nvSpPr>
          <p:spPr>
            <a:xfrm>
              <a:off x="405241" y="1559937"/>
              <a:ext cx="1485769" cy="331913"/>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Wallet Privacy</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04" name="Google Shape;177;p16">
            <a:extLst>
              <a:ext uri="{FF2B5EF4-FFF2-40B4-BE49-F238E27FC236}">
                <a16:creationId xmlns:a16="http://schemas.microsoft.com/office/drawing/2014/main" id="{9C3FF4BE-05F6-73FC-96D0-1C71E09B76DC}"/>
              </a:ext>
            </a:extLst>
          </p:cNvPr>
          <p:cNvGrpSpPr>
            <a:grpSpLocks/>
          </p:cNvGrpSpPr>
          <p:nvPr/>
        </p:nvGrpSpPr>
        <p:grpSpPr bwMode="auto">
          <a:xfrm>
            <a:off x="2112963" y="3411538"/>
            <a:ext cx="2006600" cy="627062"/>
            <a:chOff x="563088" y="2596450"/>
            <a:chExt cx="2007312" cy="627300"/>
          </a:xfrm>
        </p:grpSpPr>
        <p:sp>
          <p:nvSpPr>
            <p:cNvPr id="8405" name="Google Shape;178;p16">
              <a:extLst>
                <a:ext uri="{FF2B5EF4-FFF2-40B4-BE49-F238E27FC236}">
                  <a16:creationId xmlns:a16="http://schemas.microsoft.com/office/drawing/2014/main" id="{1D75FC52-55B2-6E41-2216-304E1E5466FB}"/>
                </a:ext>
              </a:extLst>
            </p:cNvPr>
            <p:cNvSpPr/>
            <p:nvPr/>
          </p:nvSpPr>
          <p:spPr>
            <a:xfrm>
              <a:off x="1943114" y="2596450"/>
              <a:ext cx="627286" cy="627300"/>
            </a:xfrm>
            <a:prstGeom prst="ellipse">
              <a:avLst/>
            </a:prstGeom>
            <a:solidFill>
              <a:srgbClr val="F9645D"/>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02</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06" name="Google Shape;179;p16">
              <a:extLst>
                <a:ext uri="{FF2B5EF4-FFF2-40B4-BE49-F238E27FC236}">
                  <a16:creationId xmlns:a16="http://schemas.microsoft.com/office/drawing/2014/main" id="{D1F08753-C316-14E0-CFE0-37FB29DEA267}"/>
                </a:ext>
              </a:extLst>
            </p:cNvPr>
            <p:cNvSpPr txBox="1"/>
            <p:nvPr/>
          </p:nvSpPr>
          <p:spPr>
            <a:xfrm>
              <a:off x="563088" y="2742555"/>
              <a:ext cx="1549950" cy="333502"/>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Cross-Chain</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08" name="Google Shape;181;p16">
            <a:extLst>
              <a:ext uri="{FF2B5EF4-FFF2-40B4-BE49-F238E27FC236}">
                <a16:creationId xmlns:a16="http://schemas.microsoft.com/office/drawing/2014/main" id="{89ECD33F-110F-7FDB-EB79-4CDF9221B6AF}"/>
              </a:ext>
            </a:extLst>
          </p:cNvPr>
          <p:cNvGrpSpPr>
            <a:grpSpLocks/>
          </p:cNvGrpSpPr>
          <p:nvPr/>
        </p:nvGrpSpPr>
        <p:grpSpPr bwMode="auto">
          <a:xfrm>
            <a:off x="2187575" y="4754563"/>
            <a:ext cx="1951038" cy="625475"/>
            <a:chOff x="619098" y="3654501"/>
            <a:chExt cx="1951302" cy="627300"/>
          </a:xfrm>
        </p:grpSpPr>
        <p:sp>
          <p:nvSpPr>
            <p:cNvPr id="8409" name="Google Shape;182;p16">
              <a:extLst>
                <a:ext uri="{FF2B5EF4-FFF2-40B4-BE49-F238E27FC236}">
                  <a16:creationId xmlns:a16="http://schemas.microsoft.com/office/drawing/2014/main" id="{40F86D64-48F9-AF59-16E3-8B871DDB1A4C}"/>
                </a:ext>
              </a:extLst>
            </p:cNvPr>
            <p:cNvSpPr/>
            <p:nvPr/>
          </p:nvSpPr>
          <p:spPr>
            <a:xfrm>
              <a:off x="1943252" y="3654501"/>
              <a:ext cx="627148" cy="627300"/>
            </a:xfrm>
            <a:prstGeom prst="ellipse">
              <a:avLst/>
            </a:prstGeom>
            <a:solidFill>
              <a:srgbClr val="FFD966"/>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03</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10" name="Google Shape;183;p16">
              <a:extLst>
                <a:ext uri="{FF2B5EF4-FFF2-40B4-BE49-F238E27FC236}">
                  <a16:creationId xmlns:a16="http://schemas.microsoft.com/office/drawing/2014/main" id="{14AB42E4-5C05-14E8-DEFD-69DB8016EE45}"/>
                </a:ext>
              </a:extLst>
            </p:cNvPr>
            <p:cNvSpPr txBox="1"/>
            <p:nvPr/>
          </p:nvSpPr>
          <p:spPr>
            <a:xfrm>
              <a:off x="619098" y="3807346"/>
              <a:ext cx="1848100" cy="332755"/>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Asset Proof</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12" name="Google Shape;185;p16">
            <a:extLst>
              <a:ext uri="{FF2B5EF4-FFF2-40B4-BE49-F238E27FC236}">
                <a16:creationId xmlns:a16="http://schemas.microsoft.com/office/drawing/2014/main" id="{73BC1066-987C-AD99-4957-64BAFA88D569}"/>
              </a:ext>
            </a:extLst>
          </p:cNvPr>
          <p:cNvGrpSpPr>
            <a:grpSpLocks/>
          </p:cNvGrpSpPr>
          <p:nvPr/>
        </p:nvGrpSpPr>
        <p:grpSpPr bwMode="auto">
          <a:xfrm>
            <a:off x="8123238" y="2106613"/>
            <a:ext cx="1755775" cy="627062"/>
            <a:chOff x="6573675" y="1429713"/>
            <a:chExt cx="1755573" cy="627300"/>
          </a:xfrm>
        </p:grpSpPr>
        <p:sp>
          <p:nvSpPr>
            <p:cNvPr id="8413" name="Google Shape;186;p16">
              <a:extLst>
                <a:ext uri="{FF2B5EF4-FFF2-40B4-BE49-F238E27FC236}">
                  <a16:creationId xmlns:a16="http://schemas.microsoft.com/office/drawing/2014/main" id="{A25FE307-588F-9E3F-C2DA-F2F598CFB750}"/>
                </a:ext>
              </a:extLst>
            </p:cNvPr>
            <p:cNvSpPr/>
            <p:nvPr/>
          </p:nvSpPr>
          <p:spPr>
            <a:xfrm>
              <a:off x="6573675" y="1429713"/>
              <a:ext cx="626990" cy="627300"/>
            </a:xfrm>
            <a:prstGeom prst="ellipse">
              <a:avLst/>
            </a:prstGeom>
            <a:solidFill>
              <a:srgbClr val="0071DA"/>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04</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14" name="Google Shape;187;p16">
              <a:extLst>
                <a:ext uri="{FF2B5EF4-FFF2-40B4-BE49-F238E27FC236}">
                  <a16:creationId xmlns:a16="http://schemas.microsoft.com/office/drawing/2014/main" id="{4685F3C5-C89A-4057-4839-6CA58986DB24}"/>
                </a:ext>
              </a:extLst>
            </p:cNvPr>
            <p:cNvSpPr txBox="1"/>
            <p:nvPr/>
          </p:nvSpPr>
          <p:spPr>
            <a:xfrm>
              <a:off x="6843519" y="1559937"/>
              <a:ext cx="1485729" cy="330325"/>
            </a:xfrm>
            <a:prstGeom prst="rect">
              <a:avLst/>
            </a:prstGeom>
            <a:noFill/>
            <a:ln>
              <a:noFill/>
            </a:ln>
          </p:spPr>
          <p:txBody>
            <a:bodyPr spcFirstLastPara="1" lIns="91425" tIns="91425" rIns="91425" bIns="91425" anchor="ctr"/>
            <a:lstStyle/>
            <a:p>
              <a:pPr algn="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A WebApp</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16" name="Google Shape;189;p16">
            <a:extLst>
              <a:ext uri="{FF2B5EF4-FFF2-40B4-BE49-F238E27FC236}">
                <a16:creationId xmlns:a16="http://schemas.microsoft.com/office/drawing/2014/main" id="{6CDD4494-78C7-A437-BEB9-25CAC65D66E1}"/>
              </a:ext>
            </a:extLst>
          </p:cNvPr>
          <p:cNvGrpSpPr>
            <a:grpSpLocks/>
          </p:cNvGrpSpPr>
          <p:nvPr/>
        </p:nvGrpSpPr>
        <p:grpSpPr bwMode="auto">
          <a:xfrm>
            <a:off x="8123237" y="3411538"/>
            <a:ext cx="1690687" cy="627062"/>
            <a:chOff x="6573675" y="2596450"/>
            <a:chExt cx="1690723" cy="627300"/>
          </a:xfrm>
        </p:grpSpPr>
        <p:sp>
          <p:nvSpPr>
            <p:cNvPr id="8417" name="Google Shape;190;p16">
              <a:extLst>
                <a:ext uri="{FF2B5EF4-FFF2-40B4-BE49-F238E27FC236}">
                  <a16:creationId xmlns:a16="http://schemas.microsoft.com/office/drawing/2014/main" id="{4533843F-7505-B6B2-768F-E942096C0B38}"/>
                </a:ext>
              </a:extLst>
            </p:cNvPr>
            <p:cNvSpPr/>
            <p:nvPr/>
          </p:nvSpPr>
          <p:spPr>
            <a:xfrm>
              <a:off x="6573675" y="2596450"/>
              <a:ext cx="627075" cy="627300"/>
            </a:xfrm>
            <a:prstGeom prst="ellipse">
              <a:avLst/>
            </a:prstGeom>
            <a:solidFill>
              <a:srgbClr val="533CD2"/>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05</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18" name="Google Shape;191;p16">
              <a:extLst>
                <a:ext uri="{FF2B5EF4-FFF2-40B4-BE49-F238E27FC236}">
                  <a16:creationId xmlns:a16="http://schemas.microsoft.com/office/drawing/2014/main" id="{99BA1338-0DCB-D442-2C2B-E470A4E8AD4A}"/>
                </a:ext>
              </a:extLst>
            </p:cNvPr>
            <p:cNvSpPr txBox="1"/>
            <p:nvPr/>
          </p:nvSpPr>
          <p:spPr>
            <a:xfrm>
              <a:off x="6778467" y="2740968"/>
              <a:ext cx="1485931" cy="330325"/>
            </a:xfrm>
            <a:prstGeom prst="rect">
              <a:avLst/>
            </a:prstGeom>
            <a:noFill/>
            <a:ln>
              <a:noFill/>
            </a:ln>
          </p:spPr>
          <p:txBody>
            <a:bodyPr spcFirstLastPara="1" lIns="91425" tIns="91425" rIns="91425" bIns="91425" anchor="ctr"/>
            <a:lstStyle/>
            <a:p>
              <a:pPr algn="r" eaLnBrk="1" fontAlgn="auto" hangingPunct="1">
                <a:spcBef>
                  <a:spcPts val="0"/>
                </a:spcBef>
                <a:spcAft>
                  <a:spcPts val="0"/>
                </a:spcAft>
                <a:buClr>
                  <a:srgbClr val="000000"/>
                </a:buClr>
                <a:buFont typeface="Arial"/>
                <a:buNone/>
                <a:defRPr/>
              </a:pPr>
              <a:r>
                <a:rPr lang="en-IN" b="1" kern="0" dirty="0" err="1">
                  <a:solidFill>
                    <a:srgbClr val="000000"/>
                  </a:solidFill>
                  <a:latin typeface="Fira Sans Extra Condensed"/>
                  <a:ea typeface="Fira Sans Extra Condensed"/>
                  <a:cs typeface="Fira Sans Extra Condensed"/>
                  <a:sym typeface="Fira Sans Extra Condensed"/>
                </a:rPr>
                <a:t>ChainLink</a:t>
              </a:r>
              <a:endParaRPr b="1" kern="0" dirty="0">
                <a:solidFill>
                  <a:srgbClr val="000000"/>
                </a:solidFill>
                <a:latin typeface="Fira Sans Extra Condensed"/>
                <a:ea typeface="Fira Sans Extra Condensed"/>
                <a:cs typeface="Fira Sans Extra Condensed"/>
                <a:sym typeface="Fira Sans Extra Condensed"/>
              </a:endParaRPr>
            </a:p>
          </p:txBody>
        </p:sp>
      </p:grpSp>
      <p:grpSp>
        <p:nvGrpSpPr>
          <p:cNvPr id="8420" name="Google Shape;193;p16">
            <a:extLst>
              <a:ext uri="{FF2B5EF4-FFF2-40B4-BE49-F238E27FC236}">
                <a16:creationId xmlns:a16="http://schemas.microsoft.com/office/drawing/2014/main" id="{A9370189-4057-2922-93CD-9D390751351B}"/>
              </a:ext>
            </a:extLst>
          </p:cNvPr>
          <p:cNvGrpSpPr>
            <a:grpSpLocks/>
          </p:cNvGrpSpPr>
          <p:nvPr/>
        </p:nvGrpSpPr>
        <p:grpSpPr bwMode="auto">
          <a:xfrm>
            <a:off x="8123238" y="4716463"/>
            <a:ext cx="2174875" cy="627062"/>
            <a:chOff x="6573675" y="3654500"/>
            <a:chExt cx="2173745" cy="627300"/>
          </a:xfrm>
        </p:grpSpPr>
        <p:sp>
          <p:nvSpPr>
            <p:cNvPr id="8421" name="Google Shape;194;p16">
              <a:extLst>
                <a:ext uri="{FF2B5EF4-FFF2-40B4-BE49-F238E27FC236}">
                  <a16:creationId xmlns:a16="http://schemas.microsoft.com/office/drawing/2014/main" id="{ABC6F57E-E2A4-6691-A82F-2449CB9DC539}"/>
                </a:ext>
              </a:extLst>
            </p:cNvPr>
            <p:cNvSpPr/>
            <p:nvPr/>
          </p:nvSpPr>
          <p:spPr>
            <a:xfrm>
              <a:off x="6573675" y="3654500"/>
              <a:ext cx="626736" cy="627300"/>
            </a:xfrm>
            <a:prstGeom prst="ellipse">
              <a:avLst/>
            </a:prstGeom>
            <a:solidFill>
              <a:srgbClr val="03DEB1"/>
            </a:solidFill>
            <a:ln>
              <a:noFill/>
            </a:ln>
          </p:spPr>
          <p:txBody>
            <a:bodyPr spcFirstLastPara="1" lIns="91425" tIns="91425" rIns="91425" bIns="91425" anchor="ctr"/>
            <a:lstStyle/>
            <a:p>
              <a:pPr algn="ctr" eaLnBrk="1" fontAlgn="auto" hangingPunct="1">
                <a:spcBef>
                  <a:spcPts val="0"/>
                </a:spcBef>
                <a:spcAft>
                  <a:spcPts val="0"/>
                </a:spcAft>
                <a:buClr>
                  <a:srgbClr val="000000"/>
                </a:buClr>
                <a:buFont typeface="Arial"/>
                <a:buNone/>
                <a:defRPr/>
              </a:pPr>
              <a:r>
                <a:rPr lang="en" b="1" kern="0" dirty="0">
                  <a:solidFill>
                    <a:srgbClr val="FFFFFF"/>
                  </a:solidFill>
                  <a:latin typeface="Fira Sans Extra Condensed"/>
                  <a:ea typeface="Fira Sans Extra Condensed"/>
                  <a:cs typeface="Fira Sans Extra Condensed"/>
                  <a:sym typeface="Fira Sans Extra Condensed"/>
                </a:rPr>
                <a:t>06</a:t>
              </a:r>
              <a:endParaRPr b="1" kern="0" dirty="0">
                <a:solidFill>
                  <a:srgbClr val="FFFFFF"/>
                </a:solidFill>
                <a:latin typeface="Fira Sans Extra Condensed"/>
                <a:ea typeface="Fira Sans Extra Condensed"/>
                <a:cs typeface="Fira Sans Extra Condensed"/>
                <a:sym typeface="Fira Sans Extra Condensed"/>
              </a:endParaRPr>
            </a:p>
          </p:txBody>
        </p:sp>
        <p:sp>
          <p:nvSpPr>
            <p:cNvPr id="8422" name="Google Shape;195;p16">
              <a:extLst>
                <a:ext uri="{FF2B5EF4-FFF2-40B4-BE49-F238E27FC236}">
                  <a16:creationId xmlns:a16="http://schemas.microsoft.com/office/drawing/2014/main" id="{BB2012F4-86CB-FD72-A546-707B545F7089}"/>
                </a:ext>
              </a:extLst>
            </p:cNvPr>
            <p:cNvSpPr txBox="1"/>
            <p:nvPr/>
          </p:nvSpPr>
          <p:spPr>
            <a:xfrm>
              <a:off x="7262292" y="3784724"/>
              <a:ext cx="1485128" cy="330325"/>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 b="1" kern="0" dirty="0">
                  <a:solidFill>
                    <a:srgbClr val="000000"/>
                  </a:solidFill>
                  <a:latin typeface="Fira Sans Extra Condensed"/>
                  <a:ea typeface="Fira Sans Extra Condensed"/>
                  <a:cs typeface="Fira Sans Extra Condensed"/>
                  <a:sym typeface="Fira Sans Extra Condensed"/>
                </a:rPr>
                <a:t>ZKPs</a:t>
              </a:r>
              <a:endParaRPr b="1" kern="0" dirty="0">
                <a:solidFill>
                  <a:srgbClr val="000000"/>
                </a:solidFill>
                <a:latin typeface="Fira Sans Extra Condensed"/>
                <a:ea typeface="Fira Sans Extra Condensed"/>
                <a:cs typeface="Fira Sans Extra Condensed"/>
                <a:sym typeface="Fira Sans Extra Condensed"/>
              </a:endParaRPr>
            </a:p>
          </p:txBody>
        </p:sp>
      </p:grpSp>
      <p:cxnSp>
        <p:nvCxnSpPr>
          <p:cNvPr id="12301" name="Google Shape;197;p16">
            <a:extLst>
              <a:ext uri="{FF2B5EF4-FFF2-40B4-BE49-F238E27FC236}">
                <a16:creationId xmlns:a16="http://schemas.microsoft.com/office/drawing/2014/main" id="{FA105EB5-C755-A91A-BBD8-6DD67ED28672}"/>
              </a:ext>
            </a:extLst>
          </p:cNvPr>
          <p:cNvCxnSpPr>
            <a:cxnSpLocks noChangeShapeType="1"/>
            <a:stCxn id="8413" idx="2"/>
            <a:endCxn id="8347" idx="0"/>
          </p:cNvCxnSpPr>
          <p:nvPr/>
        </p:nvCxnSpPr>
        <p:spPr bwMode="auto">
          <a:xfrm flipH="1">
            <a:off x="7208838" y="2420938"/>
            <a:ext cx="914400" cy="638175"/>
          </a:xfrm>
          <a:prstGeom prst="bentConnector2">
            <a:avLst/>
          </a:prstGeom>
          <a:noFill/>
          <a:ln w="9525">
            <a:solidFill>
              <a:srgbClr val="D9D9D9"/>
            </a:solidFill>
            <a:round/>
            <a:headEnd/>
            <a:tailEnd type="oval" w="med" len="med"/>
          </a:ln>
          <a:extLst>
            <a:ext uri="{909E8E84-426E-40DD-AFC4-6F175D3DCCD1}">
              <a14:hiddenFill xmlns:a14="http://schemas.microsoft.com/office/drawing/2010/main">
                <a:noFill/>
              </a14:hiddenFill>
            </a:ext>
          </a:extLst>
        </p:spPr>
      </p:cxnSp>
      <p:cxnSp>
        <p:nvCxnSpPr>
          <p:cNvPr id="12302" name="Google Shape;198;p16">
            <a:extLst>
              <a:ext uri="{FF2B5EF4-FFF2-40B4-BE49-F238E27FC236}">
                <a16:creationId xmlns:a16="http://schemas.microsoft.com/office/drawing/2014/main" id="{CAE2F607-493B-3D77-C344-90D0CC0CC993}"/>
              </a:ext>
            </a:extLst>
          </p:cNvPr>
          <p:cNvCxnSpPr>
            <a:cxnSpLocks noChangeShapeType="1"/>
            <a:stCxn id="8348" idx="6"/>
            <a:endCxn id="8417" idx="2"/>
          </p:cNvCxnSpPr>
          <p:nvPr/>
        </p:nvCxnSpPr>
        <p:spPr bwMode="auto">
          <a:xfrm>
            <a:off x="6372225" y="3724275"/>
            <a:ext cx="1751013" cy="0"/>
          </a:xfrm>
          <a:prstGeom prst="straightConnector1">
            <a:avLst/>
          </a:prstGeom>
          <a:noFill/>
          <a:ln w="9525">
            <a:solidFill>
              <a:srgbClr val="D9D9D9"/>
            </a:solidFill>
            <a:round/>
            <a:headEnd type="oval" w="med" len="med"/>
            <a:tailEnd/>
          </a:ln>
          <a:extLst>
            <a:ext uri="{909E8E84-426E-40DD-AFC4-6F175D3DCCD1}">
              <a14:hiddenFill xmlns:a14="http://schemas.microsoft.com/office/drawing/2010/main">
                <a:noFill/>
              </a14:hiddenFill>
            </a:ext>
          </a:extLst>
        </p:spPr>
      </p:cxnSp>
      <p:cxnSp>
        <p:nvCxnSpPr>
          <p:cNvPr id="12303" name="Google Shape;199;p16">
            <a:extLst>
              <a:ext uri="{FF2B5EF4-FFF2-40B4-BE49-F238E27FC236}">
                <a16:creationId xmlns:a16="http://schemas.microsoft.com/office/drawing/2014/main" id="{946DC860-8245-F69E-B92B-C7D0362955A9}"/>
              </a:ext>
            </a:extLst>
          </p:cNvPr>
          <p:cNvCxnSpPr>
            <a:cxnSpLocks noChangeShapeType="1"/>
            <a:stCxn id="8401" idx="6"/>
            <a:endCxn id="8350" idx="0"/>
          </p:cNvCxnSpPr>
          <p:nvPr/>
        </p:nvCxnSpPr>
        <p:spPr bwMode="auto">
          <a:xfrm>
            <a:off x="4119563" y="2420938"/>
            <a:ext cx="1714500" cy="357187"/>
          </a:xfrm>
          <a:prstGeom prst="bentConnector2">
            <a:avLst/>
          </a:prstGeom>
          <a:noFill/>
          <a:ln w="9525">
            <a:solidFill>
              <a:srgbClr val="D9D9D9"/>
            </a:solidFill>
            <a:round/>
            <a:headEnd/>
            <a:tailEnd type="oval" w="med" len="med"/>
          </a:ln>
          <a:extLst>
            <a:ext uri="{909E8E84-426E-40DD-AFC4-6F175D3DCCD1}">
              <a14:hiddenFill xmlns:a14="http://schemas.microsoft.com/office/drawing/2010/main">
                <a:noFill/>
              </a14:hiddenFill>
            </a:ext>
          </a:extLst>
        </p:spPr>
      </p:cxnSp>
      <p:cxnSp>
        <p:nvCxnSpPr>
          <p:cNvPr id="12304" name="Google Shape;200;p16">
            <a:extLst>
              <a:ext uri="{FF2B5EF4-FFF2-40B4-BE49-F238E27FC236}">
                <a16:creationId xmlns:a16="http://schemas.microsoft.com/office/drawing/2014/main" id="{81DBFC8B-371D-D5F0-00CE-09736E79AA01}"/>
              </a:ext>
            </a:extLst>
          </p:cNvPr>
          <p:cNvCxnSpPr>
            <a:cxnSpLocks noChangeShapeType="1"/>
            <a:stCxn id="8405" idx="6"/>
            <a:endCxn id="8351" idx="2"/>
          </p:cNvCxnSpPr>
          <p:nvPr/>
        </p:nvCxnSpPr>
        <p:spPr bwMode="auto">
          <a:xfrm>
            <a:off x="4119563" y="3724275"/>
            <a:ext cx="728662" cy="320675"/>
          </a:xfrm>
          <a:prstGeom prst="bentConnector3">
            <a:avLst>
              <a:gd name="adj1" fmla="val 18676"/>
            </a:avLst>
          </a:prstGeom>
          <a:noFill/>
          <a:ln w="9525">
            <a:solidFill>
              <a:srgbClr val="D9D9D9"/>
            </a:solidFill>
            <a:round/>
            <a:headEnd/>
            <a:tailEnd type="oval" w="med" len="med"/>
          </a:ln>
          <a:extLst>
            <a:ext uri="{909E8E84-426E-40DD-AFC4-6F175D3DCCD1}">
              <a14:hiddenFill xmlns:a14="http://schemas.microsoft.com/office/drawing/2010/main">
                <a:noFill/>
              </a14:hiddenFill>
            </a:ext>
          </a:extLst>
        </p:spPr>
      </p:cxnSp>
      <p:cxnSp>
        <p:nvCxnSpPr>
          <p:cNvPr id="12305" name="Google Shape;201;p16">
            <a:extLst>
              <a:ext uri="{FF2B5EF4-FFF2-40B4-BE49-F238E27FC236}">
                <a16:creationId xmlns:a16="http://schemas.microsoft.com/office/drawing/2014/main" id="{217E2761-D8F9-3A7C-8027-56E578E5A486}"/>
              </a:ext>
            </a:extLst>
          </p:cNvPr>
          <p:cNvCxnSpPr>
            <a:cxnSpLocks noChangeShapeType="1"/>
            <a:stCxn id="8409" idx="0"/>
            <a:endCxn id="8352" idx="2"/>
          </p:cNvCxnSpPr>
          <p:nvPr/>
        </p:nvCxnSpPr>
        <p:spPr bwMode="auto">
          <a:xfrm rot="5400000" flipH="1" flipV="1">
            <a:off x="4648200" y="3824288"/>
            <a:ext cx="107950" cy="1752600"/>
          </a:xfrm>
          <a:prstGeom prst="bentConnector2">
            <a:avLst/>
          </a:prstGeom>
          <a:noFill/>
          <a:ln w="9525">
            <a:solidFill>
              <a:srgbClr val="D9D9D9"/>
            </a:solidFill>
            <a:round/>
            <a:headEnd/>
            <a:tailEnd type="oval" w="med" len="med"/>
          </a:ln>
          <a:extLst>
            <a:ext uri="{909E8E84-426E-40DD-AFC4-6F175D3DCCD1}">
              <a14:hiddenFill xmlns:a14="http://schemas.microsoft.com/office/drawing/2010/main">
                <a:noFill/>
              </a14:hiddenFill>
            </a:ext>
          </a:extLst>
        </p:spPr>
      </p:cxnSp>
      <p:cxnSp>
        <p:nvCxnSpPr>
          <p:cNvPr id="12306" name="Google Shape;202;p16">
            <a:extLst>
              <a:ext uri="{FF2B5EF4-FFF2-40B4-BE49-F238E27FC236}">
                <a16:creationId xmlns:a16="http://schemas.microsoft.com/office/drawing/2014/main" id="{C5E876EC-323F-E940-2A0E-582B43C9E2FA}"/>
              </a:ext>
            </a:extLst>
          </p:cNvPr>
          <p:cNvCxnSpPr>
            <a:cxnSpLocks noChangeShapeType="1"/>
            <a:stCxn id="8353" idx="6"/>
            <a:endCxn id="8421" idx="0"/>
          </p:cNvCxnSpPr>
          <p:nvPr/>
        </p:nvCxnSpPr>
        <p:spPr bwMode="auto">
          <a:xfrm>
            <a:off x="7113588" y="4646613"/>
            <a:ext cx="1323975" cy="69850"/>
          </a:xfrm>
          <a:prstGeom prst="bentConnector2">
            <a:avLst/>
          </a:prstGeom>
          <a:noFill/>
          <a:ln w="9525">
            <a:solidFill>
              <a:srgbClr val="D9D9D9"/>
            </a:solidFill>
            <a:round/>
            <a:headEnd type="oval" w="med" len="med"/>
            <a:tailEnd/>
          </a:ln>
          <a:extLst>
            <a:ext uri="{909E8E84-426E-40DD-AFC4-6F175D3DCCD1}">
              <a14:hiddenFill xmlns:a14="http://schemas.microsoft.com/office/drawing/2010/main">
                <a:noFill/>
              </a14:hiddenFill>
            </a:ext>
          </a:extLst>
        </p:spPr>
      </p:cxn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400"/>
                                        </p:tgtEl>
                                        <p:attrNameLst>
                                          <p:attrName>style.visibility</p:attrName>
                                        </p:attrNameLst>
                                      </p:cBhvr>
                                      <p:to>
                                        <p:strVal val="visible"/>
                                      </p:to>
                                    </p:set>
                                    <p:animEffect transition="in" filter="randombar(horizontal)">
                                      <p:cBhvr>
                                        <p:cTn id="7" dur="500"/>
                                        <p:tgtEl>
                                          <p:spTgt spid="8400"/>
                                        </p:tgtEl>
                                      </p:cBhvr>
                                    </p:animEffect>
                                  </p:childTnLst>
                                </p:cTn>
                              </p:par>
                              <p:par>
                                <p:cTn id="8" presetID="14" presetClass="entr" presetSubtype="10" fill="hold" nodeType="withEffect">
                                  <p:stCondLst>
                                    <p:cond delay="0"/>
                                  </p:stCondLst>
                                  <p:childTnLst>
                                    <p:set>
                                      <p:cBhvr>
                                        <p:cTn id="9" dur="1" fill="hold">
                                          <p:stCondLst>
                                            <p:cond delay="0"/>
                                          </p:stCondLst>
                                        </p:cTn>
                                        <p:tgtEl>
                                          <p:spTgt spid="8404"/>
                                        </p:tgtEl>
                                        <p:attrNameLst>
                                          <p:attrName>style.visibility</p:attrName>
                                        </p:attrNameLst>
                                      </p:cBhvr>
                                      <p:to>
                                        <p:strVal val="visible"/>
                                      </p:to>
                                    </p:set>
                                    <p:animEffect transition="in" filter="randombar(horizontal)">
                                      <p:cBhvr>
                                        <p:cTn id="10" dur="500"/>
                                        <p:tgtEl>
                                          <p:spTgt spid="8404"/>
                                        </p:tgtEl>
                                      </p:cBhvr>
                                    </p:animEffect>
                                  </p:childTnLst>
                                </p:cTn>
                              </p:par>
                              <p:par>
                                <p:cTn id="11" presetID="14" presetClass="entr" presetSubtype="10" fill="hold" nodeType="withEffect">
                                  <p:stCondLst>
                                    <p:cond delay="0"/>
                                  </p:stCondLst>
                                  <p:childTnLst>
                                    <p:set>
                                      <p:cBhvr>
                                        <p:cTn id="12" dur="1" fill="hold">
                                          <p:stCondLst>
                                            <p:cond delay="0"/>
                                          </p:stCondLst>
                                        </p:cTn>
                                        <p:tgtEl>
                                          <p:spTgt spid="8408"/>
                                        </p:tgtEl>
                                        <p:attrNameLst>
                                          <p:attrName>style.visibility</p:attrName>
                                        </p:attrNameLst>
                                      </p:cBhvr>
                                      <p:to>
                                        <p:strVal val="visible"/>
                                      </p:to>
                                    </p:set>
                                    <p:animEffect transition="in" filter="randombar(horizontal)">
                                      <p:cBhvr>
                                        <p:cTn id="13" dur="500"/>
                                        <p:tgtEl>
                                          <p:spTgt spid="8408"/>
                                        </p:tgtEl>
                                      </p:cBhvr>
                                    </p:animEffect>
                                  </p:childTnLst>
                                </p:cTn>
                              </p:par>
                              <p:par>
                                <p:cTn id="14" presetID="14" presetClass="entr" presetSubtype="10" fill="hold" nodeType="withEffect">
                                  <p:stCondLst>
                                    <p:cond delay="0"/>
                                  </p:stCondLst>
                                  <p:childTnLst>
                                    <p:set>
                                      <p:cBhvr>
                                        <p:cTn id="15" dur="1" fill="hold">
                                          <p:stCondLst>
                                            <p:cond delay="0"/>
                                          </p:stCondLst>
                                        </p:cTn>
                                        <p:tgtEl>
                                          <p:spTgt spid="12303"/>
                                        </p:tgtEl>
                                        <p:attrNameLst>
                                          <p:attrName>style.visibility</p:attrName>
                                        </p:attrNameLst>
                                      </p:cBhvr>
                                      <p:to>
                                        <p:strVal val="visible"/>
                                      </p:to>
                                    </p:set>
                                    <p:animEffect transition="in" filter="randombar(horizontal)">
                                      <p:cBhvr>
                                        <p:cTn id="16" dur="500"/>
                                        <p:tgtEl>
                                          <p:spTgt spid="12303"/>
                                        </p:tgtEl>
                                      </p:cBhvr>
                                    </p:animEffect>
                                  </p:childTnLst>
                                </p:cTn>
                              </p:par>
                              <p:par>
                                <p:cTn id="17" presetID="14" presetClass="entr" presetSubtype="10" fill="hold" nodeType="withEffect">
                                  <p:stCondLst>
                                    <p:cond delay="0"/>
                                  </p:stCondLst>
                                  <p:childTnLst>
                                    <p:set>
                                      <p:cBhvr>
                                        <p:cTn id="18" dur="1" fill="hold">
                                          <p:stCondLst>
                                            <p:cond delay="0"/>
                                          </p:stCondLst>
                                        </p:cTn>
                                        <p:tgtEl>
                                          <p:spTgt spid="12304"/>
                                        </p:tgtEl>
                                        <p:attrNameLst>
                                          <p:attrName>style.visibility</p:attrName>
                                        </p:attrNameLst>
                                      </p:cBhvr>
                                      <p:to>
                                        <p:strVal val="visible"/>
                                      </p:to>
                                    </p:set>
                                    <p:animEffect transition="in" filter="randombar(horizontal)">
                                      <p:cBhvr>
                                        <p:cTn id="19" dur="500"/>
                                        <p:tgtEl>
                                          <p:spTgt spid="12304"/>
                                        </p:tgtEl>
                                      </p:cBhvr>
                                    </p:animEffect>
                                  </p:childTnLst>
                                </p:cTn>
                              </p:par>
                              <p:par>
                                <p:cTn id="20" presetID="14" presetClass="entr" presetSubtype="10" fill="hold" nodeType="withEffect">
                                  <p:stCondLst>
                                    <p:cond delay="0"/>
                                  </p:stCondLst>
                                  <p:childTnLst>
                                    <p:set>
                                      <p:cBhvr>
                                        <p:cTn id="21" dur="1" fill="hold">
                                          <p:stCondLst>
                                            <p:cond delay="0"/>
                                          </p:stCondLst>
                                        </p:cTn>
                                        <p:tgtEl>
                                          <p:spTgt spid="12305"/>
                                        </p:tgtEl>
                                        <p:attrNameLst>
                                          <p:attrName>style.visibility</p:attrName>
                                        </p:attrNameLst>
                                      </p:cBhvr>
                                      <p:to>
                                        <p:strVal val="visible"/>
                                      </p:to>
                                    </p:set>
                                    <p:animEffect transition="in" filter="randombar(horizontal)">
                                      <p:cBhvr>
                                        <p:cTn id="22" dur="500"/>
                                        <p:tgtEl>
                                          <p:spTgt spid="123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8412"/>
                                        </p:tgtEl>
                                        <p:attrNameLst>
                                          <p:attrName>style.visibility</p:attrName>
                                        </p:attrNameLst>
                                      </p:cBhvr>
                                      <p:to>
                                        <p:strVal val="visible"/>
                                      </p:to>
                                    </p:set>
                                    <p:animEffect transition="in" filter="randombar(horizontal)">
                                      <p:cBhvr>
                                        <p:cTn id="27" dur="500"/>
                                        <p:tgtEl>
                                          <p:spTgt spid="8412"/>
                                        </p:tgtEl>
                                      </p:cBhvr>
                                    </p:animEffect>
                                  </p:childTnLst>
                                </p:cTn>
                              </p:par>
                              <p:par>
                                <p:cTn id="28" presetID="14" presetClass="entr" presetSubtype="10" fill="hold" nodeType="withEffect">
                                  <p:stCondLst>
                                    <p:cond delay="0"/>
                                  </p:stCondLst>
                                  <p:childTnLst>
                                    <p:set>
                                      <p:cBhvr>
                                        <p:cTn id="29" dur="1" fill="hold">
                                          <p:stCondLst>
                                            <p:cond delay="0"/>
                                          </p:stCondLst>
                                        </p:cTn>
                                        <p:tgtEl>
                                          <p:spTgt spid="8416"/>
                                        </p:tgtEl>
                                        <p:attrNameLst>
                                          <p:attrName>style.visibility</p:attrName>
                                        </p:attrNameLst>
                                      </p:cBhvr>
                                      <p:to>
                                        <p:strVal val="visible"/>
                                      </p:to>
                                    </p:set>
                                    <p:animEffect transition="in" filter="randombar(horizontal)">
                                      <p:cBhvr>
                                        <p:cTn id="30" dur="500"/>
                                        <p:tgtEl>
                                          <p:spTgt spid="8416"/>
                                        </p:tgtEl>
                                      </p:cBhvr>
                                    </p:animEffect>
                                  </p:childTnLst>
                                </p:cTn>
                              </p:par>
                              <p:par>
                                <p:cTn id="31" presetID="14" presetClass="entr" presetSubtype="10" fill="hold" nodeType="withEffect">
                                  <p:stCondLst>
                                    <p:cond delay="0"/>
                                  </p:stCondLst>
                                  <p:childTnLst>
                                    <p:set>
                                      <p:cBhvr>
                                        <p:cTn id="32" dur="1" fill="hold">
                                          <p:stCondLst>
                                            <p:cond delay="0"/>
                                          </p:stCondLst>
                                        </p:cTn>
                                        <p:tgtEl>
                                          <p:spTgt spid="8420"/>
                                        </p:tgtEl>
                                        <p:attrNameLst>
                                          <p:attrName>style.visibility</p:attrName>
                                        </p:attrNameLst>
                                      </p:cBhvr>
                                      <p:to>
                                        <p:strVal val="visible"/>
                                      </p:to>
                                    </p:set>
                                    <p:animEffect transition="in" filter="randombar(horizontal)">
                                      <p:cBhvr>
                                        <p:cTn id="33" dur="500"/>
                                        <p:tgtEl>
                                          <p:spTgt spid="8420"/>
                                        </p:tgtEl>
                                      </p:cBhvr>
                                    </p:animEffect>
                                  </p:childTnLst>
                                </p:cTn>
                              </p:par>
                              <p:par>
                                <p:cTn id="34" presetID="14" presetClass="entr" presetSubtype="10" fill="hold" nodeType="withEffect">
                                  <p:stCondLst>
                                    <p:cond delay="0"/>
                                  </p:stCondLst>
                                  <p:childTnLst>
                                    <p:set>
                                      <p:cBhvr>
                                        <p:cTn id="35" dur="1" fill="hold">
                                          <p:stCondLst>
                                            <p:cond delay="0"/>
                                          </p:stCondLst>
                                        </p:cTn>
                                        <p:tgtEl>
                                          <p:spTgt spid="12301"/>
                                        </p:tgtEl>
                                        <p:attrNameLst>
                                          <p:attrName>style.visibility</p:attrName>
                                        </p:attrNameLst>
                                      </p:cBhvr>
                                      <p:to>
                                        <p:strVal val="visible"/>
                                      </p:to>
                                    </p:set>
                                    <p:animEffect transition="in" filter="randombar(horizontal)">
                                      <p:cBhvr>
                                        <p:cTn id="36" dur="500"/>
                                        <p:tgtEl>
                                          <p:spTgt spid="12301"/>
                                        </p:tgtEl>
                                      </p:cBhvr>
                                    </p:animEffect>
                                  </p:childTnLst>
                                </p:cTn>
                              </p:par>
                              <p:par>
                                <p:cTn id="37" presetID="14" presetClass="entr" presetSubtype="10" fill="hold" nodeType="withEffect">
                                  <p:stCondLst>
                                    <p:cond delay="0"/>
                                  </p:stCondLst>
                                  <p:childTnLst>
                                    <p:set>
                                      <p:cBhvr>
                                        <p:cTn id="38" dur="1" fill="hold">
                                          <p:stCondLst>
                                            <p:cond delay="0"/>
                                          </p:stCondLst>
                                        </p:cTn>
                                        <p:tgtEl>
                                          <p:spTgt spid="12302"/>
                                        </p:tgtEl>
                                        <p:attrNameLst>
                                          <p:attrName>style.visibility</p:attrName>
                                        </p:attrNameLst>
                                      </p:cBhvr>
                                      <p:to>
                                        <p:strVal val="visible"/>
                                      </p:to>
                                    </p:set>
                                    <p:animEffect transition="in" filter="randombar(horizontal)">
                                      <p:cBhvr>
                                        <p:cTn id="39" dur="500"/>
                                        <p:tgtEl>
                                          <p:spTgt spid="12302"/>
                                        </p:tgtEl>
                                      </p:cBhvr>
                                    </p:animEffect>
                                  </p:childTnLst>
                                </p:cTn>
                              </p:par>
                              <p:par>
                                <p:cTn id="40" presetID="14" presetClass="entr" presetSubtype="10" fill="hold" nodeType="with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randombar(horizontal)">
                                      <p:cBhvr>
                                        <p:cTn id="42" dur="500"/>
                                        <p:tgtEl>
                                          <p:spTgt spid="1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E1852AA-7233-AD50-C664-6864E1BDBBA7}"/>
              </a:ext>
            </a:extLst>
          </p:cNvPr>
          <p:cNvSpPr>
            <a:spLocks noGrp="1" noChangeArrowheads="1"/>
          </p:cNvSpPr>
          <p:nvPr>
            <p:ph type="title"/>
          </p:nvPr>
        </p:nvSpPr>
        <p:spPr>
          <a:xfrm>
            <a:off x="838200" y="365125"/>
            <a:ext cx="9761538" cy="1325563"/>
          </a:xfrm>
        </p:spPr>
        <p:txBody>
          <a:bodyPr/>
          <a:lstStyle/>
          <a:p>
            <a:pPr eaLnBrk="1" hangingPunct="1"/>
            <a:r>
              <a:rPr lang="en-US" altLang="en-US" b="1"/>
              <a:t>Objectives   </a:t>
            </a:r>
          </a:p>
        </p:txBody>
      </p:sp>
      <p:sp>
        <p:nvSpPr>
          <p:cNvPr id="14339" name="Slide Number Placeholder 6">
            <a:extLst>
              <a:ext uri="{FF2B5EF4-FFF2-40B4-BE49-F238E27FC236}">
                <a16:creationId xmlns:a16="http://schemas.microsoft.com/office/drawing/2014/main" id="{8C36C579-2547-1F42-5316-3755F7BF1E32}"/>
              </a:ext>
            </a:extLst>
          </p:cNvPr>
          <p:cNvSpPr>
            <a:spLocks noGrp="1" noChangeArrowheads="1"/>
          </p:cNvSpPr>
          <p:nvPr>
            <p:ph type="sldNum" sz="quarter" idx="12"/>
          </p:nvPr>
        </p:nvSpPr>
        <p:spPr bwMode="auto">
          <a:xfrm>
            <a:off x="9607550" y="6453188"/>
            <a:ext cx="19796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C6B3377-5C7D-4521-80C7-219C01F1AA2E}" type="slidenum">
              <a:rPr lang="en-US" altLang="en-US" sz="1200" smtClean="0">
                <a:solidFill>
                  <a:schemeClr val="bg1"/>
                </a:solidFill>
              </a:rPr>
              <a:pPr>
                <a:lnSpc>
                  <a:spcPct val="100000"/>
                </a:lnSpc>
                <a:spcBef>
                  <a:spcPct val="0"/>
                </a:spcBef>
                <a:buFontTx/>
                <a:buNone/>
              </a:pPr>
              <a:t>5</a:t>
            </a:fld>
            <a:endParaRPr lang="en-US" altLang="en-US" sz="1200">
              <a:solidFill>
                <a:schemeClr val="bg1"/>
              </a:solidFill>
            </a:endParaRPr>
          </a:p>
        </p:txBody>
      </p:sp>
      <p:sp>
        <p:nvSpPr>
          <p:cNvPr id="14340" name="Footer Placeholder 9">
            <a:extLst>
              <a:ext uri="{FF2B5EF4-FFF2-40B4-BE49-F238E27FC236}">
                <a16:creationId xmlns:a16="http://schemas.microsoft.com/office/drawing/2014/main" id="{06572A60-C8B8-07C3-F108-D9FA055DCD7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Georgia" panose="02040502050405020303" pitchFamily="18" charset="0"/>
              </a:rPr>
              <a:t>International Institute of Information Technology, Naya Raipur</a:t>
            </a:r>
          </a:p>
        </p:txBody>
      </p:sp>
      <p:grpSp>
        <p:nvGrpSpPr>
          <p:cNvPr id="14341" name="Google Shape;336;p30">
            <a:extLst>
              <a:ext uri="{FF2B5EF4-FFF2-40B4-BE49-F238E27FC236}">
                <a16:creationId xmlns:a16="http://schemas.microsoft.com/office/drawing/2014/main" id="{EB19F4A8-D388-EFA7-6C99-B6AE9D10B415}"/>
              </a:ext>
            </a:extLst>
          </p:cNvPr>
          <p:cNvGrpSpPr>
            <a:grpSpLocks/>
          </p:cNvGrpSpPr>
          <p:nvPr/>
        </p:nvGrpSpPr>
        <p:grpSpPr bwMode="auto">
          <a:xfrm>
            <a:off x="2233613" y="2193925"/>
            <a:ext cx="1111250" cy="1185863"/>
            <a:chOff x="879719" y="1695287"/>
            <a:chExt cx="1110313" cy="1186501"/>
          </a:xfrm>
        </p:grpSpPr>
        <p:sp>
          <p:nvSpPr>
            <p:cNvPr id="14380" name="Google Shape;337;p30">
              <a:extLst>
                <a:ext uri="{FF2B5EF4-FFF2-40B4-BE49-F238E27FC236}">
                  <a16:creationId xmlns:a16="http://schemas.microsoft.com/office/drawing/2014/main" id="{1430B2BE-7648-E7BD-F9BA-1BC22E2E258B}"/>
                </a:ext>
              </a:extLst>
            </p:cNvPr>
            <p:cNvSpPr>
              <a:spLocks noChangeArrowheads="1"/>
            </p:cNvSpPr>
            <p:nvPr/>
          </p:nvSpPr>
          <p:spPr bwMode="auto">
            <a:xfrm>
              <a:off x="1000031" y="1891788"/>
              <a:ext cx="990000" cy="990000"/>
            </a:xfrm>
            <a:prstGeom prst="ellipse">
              <a:avLst/>
            </a:prstGeom>
            <a:noFill/>
            <a:ln w="28575">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81" name="Google Shape;338;p30">
              <a:extLst>
                <a:ext uri="{FF2B5EF4-FFF2-40B4-BE49-F238E27FC236}">
                  <a16:creationId xmlns:a16="http://schemas.microsoft.com/office/drawing/2014/main" id="{57784093-CD31-040F-3111-EDB2FC69825C}"/>
                </a:ext>
              </a:extLst>
            </p:cNvPr>
            <p:cNvSpPr>
              <a:spLocks noChangeArrowheads="1"/>
            </p:cNvSpPr>
            <p:nvPr/>
          </p:nvSpPr>
          <p:spPr bwMode="auto">
            <a:xfrm>
              <a:off x="879719" y="1695287"/>
              <a:ext cx="462900" cy="4629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82" name="Google Shape;339;p30">
              <a:extLst>
                <a:ext uri="{FF2B5EF4-FFF2-40B4-BE49-F238E27FC236}">
                  <a16:creationId xmlns:a16="http://schemas.microsoft.com/office/drawing/2014/main" id="{C05D1FD2-00C6-F8EB-834F-A5EA2C7B3A90}"/>
                </a:ext>
              </a:extLst>
            </p:cNvPr>
            <p:cNvSpPr txBox="1">
              <a:spLocks noChangeArrowheads="1"/>
            </p:cNvSpPr>
            <p:nvPr/>
          </p:nvSpPr>
          <p:spPr bwMode="auto">
            <a:xfrm>
              <a:off x="879719" y="1756475"/>
              <a:ext cx="462900" cy="3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solidFill>
                    <a:srgbClr val="FFFFFF"/>
                  </a:solidFill>
                  <a:latin typeface="Chewy" charset="0"/>
                  <a:cs typeface="Chewy" charset="0"/>
                  <a:sym typeface="Chewy" charset="0"/>
                </a:rPr>
                <a:t>01</a:t>
              </a:r>
            </a:p>
          </p:txBody>
        </p:sp>
      </p:grpSp>
      <p:grpSp>
        <p:nvGrpSpPr>
          <p:cNvPr id="14342" name="Google Shape;340;p30">
            <a:extLst>
              <a:ext uri="{FF2B5EF4-FFF2-40B4-BE49-F238E27FC236}">
                <a16:creationId xmlns:a16="http://schemas.microsoft.com/office/drawing/2014/main" id="{B4810218-88C4-DCB2-D6E0-F1637F30ED8D}"/>
              </a:ext>
            </a:extLst>
          </p:cNvPr>
          <p:cNvGrpSpPr>
            <a:grpSpLocks/>
          </p:cNvGrpSpPr>
          <p:nvPr/>
        </p:nvGrpSpPr>
        <p:grpSpPr bwMode="auto">
          <a:xfrm>
            <a:off x="6272213" y="2193925"/>
            <a:ext cx="1109662" cy="1185863"/>
            <a:chOff x="4713469" y="1695287"/>
            <a:chExt cx="1110313" cy="1186501"/>
          </a:xfrm>
        </p:grpSpPr>
        <p:sp>
          <p:nvSpPr>
            <p:cNvPr id="14377" name="Google Shape;341;p30">
              <a:extLst>
                <a:ext uri="{FF2B5EF4-FFF2-40B4-BE49-F238E27FC236}">
                  <a16:creationId xmlns:a16="http://schemas.microsoft.com/office/drawing/2014/main" id="{C8AD2A73-5339-041C-C8EE-2A76C18E89AB}"/>
                </a:ext>
              </a:extLst>
            </p:cNvPr>
            <p:cNvSpPr>
              <a:spLocks noChangeArrowheads="1"/>
            </p:cNvSpPr>
            <p:nvPr/>
          </p:nvSpPr>
          <p:spPr bwMode="auto">
            <a:xfrm>
              <a:off x="4833781" y="1891788"/>
              <a:ext cx="990000" cy="990000"/>
            </a:xfrm>
            <a:prstGeom prst="ellipse">
              <a:avLst/>
            </a:prstGeom>
            <a:noFill/>
            <a:ln w="28575">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78" name="Google Shape;342;p30">
              <a:extLst>
                <a:ext uri="{FF2B5EF4-FFF2-40B4-BE49-F238E27FC236}">
                  <a16:creationId xmlns:a16="http://schemas.microsoft.com/office/drawing/2014/main" id="{25F3359B-6E34-70B5-66A8-8D89A33D256F}"/>
                </a:ext>
              </a:extLst>
            </p:cNvPr>
            <p:cNvSpPr>
              <a:spLocks noChangeArrowheads="1"/>
            </p:cNvSpPr>
            <p:nvPr/>
          </p:nvSpPr>
          <p:spPr bwMode="auto">
            <a:xfrm>
              <a:off x="4713469" y="1695287"/>
              <a:ext cx="462900" cy="46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79" name="Google Shape;343;p30">
              <a:extLst>
                <a:ext uri="{FF2B5EF4-FFF2-40B4-BE49-F238E27FC236}">
                  <a16:creationId xmlns:a16="http://schemas.microsoft.com/office/drawing/2014/main" id="{ED53D5D1-1901-B8F9-0B51-524EEB315375}"/>
                </a:ext>
              </a:extLst>
            </p:cNvPr>
            <p:cNvSpPr txBox="1">
              <a:spLocks noChangeArrowheads="1"/>
            </p:cNvSpPr>
            <p:nvPr/>
          </p:nvSpPr>
          <p:spPr bwMode="auto">
            <a:xfrm>
              <a:off x="4713469" y="1756475"/>
              <a:ext cx="462900" cy="3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solidFill>
                    <a:srgbClr val="FFFFFF"/>
                  </a:solidFill>
                  <a:latin typeface="Chewy" charset="0"/>
                  <a:cs typeface="Chewy" charset="0"/>
                  <a:sym typeface="Chewy" charset="0"/>
                </a:rPr>
                <a:t>03</a:t>
              </a:r>
            </a:p>
          </p:txBody>
        </p:sp>
      </p:grpSp>
      <p:grpSp>
        <p:nvGrpSpPr>
          <p:cNvPr id="14343" name="Google Shape;344;p30">
            <a:extLst>
              <a:ext uri="{FF2B5EF4-FFF2-40B4-BE49-F238E27FC236}">
                <a16:creationId xmlns:a16="http://schemas.microsoft.com/office/drawing/2014/main" id="{624DCA98-BB4B-A8EE-9851-8B3292A480B0}"/>
              </a:ext>
            </a:extLst>
          </p:cNvPr>
          <p:cNvGrpSpPr>
            <a:grpSpLocks/>
          </p:cNvGrpSpPr>
          <p:nvPr/>
        </p:nvGrpSpPr>
        <p:grpSpPr bwMode="auto">
          <a:xfrm>
            <a:off x="2233613" y="3768725"/>
            <a:ext cx="1111250" cy="1185863"/>
            <a:chOff x="879719" y="3270212"/>
            <a:chExt cx="1110313" cy="1186501"/>
          </a:xfrm>
        </p:grpSpPr>
        <p:sp>
          <p:nvSpPr>
            <p:cNvPr id="14374" name="Google Shape;345;p30">
              <a:extLst>
                <a:ext uri="{FF2B5EF4-FFF2-40B4-BE49-F238E27FC236}">
                  <a16:creationId xmlns:a16="http://schemas.microsoft.com/office/drawing/2014/main" id="{6769A0BD-855C-9BCB-7521-C34E8362F86C}"/>
                </a:ext>
              </a:extLst>
            </p:cNvPr>
            <p:cNvSpPr>
              <a:spLocks noChangeArrowheads="1"/>
            </p:cNvSpPr>
            <p:nvPr/>
          </p:nvSpPr>
          <p:spPr bwMode="auto">
            <a:xfrm>
              <a:off x="1000031" y="3466713"/>
              <a:ext cx="990000" cy="990000"/>
            </a:xfrm>
            <a:prstGeom prst="ellipse">
              <a:avLst/>
            </a:prstGeom>
            <a:noFill/>
            <a:ln w="28575">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75" name="Google Shape;346;p30">
              <a:extLst>
                <a:ext uri="{FF2B5EF4-FFF2-40B4-BE49-F238E27FC236}">
                  <a16:creationId xmlns:a16="http://schemas.microsoft.com/office/drawing/2014/main" id="{11F2432E-691B-4E1F-0682-8B37923AC076}"/>
                </a:ext>
              </a:extLst>
            </p:cNvPr>
            <p:cNvSpPr>
              <a:spLocks noChangeArrowheads="1"/>
            </p:cNvSpPr>
            <p:nvPr/>
          </p:nvSpPr>
          <p:spPr bwMode="auto">
            <a:xfrm>
              <a:off x="879719" y="3270212"/>
              <a:ext cx="462900" cy="4629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376" name="Google Shape;347;p30">
              <a:extLst>
                <a:ext uri="{FF2B5EF4-FFF2-40B4-BE49-F238E27FC236}">
                  <a16:creationId xmlns:a16="http://schemas.microsoft.com/office/drawing/2014/main" id="{C1336E92-0A2B-7397-8259-4522A2301B82}"/>
                </a:ext>
              </a:extLst>
            </p:cNvPr>
            <p:cNvSpPr txBox="1">
              <a:spLocks noChangeArrowheads="1"/>
            </p:cNvSpPr>
            <p:nvPr/>
          </p:nvSpPr>
          <p:spPr bwMode="auto">
            <a:xfrm>
              <a:off x="879719" y="3331400"/>
              <a:ext cx="462900" cy="3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solidFill>
                    <a:srgbClr val="FFFFFF"/>
                  </a:solidFill>
                  <a:latin typeface="Chewy" charset="0"/>
                  <a:cs typeface="Chewy" charset="0"/>
                  <a:sym typeface="Chewy" charset="0"/>
                </a:rPr>
                <a:t>02</a:t>
              </a:r>
            </a:p>
          </p:txBody>
        </p:sp>
      </p:grpSp>
      <p:grpSp>
        <p:nvGrpSpPr>
          <p:cNvPr id="14344" name="Google Shape;348;p30">
            <a:extLst>
              <a:ext uri="{FF2B5EF4-FFF2-40B4-BE49-F238E27FC236}">
                <a16:creationId xmlns:a16="http://schemas.microsoft.com/office/drawing/2014/main" id="{DA12BBC5-C9C8-373B-7B75-44FCDC6DE250}"/>
              </a:ext>
            </a:extLst>
          </p:cNvPr>
          <p:cNvGrpSpPr>
            <a:grpSpLocks/>
          </p:cNvGrpSpPr>
          <p:nvPr/>
        </p:nvGrpSpPr>
        <p:grpSpPr bwMode="auto">
          <a:xfrm>
            <a:off x="6272213" y="3768725"/>
            <a:ext cx="1109662" cy="1185863"/>
            <a:chOff x="4713469" y="3270212"/>
            <a:chExt cx="1110313" cy="1186501"/>
          </a:xfrm>
        </p:grpSpPr>
        <p:sp>
          <p:nvSpPr>
            <p:cNvPr id="15" name="Google Shape;349;p30">
              <a:extLst>
                <a:ext uri="{FF2B5EF4-FFF2-40B4-BE49-F238E27FC236}">
                  <a16:creationId xmlns:a16="http://schemas.microsoft.com/office/drawing/2014/main" id="{79FB4629-0B64-45D3-D955-B68EB4391782}"/>
                </a:ext>
              </a:extLst>
            </p:cNvPr>
            <p:cNvSpPr/>
            <p:nvPr/>
          </p:nvSpPr>
          <p:spPr>
            <a:xfrm>
              <a:off x="4834190" y="3467168"/>
              <a:ext cx="989592" cy="989545"/>
            </a:xfrm>
            <a:prstGeom prst="ellipse">
              <a:avLst/>
            </a:prstGeom>
            <a:noFill/>
            <a:ln w="28575" cap="flat" cmpd="sng">
              <a:solidFill>
                <a:schemeClr val="accent4"/>
              </a:solidFill>
              <a:prstDash val="solid"/>
              <a:round/>
              <a:headEnd type="none" w="sm" len="sm"/>
              <a:tailEnd type="none" w="sm" len="sm"/>
            </a:ln>
          </p:spPr>
          <p:txBody>
            <a:bodyPr spcFirstLastPara="1" lIns="91425" tIns="91425" rIns="91425" bIns="91425" anchor="ctr"/>
            <a:lstStyle/>
            <a:p>
              <a:pPr>
                <a:spcBef>
                  <a:spcPts val="0"/>
                </a:spcBef>
                <a:spcAft>
                  <a:spcPts val="0"/>
                </a:spcAft>
                <a:defRPr/>
              </a:pPr>
              <a:endParaRPr/>
            </a:p>
          </p:txBody>
        </p:sp>
        <p:sp>
          <p:nvSpPr>
            <p:cNvPr id="17" name="Google Shape;350;p30">
              <a:extLst>
                <a:ext uri="{FF2B5EF4-FFF2-40B4-BE49-F238E27FC236}">
                  <a16:creationId xmlns:a16="http://schemas.microsoft.com/office/drawing/2014/main" id="{3CD97582-2D0D-5E9B-B72C-F0FDCED3AF89}"/>
                </a:ext>
              </a:extLst>
            </p:cNvPr>
            <p:cNvSpPr/>
            <p:nvPr/>
          </p:nvSpPr>
          <p:spPr>
            <a:xfrm>
              <a:off x="4713469" y="3270212"/>
              <a:ext cx="462233" cy="462212"/>
            </a:xfrm>
            <a:prstGeom prst="ellipse">
              <a:avLst/>
            </a:prstGeom>
            <a:solidFill>
              <a:schemeClr val="accent4"/>
            </a:solidFill>
            <a:ln>
              <a:noFill/>
            </a:ln>
          </p:spPr>
          <p:txBody>
            <a:bodyPr spcFirstLastPara="1" lIns="91425" tIns="91425" rIns="91425" bIns="91425" anchor="ctr"/>
            <a:lstStyle/>
            <a:p>
              <a:pPr>
                <a:spcBef>
                  <a:spcPts val="0"/>
                </a:spcBef>
                <a:spcAft>
                  <a:spcPts val="0"/>
                </a:spcAft>
                <a:defRPr/>
              </a:pPr>
              <a:endParaRPr/>
            </a:p>
          </p:txBody>
        </p:sp>
        <p:sp>
          <p:nvSpPr>
            <p:cNvPr id="14373" name="Google Shape;351;p30">
              <a:extLst>
                <a:ext uri="{FF2B5EF4-FFF2-40B4-BE49-F238E27FC236}">
                  <a16:creationId xmlns:a16="http://schemas.microsoft.com/office/drawing/2014/main" id="{3D373510-19BD-45E9-BBAF-A868BED1876C}"/>
                </a:ext>
              </a:extLst>
            </p:cNvPr>
            <p:cNvSpPr txBox="1">
              <a:spLocks noChangeArrowheads="1"/>
            </p:cNvSpPr>
            <p:nvPr/>
          </p:nvSpPr>
          <p:spPr bwMode="auto">
            <a:xfrm>
              <a:off x="4713469" y="3331400"/>
              <a:ext cx="462900" cy="3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solidFill>
                    <a:srgbClr val="FFFFFF"/>
                  </a:solidFill>
                  <a:latin typeface="Chewy" charset="0"/>
                  <a:cs typeface="Chewy" charset="0"/>
                  <a:sym typeface="Chewy" charset="0"/>
                </a:rPr>
                <a:t>04</a:t>
              </a:r>
            </a:p>
          </p:txBody>
        </p:sp>
      </p:grpSp>
      <p:grpSp>
        <p:nvGrpSpPr>
          <p:cNvPr id="14345" name="Google Shape;360;p30">
            <a:extLst>
              <a:ext uri="{FF2B5EF4-FFF2-40B4-BE49-F238E27FC236}">
                <a16:creationId xmlns:a16="http://schemas.microsoft.com/office/drawing/2014/main" id="{A7B20BAE-4E11-996C-32A4-0E0F066DB1E7}"/>
              </a:ext>
            </a:extLst>
          </p:cNvPr>
          <p:cNvGrpSpPr>
            <a:grpSpLocks/>
          </p:cNvGrpSpPr>
          <p:nvPr/>
        </p:nvGrpSpPr>
        <p:grpSpPr bwMode="auto">
          <a:xfrm>
            <a:off x="3573463" y="2419350"/>
            <a:ext cx="2339975" cy="931863"/>
            <a:chOff x="2218633" y="1920600"/>
            <a:chExt cx="2211900" cy="932400"/>
          </a:xfrm>
        </p:grpSpPr>
        <p:sp>
          <p:nvSpPr>
            <p:cNvPr id="14369" name="Google Shape;361;p30">
              <a:extLst>
                <a:ext uri="{FF2B5EF4-FFF2-40B4-BE49-F238E27FC236}">
                  <a16:creationId xmlns:a16="http://schemas.microsoft.com/office/drawing/2014/main" id="{99DD8E1B-A206-BD86-432D-A525ADECB2A8}"/>
                </a:ext>
              </a:extLst>
            </p:cNvPr>
            <p:cNvSpPr txBox="1">
              <a:spLocks noChangeArrowheads="1"/>
            </p:cNvSpPr>
            <p:nvPr/>
          </p:nvSpPr>
          <p:spPr bwMode="auto">
            <a:xfrm>
              <a:off x="2218633" y="1920600"/>
              <a:ext cx="2211900" cy="3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200">
                  <a:solidFill>
                    <a:srgbClr val="17406D"/>
                  </a:solidFill>
                  <a:latin typeface="Chewy" charset="0"/>
                  <a:cs typeface="Chewy" charset="0"/>
                  <a:sym typeface="Chewy" charset="0"/>
                </a:rPr>
                <a:t>ZKPs</a:t>
              </a:r>
            </a:p>
          </p:txBody>
        </p:sp>
        <p:sp>
          <p:nvSpPr>
            <p:cNvPr id="14370" name="Google Shape;362;p30">
              <a:extLst>
                <a:ext uri="{FF2B5EF4-FFF2-40B4-BE49-F238E27FC236}">
                  <a16:creationId xmlns:a16="http://schemas.microsoft.com/office/drawing/2014/main" id="{2867241D-557F-CFEB-6BE9-BFA7657A72F5}"/>
                </a:ext>
              </a:extLst>
            </p:cNvPr>
            <p:cNvSpPr txBox="1">
              <a:spLocks noChangeArrowheads="1"/>
            </p:cNvSpPr>
            <p:nvPr/>
          </p:nvSpPr>
          <p:spPr bwMode="auto">
            <a:xfrm>
              <a:off x="2218633" y="2249700"/>
              <a:ext cx="2211900" cy="6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a:latin typeface="Ubuntu" panose="020B0504030602030204" pitchFamily="34" charset="0"/>
                  <a:ea typeface="Ubuntu" panose="020B0504030602030204" pitchFamily="34" charset="0"/>
                  <a:cs typeface="Ubuntu" panose="020B0504030602030204" pitchFamily="34" charset="0"/>
                  <a:sym typeface="Ubuntu" panose="020B0504030602030204" pitchFamily="34" charset="0"/>
                </a:rPr>
                <a:t>Witness protection using zkSNARKs</a:t>
              </a:r>
            </a:p>
          </p:txBody>
        </p:sp>
      </p:grpSp>
      <p:grpSp>
        <p:nvGrpSpPr>
          <p:cNvPr id="14346" name="Google Shape;363;p30">
            <a:extLst>
              <a:ext uri="{FF2B5EF4-FFF2-40B4-BE49-F238E27FC236}">
                <a16:creationId xmlns:a16="http://schemas.microsoft.com/office/drawing/2014/main" id="{769FA3E0-47B5-9C88-235D-91A0854B56F3}"/>
              </a:ext>
            </a:extLst>
          </p:cNvPr>
          <p:cNvGrpSpPr>
            <a:grpSpLocks/>
          </p:cNvGrpSpPr>
          <p:nvPr/>
        </p:nvGrpSpPr>
        <p:grpSpPr bwMode="auto">
          <a:xfrm>
            <a:off x="3573463" y="3994150"/>
            <a:ext cx="2339975" cy="931863"/>
            <a:chOff x="2218633" y="3495525"/>
            <a:chExt cx="2211900" cy="932400"/>
          </a:xfrm>
        </p:grpSpPr>
        <p:sp>
          <p:nvSpPr>
            <p:cNvPr id="14367" name="Google Shape;364;p30">
              <a:extLst>
                <a:ext uri="{FF2B5EF4-FFF2-40B4-BE49-F238E27FC236}">
                  <a16:creationId xmlns:a16="http://schemas.microsoft.com/office/drawing/2014/main" id="{978187F7-7FBF-9A80-24D7-354E7ECE5E3D}"/>
                </a:ext>
              </a:extLst>
            </p:cNvPr>
            <p:cNvSpPr txBox="1">
              <a:spLocks noChangeArrowheads="1"/>
            </p:cNvSpPr>
            <p:nvPr/>
          </p:nvSpPr>
          <p:spPr bwMode="auto">
            <a:xfrm>
              <a:off x="2218633" y="3495525"/>
              <a:ext cx="2211900" cy="3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200">
                  <a:solidFill>
                    <a:schemeClr val="accent2"/>
                  </a:solidFill>
                  <a:latin typeface="Chewy" charset="0"/>
                  <a:cs typeface="Chewy" charset="0"/>
                  <a:sym typeface="Chewy" charset="0"/>
                </a:rPr>
                <a:t>IPFS, Blockchain</a:t>
              </a:r>
            </a:p>
          </p:txBody>
        </p:sp>
        <p:sp>
          <p:nvSpPr>
            <p:cNvPr id="14368" name="Google Shape;365;p30">
              <a:extLst>
                <a:ext uri="{FF2B5EF4-FFF2-40B4-BE49-F238E27FC236}">
                  <a16:creationId xmlns:a16="http://schemas.microsoft.com/office/drawing/2014/main" id="{7354EC66-8045-4011-33E7-66728D42DE9E}"/>
                </a:ext>
              </a:extLst>
            </p:cNvPr>
            <p:cNvSpPr txBox="1">
              <a:spLocks noChangeArrowheads="1"/>
            </p:cNvSpPr>
            <p:nvPr/>
          </p:nvSpPr>
          <p:spPr bwMode="auto">
            <a:xfrm>
              <a:off x="2218633" y="3824625"/>
              <a:ext cx="2211900" cy="6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a:latin typeface="Ubuntu" panose="020B0504030602030204" pitchFamily="34" charset="0"/>
                  <a:ea typeface="Ubuntu" panose="020B0504030602030204" pitchFamily="34" charset="0"/>
                  <a:cs typeface="Ubuntu" panose="020B0504030602030204" pitchFamily="34" charset="0"/>
                  <a:sym typeface="Ubuntu" panose="020B0504030602030204" pitchFamily="34" charset="0"/>
                </a:rPr>
                <a:t>To store and retrieve the proofs securely</a:t>
              </a:r>
            </a:p>
          </p:txBody>
        </p:sp>
      </p:grpSp>
      <p:grpSp>
        <p:nvGrpSpPr>
          <p:cNvPr id="14347" name="Google Shape;366;p30">
            <a:extLst>
              <a:ext uri="{FF2B5EF4-FFF2-40B4-BE49-F238E27FC236}">
                <a16:creationId xmlns:a16="http://schemas.microsoft.com/office/drawing/2014/main" id="{0524E29E-4ECF-5380-33F3-6ADBCF7E2C4E}"/>
              </a:ext>
            </a:extLst>
          </p:cNvPr>
          <p:cNvGrpSpPr>
            <a:grpSpLocks/>
          </p:cNvGrpSpPr>
          <p:nvPr/>
        </p:nvGrpSpPr>
        <p:grpSpPr bwMode="auto">
          <a:xfrm>
            <a:off x="7583488" y="2419350"/>
            <a:ext cx="2368550" cy="931863"/>
            <a:chOff x="6027454" y="1920600"/>
            <a:chExt cx="2236827" cy="932400"/>
          </a:xfrm>
        </p:grpSpPr>
        <p:sp>
          <p:nvSpPr>
            <p:cNvPr id="14365" name="Google Shape;367;p30">
              <a:extLst>
                <a:ext uri="{FF2B5EF4-FFF2-40B4-BE49-F238E27FC236}">
                  <a16:creationId xmlns:a16="http://schemas.microsoft.com/office/drawing/2014/main" id="{E9738B31-A932-8594-462C-FF614BA38657}"/>
                </a:ext>
              </a:extLst>
            </p:cNvPr>
            <p:cNvSpPr txBox="1">
              <a:spLocks noChangeArrowheads="1"/>
            </p:cNvSpPr>
            <p:nvPr/>
          </p:nvSpPr>
          <p:spPr bwMode="auto">
            <a:xfrm>
              <a:off x="6027454" y="1920600"/>
              <a:ext cx="2211900" cy="3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200">
                  <a:solidFill>
                    <a:schemeClr val="accent1"/>
                  </a:solidFill>
                  <a:latin typeface="Chewy" charset="0"/>
                  <a:cs typeface="Chewy" charset="0"/>
                  <a:sym typeface="Chewy" charset="0"/>
                </a:rPr>
                <a:t>Robust WebApp</a:t>
              </a:r>
              <a:endParaRPr lang="en-US" altLang="en-US" sz="2200">
                <a:solidFill>
                  <a:schemeClr val="accent1"/>
                </a:solidFill>
                <a:latin typeface="Chewy" charset="0"/>
                <a:cs typeface="Chewy" charset="0"/>
                <a:sym typeface="Chewy" charset="0"/>
              </a:endParaRPr>
            </a:p>
          </p:txBody>
        </p:sp>
        <p:sp>
          <p:nvSpPr>
            <p:cNvPr id="14366" name="Google Shape;368;p30">
              <a:extLst>
                <a:ext uri="{FF2B5EF4-FFF2-40B4-BE49-F238E27FC236}">
                  <a16:creationId xmlns:a16="http://schemas.microsoft.com/office/drawing/2014/main" id="{2DD8A1FB-716F-DC8D-CAC6-FDD9A4B7E0F0}"/>
                </a:ext>
              </a:extLst>
            </p:cNvPr>
            <p:cNvSpPr txBox="1">
              <a:spLocks noChangeArrowheads="1"/>
            </p:cNvSpPr>
            <p:nvPr/>
          </p:nvSpPr>
          <p:spPr bwMode="auto">
            <a:xfrm>
              <a:off x="6052381" y="2249700"/>
              <a:ext cx="2211900" cy="6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a:latin typeface="Ubuntu" panose="020B0504030602030204" pitchFamily="34" charset="0"/>
                  <a:ea typeface="Ubuntu" panose="020B0504030602030204" pitchFamily="34" charset="0"/>
                  <a:cs typeface="Ubuntu" panose="020B0504030602030204" pitchFamily="34" charset="0"/>
                  <a:sym typeface="Ubuntu" panose="020B0504030602030204" pitchFamily="34" charset="0"/>
                </a:rPr>
                <a:t>For users to have accounts and a history</a:t>
              </a:r>
            </a:p>
          </p:txBody>
        </p:sp>
      </p:grpSp>
      <p:grpSp>
        <p:nvGrpSpPr>
          <p:cNvPr id="14348" name="Google Shape;369;p30">
            <a:extLst>
              <a:ext uri="{FF2B5EF4-FFF2-40B4-BE49-F238E27FC236}">
                <a16:creationId xmlns:a16="http://schemas.microsoft.com/office/drawing/2014/main" id="{FBC7B31C-E5C8-6A75-3A5C-7A18FB5E7C21}"/>
              </a:ext>
            </a:extLst>
          </p:cNvPr>
          <p:cNvGrpSpPr>
            <a:grpSpLocks/>
          </p:cNvGrpSpPr>
          <p:nvPr/>
        </p:nvGrpSpPr>
        <p:grpSpPr bwMode="auto">
          <a:xfrm>
            <a:off x="7610475" y="3994150"/>
            <a:ext cx="2562225" cy="931863"/>
            <a:chOff x="6052381" y="3495525"/>
            <a:chExt cx="2420984" cy="932400"/>
          </a:xfrm>
        </p:grpSpPr>
        <p:sp>
          <p:nvSpPr>
            <p:cNvPr id="30" name="Google Shape;370;p30">
              <a:extLst>
                <a:ext uri="{FF2B5EF4-FFF2-40B4-BE49-F238E27FC236}">
                  <a16:creationId xmlns:a16="http://schemas.microsoft.com/office/drawing/2014/main" id="{B7013F54-6754-B2F4-DE54-102E97144C32}"/>
                </a:ext>
              </a:extLst>
            </p:cNvPr>
            <p:cNvSpPr txBox="1"/>
            <p:nvPr/>
          </p:nvSpPr>
          <p:spPr>
            <a:xfrm>
              <a:off x="6052381" y="3495525"/>
              <a:ext cx="2212486" cy="328802"/>
            </a:xfrm>
            <a:prstGeom prst="rect">
              <a:avLst/>
            </a:prstGeom>
            <a:noFill/>
            <a:ln>
              <a:noFill/>
            </a:ln>
          </p:spPr>
          <p:txBody>
            <a:bodyPr spcFirstLastPara="1" lIns="91425" tIns="91425" rIns="91425" bIns="91425" anchor="ctr"/>
            <a:lstStyle/>
            <a:p>
              <a:pPr>
                <a:spcBef>
                  <a:spcPts val="0"/>
                </a:spcBef>
                <a:spcAft>
                  <a:spcPts val="0"/>
                </a:spcAft>
                <a:defRPr/>
              </a:pPr>
              <a:r>
                <a:rPr lang="en-IN" sz="2200" dirty="0">
                  <a:solidFill>
                    <a:schemeClr val="accent4"/>
                  </a:solidFill>
                  <a:latin typeface="Chewy"/>
                  <a:ea typeface="Chewy"/>
                  <a:cs typeface="Chewy"/>
                  <a:sym typeface="Chewy"/>
                </a:rPr>
                <a:t>Framework</a:t>
              </a:r>
              <a:endParaRPr sz="2200" dirty="0">
                <a:solidFill>
                  <a:schemeClr val="accent4"/>
                </a:solidFill>
                <a:latin typeface="Chewy"/>
                <a:ea typeface="Chewy"/>
                <a:cs typeface="Chewy"/>
                <a:sym typeface="Chewy"/>
              </a:endParaRPr>
            </a:p>
          </p:txBody>
        </p:sp>
        <p:sp>
          <p:nvSpPr>
            <p:cNvPr id="14364" name="Google Shape;371;p30">
              <a:extLst>
                <a:ext uri="{FF2B5EF4-FFF2-40B4-BE49-F238E27FC236}">
                  <a16:creationId xmlns:a16="http://schemas.microsoft.com/office/drawing/2014/main" id="{AD67266F-F2DC-FE07-6FC5-D93A2AFC9BBC}"/>
                </a:ext>
              </a:extLst>
            </p:cNvPr>
            <p:cNvSpPr txBox="1">
              <a:spLocks noChangeArrowheads="1"/>
            </p:cNvSpPr>
            <p:nvPr/>
          </p:nvSpPr>
          <p:spPr bwMode="auto">
            <a:xfrm>
              <a:off x="6052381" y="3824625"/>
              <a:ext cx="2420984" cy="6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a:latin typeface="Ubuntu" panose="020B0504030602030204" pitchFamily="34" charset="0"/>
                  <a:ea typeface="Ubuntu" panose="020B0504030602030204" pitchFamily="34" charset="0"/>
                  <a:cs typeface="Ubuntu" panose="020B0504030602030204" pitchFamily="34" charset="0"/>
                  <a:sym typeface="Ubuntu" panose="020B0504030602030204" pitchFamily="34" charset="0"/>
                </a:rPr>
                <a:t>To connect all the components and the flow </a:t>
              </a:r>
            </a:p>
          </p:txBody>
        </p:sp>
      </p:grpSp>
      <p:cxnSp>
        <p:nvCxnSpPr>
          <p:cNvPr id="32" name="Google Shape;372;p30">
            <a:extLst>
              <a:ext uri="{FF2B5EF4-FFF2-40B4-BE49-F238E27FC236}">
                <a16:creationId xmlns:a16="http://schemas.microsoft.com/office/drawing/2014/main" id="{45B74110-63B9-7D71-A6E8-749975AB4C34}"/>
              </a:ext>
            </a:extLst>
          </p:cNvPr>
          <p:cNvCxnSpPr>
            <a:stCxn id="14380" idx="4"/>
            <a:endCxn id="14374" idx="0"/>
          </p:cNvCxnSpPr>
          <p:nvPr/>
        </p:nvCxnSpPr>
        <p:spPr>
          <a:xfrm>
            <a:off x="2849563" y="3379788"/>
            <a:ext cx="0" cy="585787"/>
          </a:xfrm>
          <a:prstGeom prst="straightConnector1">
            <a:avLst/>
          </a:prstGeom>
          <a:noFill/>
          <a:ln w="28575" cap="flat" cmpd="sng">
            <a:solidFill>
              <a:schemeClr val="accent5"/>
            </a:solidFill>
            <a:prstDash val="solid"/>
            <a:round/>
            <a:headEnd type="none" w="med" len="med"/>
            <a:tailEnd type="none" w="med" len="med"/>
          </a:ln>
        </p:spPr>
      </p:cxnSp>
      <p:cxnSp>
        <p:nvCxnSpPr>
          <p:cNvPr id="33" name="Google Shape;373;p30">
            <a:extLst>
              <a:ext uri="{FF2B5EF4-FFF2-40B4-BE49-F238E27FC236}">
                <a16:creationId xmlns:a16="http://schemas.microsoft.com/office/drawing/2014/main" id="{BC9CC75B-103F-2299-B573-EC0003A1707C}"/>
              </a:ext>
            </a:extLst>
          </p:cNvPr>
          <p:cNvCxnSpPr>
            <a:stCxn id="14377" idx="4"/>
            <a:endCxn id="15" idx="0"/>
          </p:cNvCxnSpPr>
          <p:nvPr/>
        </p:nvCxnSpPr>
        <p:spPr>
          <a:xfrm>
            <a:off x="6886575" y="3379788"/>
            <a:ext cx="0" cy="585787"/>
          </a:xfrm>
          <a:prstGeom prst="straightConnector1">
            <a:avLst/>
          </a:prstGeom>
          <a:noFill/>
          <a:ln w="28575" cap="flat" cmpd="sng">
            <a:solidFill>
              <a:schemeClr val="accent5"/>
            </a:solidFill>
            <a:prstDash val="solid"/>
            <a:round/>
            <a:headEnd type="none" w="med" len="med"/>
            <a:tailEnd type="none" w="med" len="med"/>
          </a:ln>
        </p:spPr>
      </p:cxnSp>
      <p:sp>
        <p:nvSpPr>
          <p:cNvPr id="14351" name="Google Shape;374;p30">
            <a:extLst>
              <a:ext uri="{FF2B5EF4-FFF2-40B4-BE49-F238E27FC236}">
                <a16:creationId xmlns:a16="http://schemas.microsoft.com/office/drawing/2014/main" id="{5EED6C76-9DB1-3D84-158B-421322C3310F}"/>
              </a:ext>
            </a:extLst>
          </p:cNvPr>
          <p:cNvSpPr>
            <a:spLocks/>
          </p:cNvSpPr>
          <p:nvPr/>
        </p:nvSpPr>
        <p:spPr bwMode="auto">
          <a:xfrm>
            <a:off x="2643188" y="2676525"/>
            <a:ext cx="411162" cy="411163"/>
          </a:xfrm>
          <a:custGeom>
            <a:avLst/>
            <a:gdLst>
              <a:gd name="T0" fmla="*/ 243162 w 208768"/>
              <a:gd name="T1" fmla="*/ 44345 h 208777"/>
              <a:gd name="T2" fmla="*/ 167998 w 208768"/>
              <a:gd name="T3" fmla="*/ 44345 h 208777"/>
              <a:gd name="T4" fmla="*/ 153093 w 208768"/>
              <a:gd name="T5" fmla="*/ 63810 h 208777"/>
              <a:gd name="T6" fmla="*/ 193567 w 208768"/>
              <a:gd name="T7" fmla="*/ 137686 h 208777"/>
              <a:gd name="T8" fmla="*/ 153093 w 208768"/>
              <a:gd name="T9" fmla="*/ 63810 h 208777"/>
              <a:gd name="T10" fmla="*/ 258067 w 208768"/>
              <a:gd name="T11" fmla="*/ 117515 h 208777"/>
              <a:gd name="T12" fmla="*/ 217658 w 208768"/>
              <a:gd name="T13" fmla="*/ 84046 h 208777"/>
              <a:gd name="T14" fmla="*/ 76579 w 208768"/>
              <a:gd name="T15" fmla="*/ 267453 h 208777"/>
              <a:gd name="T16" fmla="*/ 76579 w 208768"/>
              <a:gd name="T17" fmla="*/ 305035 h 208777"/>
              <a:gd name="T18" fmla="*/ 76579 w 208768"/>
              <a:gd name="T19" fmla="*/ 267453 h 208777"/>
              <a:gd name="T20" fmla="*/ 372165 w 208768"/>
              <a:gd name="T21" fmla="*/ 286211 h 208777"/>
              <a:gd name="T22" fmla="*/ 297000 w 208768"/>
              <a:gd name="T23" fmla="*/ 286211 h 208777"/>
              <a:gd name="T24" fmla="*/ 312675 w 208768"/>
              <a:gd name="T25" fmla="*/ 108456 h 208777"/>
              <a:gd name="T26" fmla="*/ 338693 w 208768"/>
              <a:gd name="T27" fmla="*/ 242656 h 208777"/>
              <a:gd name="T28" fmla="*/ 329185 w 208768"/>
              <a:gd name="T29" fmla="*/ 243170 h 208777"/>
              <a:gd name="T30" fmla="*/ 258067 w 208768"/>
              <a:gd name="T31" fmla="*/ 286211 h 208777"/>
              <a:gd name="T32" fmla="*/ 153093 w 208768"/>
              <a:gd name="T33" fmla="*/ 321930 h 208777"/>
              <a:gd name="T34" fmla="*/ 146475 w 208768"/>
              <a:gd name="T35" fmla="*/ 275484 h 208777"/>
              <a:gd name="T36" fmla="*/ 76597 w 208768"/>
              <a:gd name="T37" fmla="*/ 241908 h 208777"/>
              <a:gd name="T38" fmla="*/ 72467 w 208768"/>
              <a:gd name="T39" fmla="*/ 134411 h 208777"/>
              <a:gd name="T40" fmla="*/ 129002 w 208768"/>
              <a:gd name="T41" fmla="*/ 108456 h 208777"/>
              <a:gd name="T42" fmla="*/ 135683 w 208768"/>
              <a:gd name="T43" fmla="*/ 135695 h 208777"/>
              <a:gd name="T44" fmla="*/ 205581 w 208768"/>
              <a:gd name="T45" fmla="*/ 169230 h 208777"/>
              <a:gd name="T46" fmla="*/ 275477 w 208768"/>
              <a:gd name="T47" fmla="*/ 135695 h 208777"/>
              <a:gd name="T48" fmla="*/ 282158 w 208768"/>
              <a:gd name="T49" fmla="*/ 108456 h 208777"/>
              <a:gd name="T50" fmla="*/ 24091 w 208768"/>
              <a:gd name="T51" fmla="*/ 305742 h 208777"/>
              <a:gd name="T52" fmla="*/ 64500 w 208768"/>
              <a:gd name="T53" fmla="*/ 379619 h 208777"/>
              <a:gd name="T54" fmla="*/ 24091 w 208768"/>
              <a:gd name="T55" fmla="*/ 305742 h 208777"/>
              <a:gd name="T56" fmla="*/ 129002 w 208768"/>
              <a:gd name="T57" fmla="*/ 359447 h 208777"/>
              <a:gd name="T58" fmla="*/ 88593 w 208768"/>
              <a:gd name="T59" fmla="*/ 325914 h 208777"/>
              <a:gd name="T60" fmla="*/ 282158 w 208768"/>
              <a:gd name="T61" fmla="*/ 305742 h 208777"/>
              <a:gd name="T62" fmla="*/ 322567 w 208768"/>
              <a:gd name="T63" fmla="*/ 379619 h 208777"/>
              <a:gd name="T64" fmla="*/ 282158 w 208768"/>
              <a:gd name="T65" fmla="*/ 305742 h 208777"/>
              <a:gd name="T66" fmla="*/ 387069 w 208768"/>
              <a:gd name="T67" fmla="*/ 359447 h 208777"/>
              <a:gd name="T68" fmla="*/ 346660 w 208768"/>
              <a:gd name="T69" fmla="*/ 325914 h 208777"/>
              <a:gd name="T70" fmla="*/ 205581 w 208768"/>
              <a:gd name="T71" fmla="*/ 2 h 208777"/>
              <a:gd name="T72" fmla="*/ 135683 w 208768"/>
              <a:gd name="T73" fmla="*/ 33552 h 208777"/>
              <a:gd name="T74" fmla="*/ 129002 w 208768"/>
              <a:gd name="T75" fmla="*/ 84367 h 208777"/>
              <a:gd name="T76" fmla="*/ 48376 w 208768"/>
              <a:gd name="T77" fmla="*/ 134411 h 208777"/>
              <a:gd name="T78" fmla="*/ 6680 w 208768"/>
              <a:gd name="T79" fmla="*/ 275484 h 208777"/>
              <a:gd name="T80" fmla="*/ 0 w 208768"/>
              <a:gd name="T81" fmla="*/ 366834 h 208777"/>
              <a:gd name="T82" fmla="*/ 71183 w 208768"/>
              <a:gd name="T83" fmla="*/ 409877 h 208777"/>
              <a:gd name="T84" fmla="*/ 81975 w 208768"/>
              <a:gd name="T85" fmla="*/ 409877 h 208777"/>
              <a:gd name="T86" fmla="*/ 153093 w 208768"/>
              <a:gd name="T87" fmla="*/ 366834 h 208777"/>
              <a:gd name="T88" fmla="*/ 258067 w 208768"/>
              <a:gd name="T89" fmla="*/ 346022 h 208777"/>
              <a:gd name="T90" fmla="*/ 264685 w 208768"/>
              <a:gd name="T91" fmla="*/ 377628 h 208777"/>
              <a:gd name="T92" fmla="*/ 334581 w 208768"/>
              <a:gd name="T93" fmla="*/ 411161 h 208777"/>
              <a:gd name="T94" fmla="*/ 404480 w 208768"/>
              <a:gd name="T95" fmla="*/ 377628 h 208777"/>
              <a:gd name="T96" fmla="*/ 411160 w 208768"/>
              <a:gd name="T97" fmla="*/ 286211 h 208777"/>
              <a:gd name="T98" fmla="*/ 362784 w 208768"/>
              <a:gd name="T99" fmla="*/ 254606 h 208777"/>
              <a:gd name="T100" fmla="*/ 312675 w 208768"/>
              <a:gd name="T101" fmla="*/ 84367 h 208777"/>
              <a:gd name="T102" fmla="*/ 282158 w 208768"/>
              <a:gd name="T103" fmla="*/ 44345 h 208777"/>
              <a:gd name="T104" fmla="*/ 210977 w 208768"/>
              <a:gd name="T105" fmla="*/ 1302 h 2087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08768" h="208777" extrusionOk="0">
                <a:moveTo>
                  <a:pt x="104384" y="12959"/>
                </a:moveTo>
                <a:lnTo>
                  <a:pt x="123466" y="22517"/>
                </a:lnTo>
                <a:lnTo>
                  <a:pt x="104384" y="32042"/>
                </a:lnTo>
                <a:lnTo>
                  <a:pt x="85301" y="22517"/>
                </a:lnTo>
                <a:lnTo>
                  <a:pt x="104384" y="12959"/>
                </a:lnTo>
                <a:close/>
                <a:moveTo>
                  <a:pt x="77733" y="32401"/>
                </a:moveTo>
                <a:lnTo>
                  <a:pt x="98284" y="42676"/>
                </a:lnTo>
                <a:lnTo>
                  <a:pt x="98284" y="69913"/>
                </a:lnTo>
                <a:lnTo>
                  <a:pt x="77733" y="59671"/>
                </a:lnTo>
                <a:lnTo>
                  <a:pt x="77733" y="32401"/>
                </a:lnTo>
                <a:close/>
                <a:moveTo>
                  <a:pt x="131034" y="32401"/>
                </a:moveTo>
                <a:lnTo>
                  <a:pt x="131034" y="59671"/>
                </a:lnTo>
                <a:lnTo>
                  <a:pt x="110516" y="69913"/>
                </a:lnTo>
                <a:lnTo>
                  <a:pt x="110516" y="42676"/>
                </a:lnTo>
                <a:lnTo>
                  <a:pt x="131034" y="32401"/>
                </a:lnTo>
                <a:close/>
                <a:moveTo>
                  <a:pt x="38883" y="135805"/>
                </a:moveTo>
                <a:lnTo>
                  <a:pt x="57966" y="145330"/>
                </a:lnTo>
                <a:lnTo>
                  <a:pt x="38883" y="154888"/>
                </a:lnTo>
                <a:lnTo>
                  <a:pt x="19800" y="145330"/>
                </a:lnTo>
                <a:lnTo>
                  <a:pt x="38883" y="135805"/>
                </a:lnTo>
                <a:close/>
                <a:moveTo>
                  <a:pt x="169884" y="135805"/>
                </a:moveTo>
                <a:lnTo>
                  <a:pt x="188967" y="145330"/>
                </a:lnTo>
                <a:lnTo>
                  <a:pt x="169884" y="154888"/>
                </a:lnTo>
                <a:lnTo>
                  <a:pt x="150802" y="145330"/>
                </a:lnTo>
                <a:lnTo>
                  <a:pt x="169884" y="135805"/>
                </a:lnTo>
                <a:close/>
                <a:moveTo>
                  <a:pt x="158761" y="55071"/>
                </a:moveTo>
                <a:cubicBezTo>
                  <a:pt x="166035" y="55071"/>
                  <a:pt x="171972" y="60976"/>
                  <a:pt x="171972" y="68250"/>
                </a:cubicBezTo>
                <a:lnTo>
                  <a:pt x="171972" y="123214"/>
                </a:lnTo>
                <a:cubicBezTo>
                  <a:pt x="171294" y="122960"/>
                  <a:pt x="170585" y="122834"/>
                  <a:pt x="169875" y="122834"/>
                </a:cubicBezTo>
                <a:cubicBezTo>
                  <a:pt x="168946" y="122834"/>
                  <a:pt x="168013" y="123050"/>
                  <a:pt x="167144" y="123475"/>
                </a:cubicBezTo>
                <a:lnTo>
                  <a:pt x="134394" y="139883"/>
                </a:lnTo>
                <a:cubicBezTo>
                  <a:pt x="132339" y="140894"/>
                  <a:pt x="131034" y="143014"/>
                  <a:pt x="131034" y="145330"/>
                </a:cubicBezTo>
                <a:lnTo>
                  <a:pt x="131034" y="163467"/>
                </a:lnTo>
                <a:lnTo>
                  <a:pt x="77733" y="163467"/>
                </a:lnTo>
                <a:lnTo>
                  <a:pt x="77733" y="145330"/>
                </a:lnTo>
                <a:cubicBezTo>
                  <a:pt x="77733" y="143014"/>
                  <a:pt x="76428" y="140894"/>
                  <a:pt x="74373" y="139883"/>
                </a:cubicBezTo>
                <a:lnTo>
                  <a:pt x="41623" y="123475"/>
                </a:lnTo>
                <a:cubicBezTo>
                  <a:pt x="40754" y="123050"/>
                  <a:pt x="39822" y="122834"/>
                  <a:pt x="38892" y="122834"/>
                </a:cubicBezTo>
                <a:cubicBezTo>
                  <a:pt x="38182" y="122834"/>
                  <a:pt x="37473" y="122960"/>
                  <a:pt x="36795" y="123214"/>
                </a:cubicBezTo>
                <a:lnTo>
                  <a:pt x="36795" y="68250"/>
                </a:lnTo>
                <a:cubicBezTo>
                  <a:pt x="36795" y="60976"/>
                  <a:pt x="42732" y="55071"/>
                  <a:pt x="50006" y="55071"/>
                </a:cubicBezTo>
                <a:lnTo>
                  <a:pt x="65501" y="55071"/>
                </a:lnTo>
                <a:lnTo>
                  <a:pt x="65501" y="63455"/>
                </a:lnTo>
                <a:cubicBezTo>
                  <a:pt x="65501" y="65771"/>
                  <a:pt x="66805" y="67891"/>
                  <a:pt x="68893" y="68902"/>
                </a:cubicBezTo>
                <a:lnTo>
                  <a:pt x="101644" y="85310"/>
                </a:lnTo>
                <a:cubicBezTo>
                  <a:pt x="102524" y="85734"/>
                  <a:pt x="103438" y="85930"/>
                  <a:pt x="104384" y="85930"/>
                </a:cubicBezTo>
                <a:cubicBezTo>
                  <a:pt x="105330" y="85930"/>
                  <a:pt x="106243" y="85734"/>
                  <a:pt x="107124" y="85310"/>
                </a:cubicBezTo>
                <a:lnTo>
                  <a:pt x="139874" y="68902"/>
                </a:lnTo>
                <a:cubicBezTo>
                  <a:pt x="141962" y="67891"/>
                  <a:pt x="143266" y="65771"/>
                  <a:pt x="143266" y="63455"/>
                </a:cubicBezTo>
                <a:lnTo>
                  <a:pt x="143266" y="55071"/>
                </a:lnTo>
                <a:lnTo>
                  <a:pt x="158761" y="55071"/>
                </a:lnTo>
                <a:close/>
                <a:moveTo>
                  <a:pt x="12232" y="155247"/>
                </a:moveTo>
                <a:lnTo>
                  <a:pt x="32750" y="165490"/>
                </a:lnTo>
                <a:lnTo>
                  <a:pt x="32750" y="192760"/>
                </a:lnTo>
                <a:lnTo>
                  <a:pt x="12232" y="182517"/>
                </a:lnTo>
                <a:lnTo>
                  <a:pt x="12232" y="155247"/>
                </a:lnTo>
                <a:close/>
                <a:moveTo>
                  <a:pt x="65501" y="155247"/>
                </a:moveTo>
                <a:lnTo>
                  <a:pt x="65501" y="182517"/>
                </a:lnTo>
                <a:lnTo>
                  <a:pt x="44983" y="192760"/>
                </a:lnTo>
                <a:lnTo>
                  <a:pt x="44983" y="165490"/>
                </a:lnTo>
                <a:lnTo>
                  <a:pt x="65501" y="155247"/>
                </a:lnTo>
                <a:close/>
                <a:moveTo>
                  <a:pt x="143266" y="155247"/>
                </a:moveTo>
                <a:lnTo>
                  <a:pt x="163784" y="165490"/>
                </a:lnTo>
                <a:lnTo>
                  <a:pt x="163784" y="192760"/>
                </a:lnTo>
                <a:lnTo>
                  <a:pt x="143266" y="182517"/>
                </a:lnTo>
                <a:lnTo>
                  <a:pt x="143266" y="155247"/>
                </a:lnTo>
                <a:close/>
                <a:moveTo>
                  <a:pt x="196535" y="155247"/>
                </a:moveTo>
                <a:lnTo>
                  <a:pt x="196535" y="182517"/>
                </a:lnTo>
                <a:lnTo>
                  <a:pt x="176017" y="192760"/>
                </a:lnTo>
                <a:lnTo>
                  <a:pt x="176017" y="165490"/>
                </a:lnTo>
                <a:lnTo>
                  <a:pt x="196535" y="155247"/>
                </a:lnTo>
                <a:close/>
                <a:moveTo>
                  <a:pt x="104384" y="1"/>
                </a:moveTo>
                <a:cubicBezTo>
                  <a:pt x="103446" y="1"/>
                  <a:pt x="102508" y="221"/>
                  <a:pt x="101644" y="661"/>
                </a:cubicBezTo>
                <a:lnTo>
                  <a:pt x="68893" y="17037"/>
                </a:lnTo>
                <a:cubicBezTo>
                  <a:pt x="66805" y="18080"/>
                  <a:pt x="65501" y="20201"/>
                  <a:pt x="65501" y="22517"/>
                </a:cubicBezTo>
                <a:lnTo>
                  <a:pt x="65501" y="42839"/>
                </a:lnTo>
                <a:lnTo>
                  <a:pt x="50006" y="42839"/>
                </a:lnTo>
                <a:cubicBezTo>
                  <a:pt x="35980" y="42839"/>
                  <a:pt x="24563" y="54223"/>
                  <a:pt x="24563" y="68250"/>
                </a:cubicBezTo>
                <a:lnTo>
                  <a:pt x="24563" y="129282"/>
                </a:lnTo>
                <a:lnTo>
                  <a:pt x="3392" y="139883"/>
                </a:lnTo>
                <a:cubicBezTo>
                  <a:pt x="1305" y="140894"/>
                  <a:pt x="0" y="143014"/>
                  <a:pt x="0" y="145330"/>
                </a:cubicBezTo>
                <a:lnTo>
                  <a:pt x="0" y="186268"/>
                </a:lnTo>
                <a:cubicBezTo>
                  <a:pt x="0" y="188584"/>
                  <a:pt x="1305" y="190705"/>
                  <a:pt x="3392" y="191749"/>
                </a:cubicBezTo>
                <a:lnTo>
                  <a:pt x="36143" y="208124"/>
                </a:lnTo>
                <a:cubicBezTo>
                  <a:pt x="36991" y="208548"/>
                  <a:pt x="37937" y="208776"/>
                  <a:pt x="38883" y="208776"/>
                </a:cubicBezTo>
                <a:cubicBezTo>
                  <a:pt x="39796" y="208776"/>
                  <a:pt x="40742" y="208548"/>
                  <a:pt x="41623" y="208124"/>
                </a:cubicBezTo>
                <a:lnTo>
                  <a:pt x="74373" y="191749"/>
                </a:lnTo>
                <a:cubicBezTo>
                  <a:pt x="76428" y="190705"/>
                  <a:pt x="77733" y="188584"/>
                  <a:pt x="77733" y="186268"/>
                </a:cubicBezTo>
                <a:lnTo>
                  <a:pt x="77733" y="175700"/>
                </a:lnTo>
                <a:lnTo>
                  <a:pt x="131034" y="175700"/>
                </a:lnTo>
                <a:lnTo>
                  <a:pt x="131034" y="186268"/>
                </a:lnTo>
                <a:cubicBezTo>
                  <a:pt x="131034" y="188584"/>
                  <a:pt x="132339" y="190705"/>
                  <a:pt x="134394" y="191749"/>
                </a:cubicBezTo>
                <a:lnTo>
                  <a:pt x="167144" y="208124"/>
                </a:lnTo>
                <a:cubicBezTo>
                  <a:pt x="168025" y="208548"/>
                  <a:pt x="168971" y="208776"/>
                  <a:pt x="169884" y="208776"/>
                </a:cubicBezTo>
                <a:cubicBezTo>
                  <a:pt x="170830" y="208776"/>
                  <a:pt x="171776" y="208548"/>
                  <a:pt x="172624" y="208124"/>
                </a:cubicBezTo>
                <a:lnTo>
                  <a:pt x="205375" y="191749"/>
                </a:lnTo>
                <a:cubicBezTo>
                  <a:pt x="207462" y="190705"/>
                  <a:pt x="208767" y="188584"/>
                  <a:pt x="208767" y="186268"/>
                </a:cubicBezTo>
                <a:lnTo>
                  <a:pt x="208767" y="145330"/>
                </a:lnTo>
                <a:cubicBezTo>
                  <a:pt x="208767" y="143014"/>
                  <a:pt x="207462" y="140894"/>
                  <a:pt x="205375" y="139883"/>
                </a:cubicBezTo>
                <a:lnTo>
                  <a:pt x="184204" y="129282"/>
                </a:lnTo>
                <a:lnTo>
                  <a:pt x="184204" y="68250"/>
                </a:lnTo>
                <a:cubicBezTo>
                  <a:pt x="184204" y="54223"/>
                  <a:pt x="172787" y="42839"/>
                  <a:pt x="158761" y="42839"/>
                </a:cubicBezTo>
                <a:lnTo>
                  <a:pt x="143266" y="42839"/>
                </a:lnTo>
                <a:lnTo>
                  <a:pt x="143266" y="22517"/>
                </a:lnTo>
                <a:cubicBezTo>
                  <a:pt x="143266" y="20201"/>
                  <a:pt x="141962" y="18080"/>
                  <a:pt x="139874" y="17037"/>
                </a:cubicBezTo>
                <a:lnTo>
                  <a:pt x="107124" y="661"/>
                </a:lnTo>
                <a:cubicBezTo>
                  <a:pt x="106259" y="221"/>
                  <a:pt x="105321" y="1"/>
                  <a:pt x="104384" y="1"/>
                </a:cubicBezTo>
                <a:close/>
              </a:path>
            </a:pathLst>
          </a:custGeom>
          <a:solidFill>
            <a:srgbClr val="FBBF6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IN"/>
          </a:p>
        </p:txBody>
      </p:sp>
      <p:grpSp>
        <p:nvGrpSpPr>
          <p:cNvPr id="14352" name="Google Shape;375;p30">
            <a:extLst>
              <a:ext uri="{FF2B5EF4-FFF2-40B4-BE49-F238E27FC236}">
                <a16:creationId xmlns:a16="http://schemas.microsoft.com/office/drawing/2014/main" id="{360CE06F-D1FC-C8A3-04C2-D0844C29EF2D}"/>
              </a:ext>
            </a:extLst>
          </p:cNvPr>
          <p:cNvGrpSpPr>
            <a:grpSpLocks/>
          </p:cNvGrpSpPr>
          <p:nvPr/>
        </p:nvGrpSpPr>
        <p:grpSpPr bwMode="auto">
          <a:xfrm>
            <a:off x="6696075" y="2676525"/>
            <a:ext cx="381000" cy="411163"/>
            <a:chOff x="1401825" y="238225"/>
            <a:chExt cx="4796775" cy="5219100"/>
          </a:xfrm>
        </p:grpSpPr>
        <p:sp>
          <p:nvSpPr>
            <p:cNvPr id="14359" name="Google Shape;376;p30">
              <a:extLst>
                <a:ext uri="{FF2B5EF4-FFF2-40B4-BE49-F238E27FC236}">
                  <a16:creationId xmlns:a16="http://schemas.microsoft.com/office/drawing/2014/main" id="{58ABAB95-277E-4D51-F275-642A790DF56B}"/>
                </a:ext>
              </a:extLst>
            </p:cNvPr>
            <p:cNvSpPr>
              <a:spLocks/>
            </p:cNvSpPr>
            <p:nvPr/>
          </p:nvSpPr>
          <p:spPr bwMode="auto">
            <a:xfrm>
              <a:off x="3147800" y="1981650"/>
              <a:ext cx="1304825" cy="1732125"/>
            </a:xfrm>
            <a:custGeom>
              <a:avLst/>
              <a:gdLst>
                <a:gd name="T0" fmla="*/ 866075 w 52193"/>
                <a:gd name="T1" fmla="*/ 448525 h 69285"/>
                <a:gd name="T2" fmla="*/ 999000 w 52193"/>
                <a:gd name="T3" fmla="*/ 580650 h 69285"/>
                <a:gd name="T4" fmla="*/ 866075 w 52193"/>
                <a:gd name="T5" fmla="*/ 712750 h 69285"/>
                <a:gd name="T6" fmla="*/ 448550 w 52193"/>
                <a:gd name="T7" fmla="*/ 712750 h 69285"/>
                <a:gd name="T8" fmla="*/ 448550 w 52193"/>
                <a:gd name="T9" fmla="*/ 448525 h 69285"/>
                <a:gd name="T10" fmla="*/ 866075 w 52193"/>
                <a:gd name="T11" fmla="*/ 448525 h 69285"/>
                <a:gd name="T12" fmla="*/ 866075 w 52193"/>
                <a:gd name="T13" fmla="*/ 1018550 h 69285"/>
                <a:gd name="T14" fmla="*/ 999000 w 52193"/>
                <a:gd name="T15" fmla="*/ 1151500 h 69285"/>
                <a:gd name="T16" fmla="*/ 866075 w 52193"/>
                <a:gd name="T17" fmla="*/ 1283600 h 69285"/>
                <a:gd name="T18" fmla="*/ 448550 w 52193"/>
                <a:gd name="T19" fmla="*/ 1283600 h 69285"/>
                <a:gd name="T20" fmla="*/ 448550 w 52193"/>
                <a:gd name="T21" fmla="*/ 1018550 h 69285"/>
                <a:gd name="T22" fmla="*/ 866075 w 52193"/>
                <a:gd name="T23" fmla="*/ 1018550 h 69285"/>
                <a:gd name="T24" fmla="*/ 370250 w 52193"/>
                <a:gd name="T25" fmla="*/ 0 h 69285"/>
                <a:gd name="T26" fmla="*/ 218575 w 52193"/>
                <a:gd name="T27" fmla="*/ 142725 h 69285"/>
                <a:gd name="T28" fmla="*/ 153325 w 52193"/>
                <a:gd name="T29" fmla="*/ 142725 h 69285"/>
                <a:gd name="T30" fmla="*/ 25 w 52193"/>
                <a:gd name="T31" fmla="*/ 295225 h 69285"/>
                <a:gd name="T32" fmla="*/ 142725 w 52193"/>
                <a:gd name="T33" fmla="*/ 447725 h 69285"/>
                <a:gd name="T34" fmla="*/ 142725 w 52193"/>
                <a:gd name="T35" fmla="*/ 1284425 h 69285"/>
                <a:gd name="T36" fmla="*/ 25 w 52193"/>
                <a:gd name="T37" fmla="*/ 1436900 h 69285"/>
                <a:gd name="T38" fmla="*/ 153325 w 52193"/>
                <a:gd name="T39" fmla="*/ 1589400 h 69285"/>
                <a:gd name="T40" fmla="*/ 218575 w 52193"/>
                <a:gd name="T41" fmla="*/ 1589400 h 69285"/>
                <a:gd name="T42" fmla="*/ 370250 w 52193"/>
                <a:gd name="T43" fmla="*/ 1732125 h 69285"/>
                <a:gd name="T44" fmla="*/ 522750 w 52193"/>
                <a:gd name="T45" fmla="*/ 1589400 h 69285"/>
                <a:gd name="T46" fmla="*/ 774750 w 52193"/>
                <a:gd name="T47" fmla="*/ 1589400 h 69285"/>
                <a:gd name="T48" fmla="*/ 927225 w 52193"/>
                <a:gd name="T49" fmla="*/ 1732125 h 69285"/>
                <a:gd name="T50" fmla="*/ 1079725 w 52193"/>
                <a:gd name="T51" fmla="*/ 1579625 h 69285"/>
                <a:gd name="T52" fmla="*/ 1079725 w 52193"/>
                <a:gd name="T53" fmla="*/ 1533950 h 69285"/>
                <a:gd name="T54" fmla="*/ 1304800 w 52193"/>
                <a:gd name="T55" fmla="*/ 1151500 h 69285"/>
                <a:gd name="T56" fmla="*/ 1198800 w 52193"/>
                <a:gd name="T57" fmla="*/ 866075 h 69285"/>
                <a:gd name="T58" fmla="*/ 1304800 w 52193"/>
                <a:gd name="T59" fmla="*/ 580650 h 69285"/>
                <a:gd name="T60" fmla="*/ 1079725 w 52193"/>
                <a:gd name="T61" fmla="*/ 198175 h 69285"/>
                <a:gd name="T62" fmla="*/ 1079725 w 52193"/>
                <a:gd name="T63" fmla="*/ 152500 h 69285"/>
                <a:gd name="T64" fmla="*/ 927225 w 52193"/>
                <a:gd name="T65" fmla="*/ 0 h 69285"/>
                <a:gd name="T66" fmla="*/ 774750 w 52193"/>
                <a:gd name="T67" fmla="*/ 142725 h 69285"/>
                <a:gd name="T68" fmla="*/ 522750 w 52193"/>
                <a:gd name="T69" fmla="*/ 142725 h 69285"/>
                <a:gd name="T70" fmla="*/ 370250 w 52193"/>
                <a:gd name="T71" fmla="*/ 0 h 692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93" h="69285" extrusionOk="0">
                  <a:moveTo>
                    <a:pt x="34643" y="17941"/>
                  </a:moveTo>
                  <a:cubicBezTo>
                    <a:pt x="37579" y="17941"/>
                    <a:pt x="39960" y="20322"/>
                    <a:pt x="39960" y="23226"/>
                  </a:cubicBezTo>
                  <a:cubicBezTo>
                    <a:pt x="39960" y="26161"/>
                    <a:pt x="37579" y="28510"/>
                    <a:pt x="34643" y="28510"/>
                  </a:cubicBezTo>
                  <a:lnTo>
                    <a:pt x="17942" y="28510"/>
                  </a:lnTo>
                  <a:lnTo>
                    <a:pt x="17942" y="17941"/>
                  </a:lnTo>
                  <a:lnTo>
                    <a:pt x="34643" y="17941"/>
                  </a:lnTo>
                  <a:close/>
                  <a:moveTo>
                    <a:pt x="34643" y="40742"/>
                  </a:moveTo>
                  <a:cubicBezTo>
                    <a:pt x="37579" y="40742"/>
                    <a:pt x="39960" y="43124"/>
                    <a:pt x="39960" y="46060"/>
                  </a:cubicBezTo>
                  <a:cubicBezTo>
                    <a:pt x="39960" y="48963"/>
                    <a:pt x="37579" y="51344"/>
                    <a:pt x="34643" y="51344"/>
                  </a:cubicBezTo>
                  <a:lnTo>
                    <a:pt x="17942" y="51344"/>
                  </a:lnTo>
                  <a:lnTo>
                    <a:pt x="17942" y="40742"/>
                  </a:lnTo>
                  <a:lnTo>
                    <a:pt x="34643" y="40742"/>
                  </a:lnTo>
                  <a:close/>
                  <a:moveTo>
                    <a:pt x="14810" y="0"/>
                  </a:moveTo>
                  <a:cubicBezTo>
                    <a:pt x="11581" y="0"/>
                    <a:pt x="8939" y="2512"/>
                    <a:pt x="8743" y="5709"/>
                  </a:cubicBezTo>
                  <a:lnTo>
                    <a:pt x="6133" y="5709"/>
                  </a:lnTo>
                  <a:cubicBezTo>
                    <a:pt x="2741" y="5709"/>
                    <a:pt x="1" y="8449"/>
                    <a:pt x="1" y="11809"/>
                  </a:cubicBezTo>
                  <a:cubicBezTo>
                    <a:pt x="1" y="15071"/>
                    <a:pt x="2545" y="17713"/>
                    <a:pt x="5709" y="17909"/>
                  </a:cubicBezTo>
                  <a:lnTo>
                    <a:pt x="5709" y="51377"/>
                  </a:lnTo>
                  <a:cubicBezTo>
                    <a:pt x="2545" y="51572"/>
                    <a:pt x="1" y="54214"/>
                    <a:pt x="1" y="57476"/>
                  </a:cubicBezTo>
                  <a:cubicBezTo>
                    <a:pt x="1" y="60836"/>
                    <a:pt x="2741" y="63576"/>
                    <a:pt x="6133" y="63576"/>
                  </a:cubicBezTo>
                  <a:lnTo>
                    <a:pt x="8743" y="63576"/>
                  </a:lnTo>
                  <a:cubicBezTo>
                    <a:pt x="8939" y="66773"/>
                    <a:pt x="11581" y="69285"/>
                    <a:pt x="14810" y="69285"/>
                  </a:cubicBezTo>
                  <a:cubicBezTo>
                    <a:pt x="18072" y="69285"/>
                    <a:pt x="20714" y="66773"/>
                    <a:pt x="20910" y="63576"/>
                  </a:cubicBezTo>
                  <a:lnTo>
                    <a:pt x="30990" y="63576"/>
                  </a:lnTo>
                  <a:cubicBezTo>
                    <a:pt x="31185" y="66773"/>
                    <a:pt x="33827" y="69285"/>
                    <a:pt x="37089" y="69285"/>
                  </a:cubicBezTo>
                  <a:cubicBezTo>
                    <a:pt x="40449" y="69285"/>
                    <a:pt x="43189" y="66545"/>
                    <a:pt x="43189" y="63185"/>
                  </a:cubicBezTo>
                  <a:lnTo>
                    <a:pt x="43189" y="61358"/>
                  </a:lnTo>
                  <a:cubicBezTo>
                    <a:pt x="48539" y="58357"/>
                    <a:pt x="52192" y="52616"/>
                    <a:pt x="52192" y="46060"/>
                  </a:cubicBezTo>
                  <a:cubicBezTo>
                    <a:pt x="52192" y="41688"/>
                    <a:pt x="50594" y="37709"/>
                    <a:pt x="47952" y="34643"/>
                  </a:cubicBezTo>
                  <a:cubicBezTo>
                    <a:pt x="50594" y="31576"/>
                    <a:pt x="52192" y="27597"/>
                    <a:pt x="52192" y="23226"/>
                  </a:cubicBezTo>
                  <a:cubicBezTo>
                    <a:pt x="52192" y="16669"/>
                    <a:pt x="48539" y="10928"/>
                    <a:pt x="43189" y="7927"/>
                  </a:cubicBezTo>
                  <a:lnTo>
                    <a:pt x="43189" y="6100"/>
                  </a:lnTo>
                  <a:cubicBezTo>
                    <a:pt x="43189" y="2740"/>
                    <a:pt x="40449" y="0"/>
                    <a:pt x="37089" y="0"/>
                  </a:cubicBezTo>
                  <a:cubicBezTo>
                    <a:pt x="33827" y="0"/>
                    <a:pt x="31185" y="2512"/>
                    <a:pt x="30990" y="5709"/>
                  </a:cubicBezTo>
                  <a:lnTo>
                    <a:pt x="20910" y="5709"/>
                  </a:lnTo>
                  <a:cubicBezTo>
                    <a:pt x="20714" y="2512"/>
                    <a:pt x="18072" y="0"/>
                    <a:pt x="1481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IN"/>
            </a:p>
          </p:txBody>
        </p:sp>
        <p:sp>
          <p:nvSpPr>
            <p:cNvPr id="14360" name="Google Shape;377;p30">
              <a:extLst>
                <a:ext uri="{FF2B5EF4-FFF2-40B4-BE49-F238E27FC236}">
                  <a16:creationId xmlns:a16="http://schemas.microsoft.com/office/drawing/2014/main" id="{A3555896-BF3E-9CB9-5B26-EEBDBC04AB6A}"/>
                </a:ext>
              </a:extLst>
            </p:cNvPr>
            <p:cNvSpPr>
              <a:spLocks/>
            </p:cNvSpPr>
            <p:nvPr/>
          </p:nvSpPr>
          <p:spPr bwMode="auto">
            <a:xfrm>
              <a:off x="2334750" y="1382250"/>
              <a:ext cx="2930925" cy="2930925"/>
            </a:xfrm>
            <a:custGeom>
              <a:avLst/>
              <a:gdLst>
                <a:gd name="T0" fmla="*/ 1465475 w 117237"/>
                <a:gd name="T1" fmla="*/ 305825 h 117237"/>
                <a:gd name="T2" fmla="*/ 2625100 w 117237"/>
                <a:gd name="T3" fmla="*/ 1465475 h 117237"/>
                <a:gd name="T4" fmla="*/ 1465475 w 117237"/>
                <a:gd name="T5" fmla="*/ 2625100 h 117237"/>
                <a:gd name="T6" fmla="*/ 305825 w 117237"/>
                <a:gd name="T7" fmla="*/ 1465475 h 117237"/>
                <a:gd name="T8" fmla="*/ 1465475 w 117237"/>
                <a:gd name="T9" fmla="*/ 305825 h 117237"/>
                <a:gd name="T10" fmla="*/ 1465475 w 117237"/>
                <a:gd name="T11" fmla="*/ 25 h 117237"/>
                <a:gd name="T12" fmla="*/ 25 w 117237"/>
                <a:gd name="T13" fmla="*/ 1465475 h 117237"/>
                <a:gd name="T14" fmla="*/ 1465475 w 117237"/>
                <a:gd name="T15" fmla="*/ 2930900 h 117237"/>
                <a:gd name="T16" fmla="*/ 2930900 w 117237"/>
                <a:gd name="T17" fmla="*/ 1465475 h 117237"/>
                <a:gd name="T18" fmla="*/ 1465475 w 117237"/>
                <a:gd name="T19" fmla="*/ 25 h 117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7237" h="117237" extrusionOk="0">
                  <a:moveTo>
                    <a:pt x="58619" y="12233"/>
                  </a:moveTo>
                  <a:cubicBezTo>
                    <a:pt x="84193" y="12233"/>
                    <a:pt x="105004" y="33045"/>
                    <a:pt x="105004" y="58619"/>
                  </a:cubicBezTo>
                  <a:cubicBezTo>
                    <a:pt x="105004" y="84193"/>
                    <a:pt x="84193" y="105004"/>
                    <a:pt x="58619" y="105004"/>
                  </a:cubicBezTo>
                  <a:cubicBezTo>
                    <a:pt x="33045" y="105004"/>
                    <a:pt x="12233" y="84193"/>
                    <a:pt x="12233" y="58619"/>
                  </a:cubicBezTo>
                  <a:cubicBezTo>
                    <a:pt x="12233" y="33045"/>
                    <a:pt x="33045" y="12233"/>
                    <a:pt x="58619" y="12233"/>
                  </a:cubicBezTo>
                  <a:close/>
                  <a:moveTo>
                    <a:pt x="58619" y="1"/>
                  </a:moveTo>
                  <a:cubicBezTo>
                    <a:pt x="26292" y="1"/>
                    <a:pt x="1" y="26292"/>
                    <a:pt x="1" y="58619"/>
                  </a:cubicBezTo>
                  <a:cubicBezTo>
                    <a:pt x="1" y="90945"/>
                    <a:pt x="26292" y="117236"/>
                    <a:pt x="58619" y="117236"/>
                  </a:cubicBezTo>
                  <a:cubicBezTo>
                    <a:pt x="90945" y="117236"/>
                    <a:pt x="117236" y="90945"/>
                    <a:pt x="117236" y="58619"/>
                  </a:cubicBezTo>
                  <a:cubicBezTo>
                    <a:pt x="117236" y="26292"/>
                    <a:pt x="90945" y="1"/>
                    <a:pt x="58619" y="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IN"/>
            </a:p>
          </p:txBody>
        </p:sp>
        <p:sp>
          <p:nvSpPr>
            <p:cNvPr id="14361" name="Google Shape;378;p30">
              <a:extLst>
                <a:ext uri="{FF2B5EF4-FFF2-40B4-BE49-F238E27FC236}">
                  <a16:creationId xmlns:a16="http://schemas.microsoft.com/office/drawing/2014/main" id="{DEC9DE3E-F463-3760-1544-60B5DFBC4AD6}"/>
                </a:ext>
              </a:extLst>
            </p:cNvPr>
            <p:cNvSpPr>
              <a:spLocks/>
            </p:cNvSpPr>
            <p:nvPr/>
          </p:nvSpPr>
          <p:spPr bwMode="auto">
            <a:xfrm>
              <a:off x="1401825" y="238225"/>
              <a:ext cx="2246725" cy="4878225"/>
            </a:xfrm>
            <a:custGeom>
              <a:avLst/>
              <a:gdLst>
                <a:gd name="T0" fmla="*/ 1508850 w 89869"/>
                <a:gd name="T1" fmla="*/ 0 h 195129"/>
                <a:gd name="T2" fmla="*/ 1370875 w 89869"/>
                <a:gd name="T3" fmla="*/ 87975 h 195129"/>
                <a:gd name="T4" fmla="*/ 1444250 w 89869"/>
                <a:gd name="T5" fmla="*/ 291025 h 195129"/>
                <a:gd name="T6" fmla="*/ 1673425 w 89869"/>
                <a:gd name="T7" fmla="*/ 398675 h 195129"/>
                <a:gd name="T8" fmla="*/ 1606550 w 89869"/>
                <a:gd name="T9" fmla="*/ 422325 h 195129"/>
                <a:gd name="T10" fmla="*/ 292775 w 89869"/>
                <a:gd name="T11" fmla="*/ 1622750 h 195129"/>
                <a:gd name="T12" fmla="*/ 211225 w 89869"/>
                <a:gd name="T13" fmla="*/ 3401325 h 195129"/>
                <a:gd name="T14" fmla="*/ 1869950 w 89869"/>
                <a:gd name="T15" fmla="*/ 4874125 h 195129"/>
                <a:gd name="T16" fmla="*/ 1905025 w 89869"/>
                <a:gd name="T17" fmla="*/ 4878200 h 195129"/>
                <a:gd name="T18" fmla="*/ 2053425 w 89869"/>
                <a:gd name="T19" fmla="*/ 4760775 h 195129"/>
                <a:gd name="T20" fmla="*/ 1939275 w 89869"/>
                <a:gd name="T21" fmla="*/ 4576475 h 195129"/>
                <a:gd name="T22" fmla="*/ 499100 w 89869"/>
                <a:gd name="T23" fmla="*/ 3296950 h 195129"/>
                <a:gd name="T24" fmla="*/ 1710925 w 89869"/>
                <a:gd name="T25" fmla="*/ 710200 h 195129"/>
                <a:gd name="T26" fmla="*/ 1777800 w 89869"/>
                <a:gd name="T27" fmla="*/ 686550 h 195129"/>
                <a:gd name="T28" fmla="*/ 1777800 w 89869"/>
                <a:gd name="T29" fmla="*/ 686550 h 195129"/>
                <a:gd name="T30" fmla="*/ 1670150 w 89869"/>
                <a:gd name="T31" fmla="*/ 914875 h 195129"/>
                <a:gd name="T32" fmla="*/ 1743550 w 89869"/>
                <a:gd name="T33" fmla="*/ 1118750 h 195129"/>
                <a:gd name="T34" fmla="*/ 1808775 w 89869"/>
                <a:gd name="T35" fmla="*/ 1133450 h 195129"/>
                <a:gd name="T36" fmla="*/ 1947425 w 89869"/>
                <a:gd name="T37" fmla="*/ 1044550 h 195129"/>
                <a:gd name="T38" fmla="*/ 2210825 w 89869"/>
                <a:gd name="T39" fmla="*/ 481850 h 195129"/>
                <a:gd name="T40" fmla="*/ 2137425 w 89869"/>
                <a:gd name="T41" fmla="*/ 277975 h 195129"/>
                <a:gd name="T42" fmla="*/ 1573925 w 89869"/>
                <a:gd name="T43" fmla="*/ 14575 h 195129"/>
                <a:gd name="T44" fmla="*/ 1508850 w 89869"/>
                <a:gd name="T45" fmla="*/ 0 h 1951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9869" h="195129" extrusionOk="0">
                  <a:moveTo>
                    <a:pt x="60354" y="0"/>
                  </a:moveTo>
                  <a:cubicBezTo>
                    <a:pt x="58062" y="0"/>
                    <a:pt x="55874" y="1297"/>
                    <a:pt x="54835" y="3519"/>
                  </a:cubicBezTo>
                  <a:cubicBezTo>
                    <a:pt x="53399" y="6585"/>
                    <a:pt x="54704" y="10206"/>
                    <a:pt x="57770" y="11641"/>
                  </a:cubicBezTo>
                  <a:lnTo>
                    <a:pt x="66937" y="15947"/>
                  </a:lnTo>
                  <a:lnTo>
                    <a:pt x="64262" y="16893"/>
                  </a:lnTo>
                  <a:cubicBezTo>
                    <a:pt x="40906" y="25374"/>
                    <a:pt x="22247" y="42402"/>
                    <a:pt x="11711" y="64910"/>
                  </a:cubicBezTo>
                  <a:cubicBezTo>
                    <a:pt x="1142" y="87417"/>
                    <a:pt x="1" y="112665"/>
                    <a:pt x="8449" y="136053"/>
                  </a:cubicBezTo>
                  <a:cubicBezTo>
                    <a:pt x="19214" y="165738"/>
                    <a:pt x="44005" y="187756"/>
                    <a:pt x="74798" y="194965"/>
                  </a:cubicBezTo>
                  <a:cubicBezTo>
                    <a:pt x="75255" y="195095"/>
                    <a:pt x="75744" y="195128"/>
                    <a:pt x="76201" y="195128"/>
                  </a:cubicBezTo>
                  <a:cubicBezTo>
                    <a:pt x="78973" y="195128"/>
                    <a:pt x="81485" y="193236"/>
                    <a:pt x="82137" y="190431"/>
                  </a:cubicBezTo>
                  <a:cubicBezTo>
                    <a:pt x="82920" y="187136"/>
                    <a:pt x="80865" y="183842"/>
                    <a:pt x="77571" y="183059"/>
                  </a:cubicBezTo>
                  <a:cubicBezTo>
                    <a:pt x="50855" y="176796"/>
                    <a:pt x="29293" y="157680"/>
                    <a:pt x="19964" y="131878"/>
                  </a:cubicBezTo>
                  <a:cubicBezTo>
                    <a:pt x="4796" y="89994"/>
                    <a:pt x="26553" y="43576"/>
                    <a:pt x="68437" y="28408"/>
                  </a:cubicBezTo>
                  <a:lnTo>
                    <a:pt x="71112" y="27462"/>
                  </a:lnTo>
                  <a:lnTo>
                    <a:pt x="66806" y="36595"/>
                  </a:lnTo>
                  <a:cubicBezTo>
                    <a:pt x="65371" y="39662"/>
                    <a:pt x="66708" y="43315"/>
                    <a:pt x="69742" y="44750"/>
                  </a:cubicBezTo>
                  <a:cubicBezTo>
                    <a:pt x="70590" y="45142"/>
                    <a:pt x="71471" y="45338"/>
                    <a:pt x="72351" y="45338"/>
                  </a:cubicBezTo>
                  <a:cubicBezTo>
                    <a:pt x="74635" y="45305"/>
                    <a:pt x="76853" y="44033"/>
                    <a:pt x="77897" y="41782"/>
                  </a:cubicBezTo>
                  <a:lnTo>
                    <a:pt x="88433" y="19274"/>
                  </a:lnTo>
                  <a:cubicBezTo>
                    <a:pt x="89868" y="16208"/>
                    <a:pt x="88563" y="12555"/>
                    <a:pt x="85497" y="11119"/>
                  </a:cubicBezTo>
                  <a:lnTo>
                    <a:pt x="62957" y="583"/>
                  </a:lnTo>
                  <a:cubicBezTo>
                    <a:pt x="62112" y="188"/>
                    <a:pt x="61226" y="0"/>
                    <a:pt x="6035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IN"/>
            </a:p>
          </p:txBody>
        </p:sp>
        <p:sp>
          <p:nvSpPr>
            <p:cNvPr id="14362" name="Google Shape;379;p30">
              <a:extLst>
                <a:ext uri="{FF2B5EF4-FFF2-40B4-BE49-F238E27FC236}">
                  <a16:creationId xmlns:a16="http://schemas.microsoft.com/office/drawing/2014/main" id="{6E2E240B-3AE8-88FD-4978-0D6E577049A7}"/>
                </a:ext>
              </a:extLst>
            </p:cNvPr>
            <p:cNvSpPr>
              <a:spLocks/>
            </p:cNvSpPr>
            <p:nvPr/>
          </p:nvSpPr>
          <p:spPr bwMode="auto">
            <a:xfrm>
              <a:off x="3951875" y="578850"/>
              <a:ext cx="2246725" cy="4878475"/>
            </a:xfrm>
            <a:custGeom>
              <a:avLst/>
              <a:gdLst>
                <a:gd name="T0" fmla="*/ 341125 w 89869"/>
                <a:gd name="T1" fmla="*/ 25 h 195139"/>
                <a:gd name="T2" fmla="*/ 193300 w 89869"/>
                <a:gd name="T3" fmla="*/ 117575 h 195139"/>
                <a:gd name="T4" fmla="*/ 307475 w 89869"/>
                <a:gd name="T5" fmla="*/ 301875 h 195139"/>
                <a:gd name="T6" fmla="*/ 1747625 w 89869"/>
                <a:gd name="T7" fmla="*/ 1581400 h 195139"/>
                <a:gd name="T8" fmla="*/ 535800 w 89869"/>
                <a:gd name="T9" fmla="*/ 4168150 h 195139"/>
                <a:gd name="T10" fmla="*/ 468925 w 89869"/>
                <a:gd name="T11" fmla="*/ 4191800 h 195139"/>
                <a:gd name="T12" fmla="*/ 576575 w 89869"/>
                <a:gd name="T13" fmla="*/ 3963475 h 195139"/>
                <a:gd name="T14" fmla="*/ 503175 w 89869"/>
                <a:gd name="T15" fmla="*/ 3759600 h 195139"/>
                <a:gd name="T16" fmla="*/ 438475 w 89869"/>
                <a:gd name="T17" fmla="*/ 3745150 h 195139"/>
                <a:gd name="T18" fmla="*/ 299300 w 89869"/>
                <a:gd name="T19" fmla="*/ 3832975 h 195139"/>
                <a:gd name="T20" fmla="*/ 35900 w 89869"/>
                <a:gd name="T21" fmla="*/ 4396500 h 195139"/>
                <a:gd name="T22" fmla="*/ 109300 w 89869"/>
                <a:gd name="T23" fmla="*/ 4600375 h 195139"/>
                <a:gd name="T24" fmla="*/ 672800 w 89869"/>
                <a:gd name="T25" fmla="*/ 4863775 h 195139"/>
                <a:gd name="T26" fmla="*/ 737225 w 89869"/>
                <a:gd name="T27" fmla="*/ 4878450 h 195139"/>
                <a:gd name="T28" fmla="*/ 875875 w 89869"/>
                <a:gd name="T29" fmla="*/ 4790375 h 195139"/>
                <a:gd name="T30" fmla="*/ 802475 w 89869"/>
                <a:gd name="T31" fmla="*/ 4587325 h 195139"/>
                <a:gd name="T32" fmla="*/ 573325 w 89869"/>
                <a:gd name="T33" fmla="*/ 4479675 h 195139"/>
                <a:gd name="T34" fmla="*/ 640175 w 89869"/>
                <a:gd name="T35" fmla="*/ 4456025 h 195139"/>
                <a:gd name="T36" fmla="*/ 1953950 w 89869"/>
                <a:gd name="T37" fmla="*/ 3255625 h 195139"/>
                <a:gd name="T38" fmla="*/ 2035500 w 89869"/>
                <a:gd name="T39" fmla="*/ 1477025 h 195139"/>
                <a:gd name="T40" fmla="*/ 376775 w 89869"/>
                <a:gd name="T41" fmla="*/ 4225 h 195139"/>
                <a:gd name="T42" fmla="*/ 341125 w 89869"/>
                <a:gd name="T43" fmla="*/ 25 h 1951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9869" h="195139" extrusionOk="0">
                  <a:moveTo>
                    <a:pt x="13645" y="1"/>
                  </a:moveTo>
                  <a:cubicBezTo>
                    <a:pt x="10881" y="1"/>
                    <a:pt x="8401" y="1887"/>
                    <a:pt x="7732" y="4703"/>
                  </a:cubicBezTo>
                  <a:cubicBezTo>
                    <a:pt x="6949" y="7998"/>
                    <a:pt x="9004" y="11293"/>
                    <a:pt x="12299" y="12075"/>
                  </a:cubicBezTo>
                  <a:cubicBezTo>
                    <a:pt x="39047" y="18338"/>
                    <a:pt x="60576" y="37454"/>
                    <a:pt x="69905" y="63256"/>
                  </a:cubicBezTo>
                  <a:cubicBezTo>
                    <a:pt x="85073" y="105140"/>
                    <a:pt x="63316" y="151558"/>
                    <a:pt x="21432" y="166726"/>
                  </a:cubicBezTo>
                  <a:lnTo>
                    <a:pt x="18757" y="167672"/>
                  </a:lnTo>
                  <a:lnTo>
                    <a:pt x="23063" y="158539"/>
                  </a:lnTo>
                  <a:cubicBezTo>
                    <a:pt x="24498" y="155472"/>
                    <a:pt x="23194" y="151819"/>
                    <a:pt x="20127" y="150384"/>
                  </a:cubicBezTo>
                  <a:cubicBezTo>
                    <a:pt x="19289" y="149991"/>
                    <a:pt x="18407" y="149806"/>
                    <a:pt x="17539" y="149806"/>
                  </a:cubicBezTo>
                  <a:cubicBezTo>
                    <a:pt x="15230" y="149806"/>
                    <a:pt x="13015" y="151115"/>
                    <a:pt x="11972" y="153319"/>
                  </a:cubicBezTo>
                  <a:lnTo>
                    <a:pt x="1436" y="175860"/>
                  </a:lnTo>
                  <a:cubicBezTo>
                    <a:pt x="1" y="178926"/>
                    <a:pt x="1306" y="182579"/>
                    <a:pt x="4372" y="184015"/>
                  </a:cubicBezTo>
                  <a:lnTo>
                    <a:pt x="26912" y="194551"/>
                  </a:lnTo>
                  <a:cubicBezTo>
                    <a:pt x="27760" y="194942"/>
                    <a:pt x="28641" y="195138"/>
                    <a:pt x="29489" y="195138"/>
                  </a:cubicBezTo>
                  <a:cubicBezTo>
                    <a:pt x="31805" y="195138"/>
                    <a:pt x="33991" y="193833"/>
                    <a:pt x="35035" y="191615"/>
                  </a:cubicBezTo>
                  <a:cubicBezTo>
                    <a:pt x="36470" y="188549"/>
                    <a:pt x="35165" y="184928"/>
                    <a:pt x="32099" y="183493"/>
                  </a:cubicBezTo>
                  <a:lnTo>
                    <a:pt x="22933" y="179187"/>
                  </a:lnTo>
                  <a:lnTo>
                    <a:pt x="25607" y="178241"/>
                  </a:lnTo>
                  <a:cubicBezTo>
                    <a:pt x="48963" y="169760"/>
                    <a:pt x="67622" y="152732"/>
                    <a:pt x="78158" y="130225"/>
                  </a:cubicBezTo>
                  <a:cubicBezTo>
                    <a:pt x="88727" y="107717"/>
                    <a:pt x="89869" y="82469"/>
                    <a:pt x="81420" y="59081"/>
                  </a:cubicBezTo>
                  <a:cubicBezTo>
                    <a:pt x="70655" y="29397"/>
                    <a:pt x="45864" y="7378"/>
                    <a:pt x="15071" y="169"/>
                  </a:cubicBezTo>
                  <a:cubicBezTo>
                    <a:pt x="14593" y="55"/>
                    <a:pt x="14114" y="1"/>
                    <a:pt x="13645" y="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IN"/>
            </a:p>
          </p:txBody>
        </p:sp>
      </p:grpSp>
      <p:grpSp>
        <p:nvGrpSpPr>
          <p:cNvPr id="14353" name="Google Shape;383;p30">
            <a:extLst>
              <a:ext uri="{FF2B5EF4-FFF2-40B4-BE49-F238E27FC236}">
                <a16:creationId xmlns:a16="http://schemas.microsoft.com/office/drawing/2014/main" id="{0275AFB4-758F-CD12-1FF8-B16B672140FB}"/>
              </a:ext>
            </a:extLst>
          </p:cNvPr>
          <p:cNvGrpSpPr>
            <a:grpSpLocks/>
          </p:cNvGrpSpPr>
          <p:nvPr/>
        </p:nvGrpSpPr>
        <p:grpSpPr bwMode="auto">
          <a:xfrm>
            <a:off x="6742113" y="4257675"/>
            <a:ext cx="288925" cy="411163"/>
            <a:chOff x="1958000" y="238325"/>
            <a:chExt cx="3684425" cy="5219000"/>
          </a:xfrm>
        </p:grpSpPr>
        <p:sp>
          <p:nvSpPr>
            <p:cNvPr id="44" name="Google Shape;384;p30">
              <a:extLst>
                <a:ext uri="{FF2B5EF4-FFF2-40B4-BE49-F238E27FC236}">
                  <a16:creationId xmlns:a16="http://schemas.microsoft.com/office/drawing/2014/main" id="{6CB5ABA7-F12E-FB20-1B11-57BFC6AEF1C5}"/>
                </a:ext>
              </a:extLst>
            </p:cNvPr>
            <p:cNvSpPr/>
            <p:nvPr/>
          </p:nvSpPr>
          <p:spPr>
            <a:xfrm>
              <a:off x="1958000" y="238325"/>
              <a:ext cx="3684425" cy="5219000"/>
            </a:xfrm>
            <a:custGeom>
              <a:avLst/>
              <a:gdLst/>
              <a:ahLst/>
              <a:cxnLst/>
              <a:rect l="l" t="t" r="r" b="b"/>
              <a:pathLst>
                <a:path w="147377" h="208760" extrusionOk="0">
                  <a:moveTo>
                    <a:pt x="73689" y="14769"/>
                  </a:moveTo>
                  <a:lnTo>
                    <a:pt x="95772" y="36852"/>
                  </a:lnTo>
                  <a:lnTo>
                    <a:pt x="90096" y="36852"/>
                  </a:lnTo>
                  <a:cubicBezTo>
                    <a:pt x="86737" y="36852"/>
                    <a:pt x="83996" y="39593"/>
                    <a:pt x="83996" y="42952"/>
                  </a:cubicBezTo>
                  <a:lnTo>
                    <a:pt x="83996" y="62133"/>
                  </a:lnTo>
                  <a:cubicBezTo>
                    <a:pt x="80604" y="61676"/>
                    <a:pt x="77179" y="61415"/>
                    <a:pt x="73689" y="61415"/>
                  </a:cubicBezTo>
                  <a:cubicBezTo>
                    <a:pt x="70198" y="61415"/>
                    <a:pt x="66773" y="61676"/>
                    <a:pt x="63381" y="62133"/>
                  </a:cubicBezTo>
                  <a:lnTo>
                    <a:pt x="63381" y="42952"/>
                  </a:lnTo>
                  <a:cubicBezTo>
                    <a:pt x="63381" y="39593"/>
                    <a:pt x="60641" y="36852"/>
                    <a:pt x="57281" y="36852"/>
                  </a:cubicBezTo>
                  <a:lnTo>
                    <a:pt x="51605" y="36852"/>
                  </a:lnTo>
                  <a:lnTo>
                    <a:pt x="73689" y="14769"/>
                  </a:lnTo>
                  <a:close/>
                  <a:moveTo>
                    <a:pt x="73689" y="73648"/>
                  </a:moveTo>
                  <a:cubicBezTo>
                    <a:pt x="107581" y="73648"/>
                    <a:pt x="135144" y="101211"/>
                    <a:pt x="135144" y="135071"/>
                  </a:cubicBezTo>
                  <a:cubicBezTo>
                    <a:pt x="135144" y="168963"/>
                    <a:pt x="107581" y="196527"/>
                    <a:pt x="73689" y="196527"/>
                  </a:cubicBezTo>
                  <a:cubicBezTo>
                    <a:pt x="39797" y="196527"/>
                    <a:pt x="12233" y="168963"/>
                    <a:pt x="12233" y="135071"/>
                  </a:cubicBezTo>
                  <a:cubicBezTo>
                    <a:pt x="12233" y="101211"/>
                    <a:pt x="39797" y="73648"/>
                    <a:pt x="73689" y="73648"/>
                  </a:cubicBezTo>
                  <a:close/>
                  <a:moveTo>
                    <a:pt x="73689" y="0"/>
                  </a:moveTo>
                  <a:cubicBezTo>
                    <a:pt x="72123" y="0"/>
                    <a:pt x="70557" y="595"/>
                    <a:pt x="69350" y="1786"/>
                  </a:cubicBezTo>
                  <a:lnTo>
                    <a:pt x="32522" y="38647"/>
                  </a:lnTo>
                  <a:cubicBezTo>
                    <a:pt x="30761" y="40375"/>
                    <a:pt x="30239" y="43018"/>
                    <a:pt x="31185" y="45301"/>
                  </a:cubicBezTo>
                  <a:cubicBezTo>
                    <a:pt x="32131" y="47584"/>
                    <a:pt x="34349" y="49085"/>
                    <a:pt x="36828" y="49085"/>
                  </a:cubicBezTo>
                  <a:lnTo>
                    <a:pt x="51148" y="49085"/>
                  </a:lnTo>
                  <a:lnTo>
                    <a:pt x="51148" y="64938"/>
                  </a:lnTo>
                  <a:cubicBezTo>
                    <a:pt x="21529" y="74463"/>
                    <a:pt x="0" y="102321"/>
                    <a:pt x="0" y="135071"/>
                  </a:cubicBezTo>
                  <a:cubicBezTo>
                    <a:pt x="0" y="175715"/>
                    <a:pt x="33077" y="208759"/>
                    <a:pt x="73689" y="208759"/>
                  </a:cubicBezTo>
                  <a:cubicBezTo>
                    <a:pt x="114300" y="208759"/>
                    <a:pt x="147377" y="175715"/>
                    <a:pt x="147377" y="135071"/>
                  </a:cubicBezTo>
                  <a:cubicBezTo>
                    <a:pt x="147377" y="102321"/>
                    <a:pt x="125848" y="74463"/>
                    <a:pt x="96229" y="64938"/>
                  </a:cubicBezTo>
                  <a:lnTo>
                    <a:pt x="96229" y="49085"/>
                  </a:lnTo>
                  <a:lnTo>
                    <a:pt x="110549" y="49085"/>
                  </a:lnTo>
                  <a:cubicBezTo>
                    <a:pt x="113028" y="49085"/>
                    <a:pt x="115246" y="47584"/>
                    <a:pt x="116192" y="45301"/>
                  </a:cubicBezTo>
                  <a:cubicBezTo>
                    <a:pt x="117138" y="43018"/>
                    <a:pt x="116616" y="40375"/>
                    <a:pt x="114855" y="38647"/>
                  </a:cubicBezTo>
                  <a:lnTo>
                    <a:pt x="78027" y="1786"/>
                  </a:lnTo>
                  <a:cubicBezTo>
                    <a:pt x="76820" y="595"/>
                    <a:pt x="75254" y="0"/>
                    <a:pt x="73689" y="0"/>
                  </a:cubicBezTo>
                  <a:close/>
                </a:path>
              </a:pathLst>
            </a:custGeom>
            <a:solidFill>
              <a:schemeClr val="accent4"/>
            </a:solidFill>
            <a:ln>
              <a:noFill/>
            </a:ln>
          </p:spPr>
          <p:txBody>
            <a:bodyPr spcFirstLastPara="1" lIns="91425" tIns="91425" rIns="91425" bIns="91425" anchor="ctr"/>
            <a:lstStyle/>
            <a:p>
              <a:pPr>
                <a:spcBef>
                  <a:spcPts val="0"/>
                </a:spcBef>
                <a:spcAft>
                  <a:spcPts val="0"/>
                </a:spcAft>
                <a:defRPr/>
              </a:pPr>
              <a:endParaRPr/>
            </a:p>
          </p:txBody>
        </p:sp>
        <p:sp>
          <p:nvSpPr>
            <p:cNvPr id="45" name="Google Shape;385;p30">
              <a:extLst>
                <a:ext uri="{FF2B5EF4-FFF2-40B4-BE49-F238E27FC236}">
                  <a16:creationId xmlns:a16="http://schemas.microsoft.com/office/drawing/2014/main" id="{E6481427-B252-026A-374B-918FC6C41609}"/>
                </a:ext>
              </a:extLst>
            </p:cNvPr>
            <p:cNvSpPr/>
            <p:nvPr/>
          </p:nvSpPr>
          <p:spPr>
            <a:xfrm>
              <a:off x="2909466" y="2414585"/>
              <a:ext cx="1781480" cy="2418067"/>
            </a:xfrm>
            <a:custGeom>
              <a:avLst/>
              <a:gdLst/>
              <a:ahLst/>
              <a:cxnLst/>
              <a:rect l="l" t="t" r="r" b="b"/>
              <a:pathLst>
                <a:path w="71373" h="96686" extrusionOk="0">
                  <a:moveTo>
                    <a:pt x="48343" y="20681"/>
                  </a:moveTo>
                  <a:cubicBezTo>
                    <a:pt x="54280" y="20681"/>
                    <a:pt x="59140" y="25542"/>
                    <a:pt x="59140" y="31478"/>
                  </a:cubicBezTo>
                  <a:cubicBezTo>
                    <a:pt x="59140" y="37415"/>
                    <a:pt x="54280" y="42243"/>
                    <a:pt x="48343" y="42243"/>
                  </a:cubicBezTo>
                  <a:lnTo>
                    <a:pt x="20681" y="42243"/>
                  </a:lnTo>
                  <a:lnTo>
                    <a:pt x="20681" y="20681"/>
                  </a:lnTo>
                  <a:close/>
                  <a:moveTo>
                    <a:pt x="48343" y="54475"/>
                  </a:moveTo>
                  <a:cubicBezTo>
                    <a:pt x="54280" y="54475"/>
                    <a:pt x="59140" y="59303"/>
                    <a:pt x="59140" y="65240"/>
                  </a:cubicBezTo>
                  <a:cubicBezTo>
                    <a:pt x="59140" y="71177"/>
                    <a:pt x="54280" y="76005"/>
                    <a:pt x="48343" y="76005"/>
                  </a:cubicBezTo>
                  <a:lnTo>
                    <a:pt x="20681" y="76005"/>
                  </a:lnTo>
                  <a:lnTo>
                    <a:pt x="20681" y="54475"/>
                  </a:lnTo>
                  <a:close/>
                  <a:moveTo>
                    <a:pt x="25444" y="0"/>
                  </a:moveTo>
                  <a:cubicBezTo>
                    <a:pt x="22084" y="0"/>
                    <a:pt x="19344" y="2740"/>
                    <a:pt x="19344" y="6133"/>
                  </a:cubicBezTo>
                  <a:lnTo>
                    <a:pt x="19344" y="8449"/>
                  </a:lnTo>
                  <a:lnTo>
                    <a:pt x="6133" y="8449"/>
                  </a:lnTo>
                  <a:cubicBezTo>
                    <a:pt x="2741" y="8449"/>
                    <a:pt x="0" y="11189"/>
                    <a:pt x="0" y="14581"/>
                  </a:cubicBezTo>
                  <a:cubicBezTo>
                    <a:pt x="0" y="17941"/>
                    <a:pt x="2741" y="20681"/>
                    <a:pt x="6133" y="20681"/>
                  </a:cubicBezTo>
                  <a:lnTo>
                    <a:pt x="8449" y="20681"/>
                  </a:lnTo>
                  <a:lnTo>
                    <a:pt x="8449" y="76005"/>
                  </a:lnTo>
                  <a:lnTo>
                    <a:pt x="6133" y="76005"/>
                  </a:lnTo>
                  <a:cubicBezTo>
                    <a:pt x="2741" y="76005"/>
                    <a:pt x="0" y="78745"/>
                    <a:pt x="0" y="82137"/>
                  </a:cubicBezTo>
                  <a:cubicBezTo>
                    <a:pt x="0" y="85530"/>
                    <a:pt x="2741" y="88237"/>
                    <a:pt x="6133" y="88237"/>
                  </a:cubicBezTo>
                  <a:lnTo>
                    <a:pt x="19344" y="88237"/>
                  </a:lnTo>
                  <a:lnTo>
                    <a:pt x="19344" y="90586"/>
                  </a:lnTo>
                  <a:cubicBezTo>
                    <a:pt x="19344" y="93945"/>
                    <a:pt x="22084" y="96685"/>
                    <a:pt x="25444" y="96685"/>
                  </a:cubicBezTo>
                  <a:cubicBezTo>
                    <a:pt x="28836" y="96685"/>
                    <a:pt x="31576" y="93945"/>
                    <a:pt x="31576" y="90586"/>
                  </a:cubicBezTo>
                  <a:lnTo>
                    <a:pt x="31576" y="88237"/>
                  </a:lnTo>
                  <a:lnTo>
                    <a:pt x="41004" y="88237"/>
                  </a:lnTo>
                  <a:lnTo>
                    <a:pt x="41004" y="90586"/>
                  </a:lnTo>
                  <a:cubicBezTo>
                    <a:pt x="41004" y="93945"/>
                    <a:pt x="43744" y="96685"/>
                    <a:pt x="47136" y="96685"/>
                  </a:cubicBezTo>
                  <a:cubicBezTo>
                    <a:pt x="50496" y="96685"/>
                    <a:pt x="53236" y="93945"/>
                    <a:pt x="53236" y="90586"/>
                  </a:cubicBezTo>
                  <a:lnTo>
                    <a:pt x="53236" y="87715"/>
                  </a:lnTo>
                  <a:cubicBezTo>
                    <a:pt x="63577" y="85464"/>
                    <a:pt x="71373" y="76265"/>
                    <a:pt x="71373" y="65240"/>
                  </a:cubicBezTo>
                  <a:cubicBezTo>
                    <a:pt x="71373" y="58585"/>
                    <a:pt x="68502" y="52551"/>
                    <a:pt x="63968" y="48343"/>
                  </a:cubicBezTo>
                  <a:cubicBezTo>
                    <a:pt x="68502" y="44135"/>
                    <a:pt x="71373" y="38133"/>
                    <a:pt x="71373" y="31478"/>
                  </a:cubicBezTo>
                  <a:cubicBezTo>
                    <a:pt x="71373" y="20453"/>
                    <a:pt x="63577" y="11221"/>
                    <a:pt x="53236" y="9003"/>
                  </a:cubicBezTo>
                  <a:lnTo>
                    <a:pt x="53236" y="6133"/>
                  </a:lnTo>
                  <a:cubicBezTo>
                    <a:pt x="53236" y="2740"/>
                    <a:pt x="50496" y="0"/>
                    <a:pt x="47136" y="0"/>
                  </a:cubicBezTo>
                  <a:cubicBezTo>
                    <a:pt x="43744" y="0"/>
                    <a:pt x="41004" y="2740"/>
                    <a:pt x="41004" y="6133"/>
                  </a:cubicBezTo>
                  <a:lnTo>
                    <a:pt x="41004" y="8449"/>
                  </a:lnTo>
                  <a:lnTo>
                    <a:pt x="31576" y="8449"/>
                  </a:lnTo>
                  <a:lnTo>
                    <a:pt x="31576" y="6133"/>
                  </a:lnTo>
                  <a:cubicBezTo>
                    <a:pt x="31576" y="2740"/>
                    <a:pt x="28836" y="0"/>
                    <a:pt x="25444" y="0"/>
                  </a:cubicBezTo>
                  <a:close/>
                </a:path>
              </a:pathLst>
            </a:custGeom>
            <a:solidFill>
              <a:schemeClr val="accent4"/>
            </a:solidFill>
            <a:ln>
              <a:noFill/>
            </a:ln>
          </p:spPr>
          <p:txBody>
            <a:bodyPr spcFirstLastPara="1" lIns="91425" tIns="91425" rIns="91425" bIns="91425" anchor="ctr"/>
            <a:lstStyle/>
            <a:p>
              <a:pPr>
                <a:spcBef>
                  <a:spcPts val="0"/>
                </a:spcBef>
                <a:spcAft>
                  <a:spcPts val="0"/>
                </a:spcAft>
                <a:defRPr/>
              </a:pPr>
              <a:endParaRPr/>
            </a:p>
          </p:txBody>
        </p:sp>
      </p:grpSp>
      <p:grpSp>
        <p:nvGrpSpPr>
          <p:cNvPr id="14354" name="Google Shape;419;p31">
            <a:extLst>
              <a:ext uri="{FF2B5EF4-FFF2-40B4-BE49-F238E27FC236}">
                <a16:creationId xmlns:a16="http://schemas.microsoft.com/office/drawing/2014/main" id="{EE019C39-7A9A-F300-75B2-4B78AC3954C9}"/>
              </a:ext>
            </a:extLst>
          </p:cNvPr>
          <p:cNvGrpSpPr>
            <a:grpSpLocks/>
          </p:cNvGrpSpPr>
          <p:nvPr/>
        </p:nvGrpSpPr>
        <p:grpSpPr bwMode="auto">
          <a:xfrm>
            <a:off x="2546350" y="4265613"/>
            <a:ext cx="547688" cy="471487"/>
            <a:chOff x="1190625" y="800000"/>
            <a:chExt cx="5219200" cy="4095450"/>
          </a:xfrm>
        </p:grpSpPr>
        <p:sp>
          <p:nvSpPr>
            <p:cNvPr id="47" name="Google Shape;420;p31">
              <a:extLst>
                <a:ext uri="{FF2B5EF4-FFF2-40B4-BE49-F238E27FC236}">
                  <a16:creationId xmlns:a16="http://schemas.microsoft.com/office/drawing/2014/main" id="{48A7EFF3-C60E-FF7B-5B9E-7055BCC5CF26}"/>
                </a:ext>
              </a:extLst>
            </p:cNvPr>
            <p:cNvSpPr/>
            <p:nvPr/>
          </p:nvSpPr>
          <p:spPr>
            <a:xfrm>
              <a:off x="1190625" y="800000"/>
              <a:ext cx="5219200" cy="4095450"/>
            </a:xfrm>
            <a:custGeom>
              <a:avLst/>
              <a:gdLst/>
              <a:ahLst/>
              <a:cxnLst/>
              <a:rect l="l" t="t" r="r" b="b"/>
              <a:pathLst>
                <a:path w="208768" h="163818" extrusionOk="0">
                  <a:moveTo>
                    <a:pt x="189358" y="12233"/>
                  </a:moveTo>
                  <a:cubicBezTo>
                    <a:pt x="193305" y="12233"/>
                    <a:pt x="196535" y="15462"/>
                    <a:pt x="196535" y="19409"/>
                  </a:cubicBezTo>
                  <a:lnTo>
                    <a:pt x="196535" y="24563"/>
                  </a:lnTo>
                  <a:lnTo>
                    <a:pt x="36795" y="24563"/>
                  </a:lnTo>
                  <a:lnTo>
                    <a:pt x="36795" y="19409"/>
                  </a:lnTo>
                  <a:cubicBezTo>
                    <a:pt x="36795" y="15462"/>
                    <a:pt x="40025" y="12233"/>
                    <a:pt x="43972" y="12233"/>
                  </a:cubicBezTo>
                  <a:close/>
                  <a:moveTo>
                    <a:pt x="196535" y="36795"/>
                  </a:moveTo>
                  <a:lnTo>
                    <a:pt x="196535" y="47756"/>
                  </a:lnTo>
                  <a:lnTo>
                    <a:pt x="36795" y="47756"/>
                  </a:lnTo>
                  <a:lnTo>
                    <a:pt x="36795" y="36795"/>
                  </a:lnTo>
                  <a:close/>
                  <a:moveTo>
                    <a:pt x="196535" y="59988"/>
                  </a:moveTo>
                  <a:lnTo>
                    <a:pt x="196535" y="92477"/>
                  </a:lnTo>
                  <a:cubicBezTo>
                    <a:pt x="196535" y="96457"/>
                    <a:pt x="193305" y="99654"/>
                    <a:pt x="189358" y="99654"/>
                  </a:cubicBezTo>
                  <a:lnTo>
                    <a:pt x="115735" y="99654"/>
                  </a:lnTo>
                  <a:cubicBezTo>
                    <a:pt x="114072" y="83572"/>
                    <a:pt x="105754" y="69415"/>
                    <a:pt x="93619" y="59988"/>
                  </a:cubicBezTo>
                  <a:close/>
                  <a:moveTo>
                    <a:pt x="58031" y="59988"/>
                  </a:moveTo>
                  <a:cubicBezTo>
                    <a:pt x="83279" y="59988"/>
                    <a:pt x="103829" y="80539"/>
                    <a:pt x="103829" y="105786"/>
                  </a:cubicBezTo>
                  <a:cubicBezTo>
                    <a:pt x="103829" y="131034"/>
                    <a:pt x="83279" y="151585"/>
                    <a:pt x="58031" y="151585"/>
                  </a:cubicBezTo>
                  <a:cubicBezTo>
                    <a:pt x="32783" y="151585"/>
                    <a:pt x="12232" y="131034"/>
                    <a:pt x="12232" y="105786"/>
                  </a:cubicBezTo>
                  <a:cubicBezTo>
                    <a:pt x="12232" y="80539"/>
                    <a:pt x="32783" y="59988"/>
                    <a:pt x="58031" y="59988"/>
                  </a:cubicBezTo>
                  <a:close/>
                  <a:moveTo>
                    <a:pt x="43972" y="0"/>
                  </a:moveTo>
                  <a:cubicBezTo>
                    <a:pt x="33272" y="0"/>
                    <a:pt x="24563" y="8710"/>
                    <a:pt x="24563" y="19409"/>
                  </a:cubicBezTo>
                  <a:lnTo>
                    <a:pt x="24563" y="58390"/>
                  </a:lnTo>
                  <a:cubicBezTo>
                    <a:pt x="9721" y="68926"/>
                    <a:pt x="0" y="86247"/>
                    <a:pt x="0" y="105786"/>
                  </a:cubicBezTo>
                  <a:cubicBezTo>
                    <a:pt x="0" y="137786"/>
                    <a:pt x="26031" y="163817"/>
                    <a:pt x="58031" y="163817"/>
                  </a:cubicBezTo>
                  <a:cubicBezTo>
                    <a:pt x="87976" y="163817"/>
                    <a:pt x="112669" y="141048"/>
                    <a:pt x="115735" y="111886"/>
                  </a:cubicBezTo>
                  <a:lnTo>
                    <a:pt x="189358" y="111886"/>
                  </a:lnTo>
                  <a:cubicBezTo>
                    <a:pt x="200058" y="111886"/>
                    <a:pt x="208767" y="103177"/>
                    <a:pt x="208767" y="92477"/>
                  </a:cubicBezTo>
                  <a:lnTo>
                    <a:pt x="208767" y="19409"/>
                  </a:lnTo>
                  <a:cubicBezTo>
                    <a:pt x="208767" y="8710"/>
                    <a:pt x="200058" y="0"/>
                    <a:pt x="189358" y="0"/>
                  </a:cubicBezTo>
                  <a:close/>
                </a:path>
              </a:pathLst>
            </a:custGeom>
            <a:solidFill>
              <a:schemeClr val="lt1"/>
            </a:solidFill>
            <a:ln>
              <a:solidFill>
                <a:schemeClr val="tx1">
                  <a:lumMod val="95000"/>
                  <a:lumOff val="5000"/>
                </a:schemeClr>
              </a:solidFill>
            </a:ln>
          </p:spPr>
          <p:txBody>
            <a:bodyPr spcFirstLastPara="1" lIns="91425" tIns="91425" rIns="91425" bIns="91425" anchor="ctr"/>
            <a:lstStyle/>
            <a:p>
              <a:pPr>
                <a:spcBef>
                  <a:spcPts val="0"/>
                </a:spcBef>
                <a:spcAft>
                  <a:spcPts val="0"/>
                </a:spcAft>
                <a:defRPr/>
              </a:pPr>
              <a:endParaRPr/>
            </a:p>
          </p:txBody>
        </p:sp>
        <p:sp>
          <p:nvSpPr>
            <p:cNvPr id="48" name="Google Shape;421;p31">
              <a:extLst>
                <a:ext uri="{FF2B5EF4-FFF2-40B4-BE49-F238E27FC236}">
                  <a16:creationId xmlns:a16="http://schemas.microsoft.com/office/drawing/2014/main" id="{8998C1C2-C4F9-4041-879A-4D595B75714E}"/>
                </a:ext>
              </a:extLst>
            </p:cNvPr>
            <p:cNvSpPr/>
            <p:nvPr/>
          </p:nvSpPr>
          <p:spPr>
            <a:xfrm>
              <a:off x="1992419" y="2592623"/>
              <a:ext cx="1301017" cy="1709887"/>
            </a:xfrm>
            <a:custGeom>
              <a:avLst/>
              <a:gdLst/>
              <a:ahLst/>
              <a:cxnLst/>
              <a:rect l="l" t="t" r="r" b="b"/>
              <a:pathLst>
                <a:path w="51736" h="68666" extrusionOk="0">
                  <a:moveTo>
                    <a:pt x="34349" y="17876"/>
                  </a:moveTo>
                  <a:cubicBezTo>
                    <a:pt x="37187" y="17876"/>
                    <a:pt x="39503" y="20192"/>
                    <a:pt x="39503" y="23063"/>
                  </a:cubicBezTo>
                  <a:cubicBezTo>
                    <a:pt x="39503" y="25901"/>
                    <a:pt x="37187" y="28217"/>
                    <a:pt x="34349" y="28217"/>
                  </a:cubicBezTo>
                  <a:lnTo>
                    <a:pt x="17876" y="28217"/>
                  </a:lnTo>
                  <a:lnTo>
                    <a:pt x="17876" y="17876"/>
                  </a:lnTo>
                  <a:close/>
                  <a:moveTo>
                    <a:pt x="34349" y="40449"/>
                  </a:moveTo>
                  <a:cubicBezTo>
                    <a:pt x="37187" y="40449"/>
                    <a:pt x="39503" y="42765"/>
                    <a:pt x="39503" y="45636"/>
                  </a:cubicBezTo>
                  <a:cubicBezTo>
                    <a:pt x="39503" y="48474"/>
                    <a:pt x="37187" y="50790"/>
                    <a:pt x="34349" y="50790"/>
                  </a:cubicBezTo>
                  <a:lnTo>
                    <a:pt x="17876" y="50790"/>
                  </a:lnTo>
                  <a:lnTo>
                    <a:pt x="17876" y="40449"/>
                  </a:lnTo>
                  <a:close/>
                  <a:moveTo>
                    <a:pt x="14712" y="1"/>
                  </a:moveTo>
                  <a:cubicBezTo>
                    <a:pt x="11515" y="1"/>
                    <a:pt x="8873" y="2512"/>
                    <a:pt x="8644" y="5644"/>
                  </a:cubicBezTo>
                  <a:lnTo>
                    <a:pt x="6133" y="5644"/>
                  </a:lnTo>
                  <a:cubicBezTo>
                    <a:pt x="2740" y="5644"/>
                    <a:pt x="0" y="8384"/>
                    <a:pt x="0" y="11776"/>
                  </a:cubicBezTo>
                  <a:cubicBezTo>
                    <a:pt x="0" y="15006"/>
                    <a:pt x="2512" y="17615"/>
                    <a:pt x="5643" y="17876"/>
                  </a:cubicBezTo>
                  <a:lnTo>
                    <a:pt x="5643" y="50822"/>
                  </a:lnTo>
                  <a:cubicBezTo>
                    <a:pt x="2512" y="51051"/>
                    <a:pt x="0" y="53693"/>
                    <a:pt x="0" y="56922"/>
                  </a:cubicBezTo>
                  <a:cubicBezTo>
                    <a:pt x="0" y="60282"/>
                    <a:pt x="2740" y="63022"/>
                    <a:pt x="6133" y="63022"/>
                  </a:cubicBezTo>
                  <a:lnTo>
                    <a:pt x="8644" y="63022"/>
                  </a:lnTo>
                  <a:cubicBezTo>
                    <a:pt x="8873" y="66186"/>
                    <a:pt x="11515" y="68665"/>
                    <a:pt x="14712" y="68665"/>
                  </a:cubicBezTo>
                  <a:cubicBezTo>
                    <a:pt x="17941" y="68665"/>
                    <a:pt x="20583" y="66186"/>
                    <a:pt x="20812" y="63022"/>
                  </a:cubicBezTo>
                  <a:lnTo>
                    <a:pt x="30630" y="63022"/>
                  </a:lnTo>
                  <a:cubicBezTo>
                    <a:pt x="30891" y="66186"/>
                    <a:pt x="33501" y="68665"/>
                    <a:pt x="36730" y="68665"/>
                  </a:cubicBezTo>
                  <a:cubicBezTo>
                    <a:pt x="40123" y="68665"/>
                    <a:pt x="42863" y="65925"/>
                    <a:pt x="42863" y="62565"/>
                  </a:cubicBezTo>
                  <a:lnTo>
                    <a:pt x="42863" y="60804"/>
                  </a:lnTo>
                  <a:cubicBezTo>
                    <a:pt x="48147" y="57803"/>
                    <a:pt x="51735" y="52127"/>
                    <a:pt x="51735" y="45636"/>
                  </a:cubicBezTo>
                  <a:cubicBezTo>
                    <a:pt x="51735" y="41330"/>
                    <a:pt x="50170" y="37383"/>
                    <a:pt x="47560" y="34349"/>
                  </a:cubicBezTo>
                  <a:cubicBezTo>
                    <a:pt x="50170" y="31316"/>
                    <a:pt x="51735" y="27369"/>
                    <a:pt x="51735" y="23063"/>
                  </a:cubicBezTo>
                  <a:cubicBezTo>
                    <a:pt x="51735" y="16539"/>
                    <a:pt x="48147" y="10863"/>
                    <a:pt x="42863" y="7895"/>
                  </a:cubicBezTo>
                  <a:lnTo>
                    <a:pt x="42863" y="6133"/>
                  </a:lnTo>
                  <a:cubicBezTo>
                    <a:pt x="42863" y="2741"/>
                    <a:pt x="40123" y="1"/>
                    <a:pt x="36730" y="1"/>
                  </a:cubicBezTo>
                  <a:cubicBezTo>
                    <a:pt x="33501" y="1"/>
                    <a:pt x="30891" y="2512"/>
                    <a:pt x="30630" y="5644"/>
                  </a:cubicBezTo>
                  <a:lnTo>
                    <a:pt x="20812" y="5644"/>
                  </a:lnTo>
                  <a:cubicBezTo>
                    <a:pt x="20583" y="2512"/>
                    <a:pt x="17941" y="1"/>
                    <a:pt x="14712" y="1"/>
                  </a:cubicBezTo>
                  <a:close/>
                </a:path>
              </a:pathLst>
            </a:custGeom>
            <a:solidFill>
              <a:schemeClr val="lt1"/>
            </a:solidFill>
            <a:ln>
              <a:solidFill>
                <a:schemeClr val="tx1">
                  <a:lumMod val="95000"/>
                  <a:lumOff val="5000"/>
                </a:schemeClr>
              </a:solidFill>
            </a:ln>
          </p:spPr>
          <p:txBody>
            <a:bodyPr spcFirstLastPara="1" lIns="91425" tIns="91425" rIns="91425" bIns="91425" anchor="ctr"/>
            <a:lstStyle/>
            <a:p>
              <a:pPr>
                <a:spcBef>
                  <a:spcPts val="0"/>
                </a:spcBef>
                <a:spcAft>
                  <a:spcPts val="0"/>
                </a:spcAft>
                <a:defRPr/>
              </a:pPr>
              <a:endParaRPr/>
            </a:p>
          </p:txBody>
        </p:sp>
      </p:gr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3EBFAD80-BA4F-5B86-797C-1BD580E6012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
        <p:nvSpPr>
          <p:cNvPr id="15363" name="Slide Number Placeholder 5">
            <a:extLst>
              <a:ext uri="{FF2B5EF4-FFF2-40B4-BE49-F238E27FC236}">
                <a16:creationId xmlns:a16="http://schemas.microsoft.com/office/drawing/2014/main" id="{9A453EA7-F876-FE21-D7F4-76BD213ADB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6A56D1E-1922-4C52-B456-7924FF0B87E2}" type="slidenum">
              <a:rPr lang="en-US" altLang="en-US" sz="1200" smtClean="0">
                <a:solidFill>
                  <a:srgbClr val="FFFFFF"/>
                </a:solidFill>
              </a:rPr>
              <a:pPr>
                <a:lnSpc>
                  <a:spcPct val="100000"/>
                </a:lnSpc>
                <a:spcBef>
                  <a:spcPct val="0"/>
                </a:spcBef>
                <a:buFontTx/>
                <a:buNone/>
              </a:pPr>
              <a:t>6</a:t>
            </a:fld>
            <a:endParaRPr lang="en-US" altLang="en-US" sz="1200">
              <a:solidFill>
                <a:srgbClr val="FFFFFF"/>
              </a:solidFill>
            </a:endParaRPr>
          </a:p>
        </p:txBody>
      </p:sp>
      <p:graphicFrame>
        <p:nvGraphicFramePr>
          <p:cNvPr id="4" name="Table 4">
            <a:extLst>
              <a:ext uri="{FF2B5EF4-FFF2-40B4-BE49-F238E27FC236}">
                <a16:creationId xmlns:a16="http://schemas.microsoft.com/office/drawing/2014/main" id="{0D01B46B-51E7-3701-1FAC-54DE778147BE}"/>
              </a:ext>
            </a:extLst>
          </p:cNvPr>
          <p:cNvGraphicFramePr>
            <a:graphicFrameLocks/>
          </p:cNvGraphicFramePr>
          <p:nvPr>
            <p:extLst>
              <p:ext uri="{D42A27DB-BD31-4B8C-83A1-F6EECF244321}">
                <p14:modId xmlns:p14="http://schemas.microsoft.com/office/powerpoint/2010/main" val="43104973"/>
              </p:ext>
            </p:extLst>
          </p:nvPr>
        </p:nvGraphicFramePr>
        <p:xfrm>
          <a:off x="870659" y="1864793"/>
          <a:ext cx="9572895" cy="4047937"/>
        </p:xfrm>
        <a:graphic>
          <a:graphicData uri="http://schemas.openxmlformats.org/drawingml/2006/table">
            <a:tbl>
              <a:tblPr firstRow="1" bandRow="1">
                <a:tableStyleId>{5C22544A-7EE6-4342-B048-85BDC9FD1C3A}</a:tableStyleId>
              </a:tblPr>
              <a:tblGrid>
                <a:gridCol w="679290">
                  <a:extLst>
                    <a:ext uri="{9D8B030D-6E8A-4147-A177-3AD203B41FA5}">
                      <a16:colId xmlns:a16="http://schemas.microsoft.com/office/drawing/2014/main" val="20000"/>
                    </a:ext>
                  </a:extLst>
                </a:gridCol>
                <a:gridCol w="2755507">
                  <a:extLst>
                    <a:ext uri="{9D8B030D-6E8A-4147-A177-3AD203B41FA5}">
                      <a16:colId xmlns:a16="http://schemas.microsoft.com/office/drawing/2014/main" val="20001"/>
                    </a:ext>
                  </a:extLst>
                </a:gridCol>
                <a:gridCol w="3069049">
                  <a:extLst>
                    <a:ext uri="{9D8B030D-6E8A-4147-A177-3AD203B41FA5}">
                      <a16:colId xmlns:a16="http://schemas.microsoft.com/office/drawing/2014/main" val="20002"/>
                    </a:ext>
                  </a:extLst>
                </a:gridCol>
                <a:gridCol w="3069049">
                  <a:extLst>
                    <a:ext uri="{9D8B030D-6E8A-4147-A177-3AD203B41FA5}">
                      <a16:colId xmlns:a16="http://schemas.microsoft.com/office/drawing/2014/main" val="4059035012"/>
                    </a:ext>
                  </a:extLst>
                </a:gridCol>
              </a:tblGrid>
              <a:tr h="287972">
                <a:tc>
                  <a:txBody>
                    <a:bodyPr/>
                    <a:lstStyle/>
                    <a:p>
                      <a:r>
                        <a:rPr lang="en-US" sz="1200"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.no</a:t>
                      </a:r>
                    </a:p>
                  </a:txBody>
                  <a:tcPr marL="91447" marR="91447" marT="45696" marB="45696">
                    <a:solidFill>
                      <a:srgbClr val="002060"/>
                    </a:solidFill>
                  </a:tcPr>
                </a:tc>
                <a:tc>
                  <a:txBody>
                    <a:bodyPr/>
                    <a:lstStyle/>
                    <a:p>
                      <a:pPr algn="ctr"/>
                      <a:r>
                        <a:rPr lang="en-US" sz="1400" dirty="0">
                          <a:latin typeface="Times New Roman" panose="02020603050405020304" pitchFamily="18" charset="0"/>
                          <a:cs typeface="Times New Roman" panose="02020603050405020304" pitchFamily="18" charset="0"/>
                        </a:rPr>
                        <a:t>Paper</a:t>
                      </a:r>
                    </a:p>
                  </a:txBody>
                  <a:tcPr marL="91447" marR="91447" marT="45696" marB="45696">
                    <a:solidFill>
                      <a:srgbClr val="002060"/>
                    </a:solidFill>
                  </a:tcPr>
                </a:tc>
                <a:tc>
                  <a:txBody>
                    <a:bodyPr/>
                    <a:lstStyle/>
                    <a:p>
                      <a:pPr algn="ctr"/>
                      <a:r>
                        <a:rPr lang="en-US" sz="1400" dirty="0">
                          <a:latin typeface="Times New Roman" panose="02020603050405020304" pitchFamily="18" charset="0"/>
                          <a:cs typeface="Times New Roman" panose="02020603050405020304" pitchFamily="18" charset="0"/>
                        </a:rPr>
                        <a:t>Advantages</a:t>
                      </a:r>
                    </a:p>
                  </a:txBody>
                  <a:tcPr marL="91447" marR="91447" marT="45696" marB="45696">
                    <a:solidFill>
                      <a:srgbClr val="002060"/>
                    </a:solidFill>
                  </a:tcPr>
                </a:tc>
                <a:tc>
                  <a:txBody>
                    <a:bodyPr/>
                    <a:lstStyle/>
                    <a:p>
                      <a:pPr algn="ctr"/>
                      <a:r>
                        <a:rPr lang="en-US" sz="1400" dirty="0">
                          <a:latin typeface="Times New Roman" panose="02020603050405020304" pitchFamily="18" charset="0"/>
                          <a:cs typeface="Times New Roman" panose="02020603050405020304" pitchFamily="18" charset="0"/>
                        </a:rPr>
                        <a:t>Disadvantages</a:t>
                      </a:r>
                    </a:p>
                  </a:txBody>
                  <a:tcPr marL="91447" marR="91447" marT="45696" marB="45696">
                    <a:solidFill>
                      <a:srgbClr val="002060"/>
                    </a:solidFill>
                  </a:tcPr>
                </a:tc>
                <a:extLst>
                  <a:ext uri="{0D108BD9-81ED-4DB2-BD59-A6C34878D82A}">
                    <a16:rowId xmlns:a16="http://schemas.microsoft.com/office/drawing/2014/main" val="10000"/>
                  </a:ext>
                </a:extLst>
              </a:tr>
              <a:tr h="1023275">
                <a:tc>
                  <a:txBody>
                    <a:bodyPr/>
                    <a:lstStyle/>
                    <a:p>
                      <a:r>
                        <a:rPr lang="en-US" sz="1400" dirty="0">
                          <a:solidFill>
                            <a:srgbClr val="002060"/>
                          </a:solidFill>
                          <a:latin typeface="Times New Roman" panose="02020603050405020304" pitchFamily="18" charset="0"/>
                          <a:cs typeface="Times New Roman" panose="02020603050405020304" pitchFamily="18" charset="0"/>
                        </a:rPr>
                        <a:t>1</a:t>
                      </a:r>
                    </a:p>
                  </a:txBody>
                  <a:tcPr marL="91447" marR="91447" marT="45696" marB="45696"/>
                </a:tc>
                <a:tc>
                  <a:txBody>
                    <a:bodyPr/>
                    <a:lstStyle/>
                    <a:p>
                      <a:pPr algn="just"/>
                      <a:r>
                        <a:rPr lang="en-IN" altLang="en-US" sz="1400" dirty="0">
                          <a:solidFill>
                            <a:srgbClr val="374151"/>
                          </a:solidFill>
                          <a:latin typeface="Times New Roman" panose="02020603050405020304" pitchFamily="18" charset="0"/>
                          <a:ea typeface="Tahoma" panose="020B0604030504040204" pitchFamily="34" charset="0"/>
                          <a:cs typeface="Times New Roman" panose="02020603050405020304" pitchFamily="18" charset="0"/>
                        </a:rPr>
                        <a:t>Huang, J., Huang, T., Wei, H., Zhang, J., Yan, H., Wong, D. S., &amp; Hu, H. [1] (2022)</a:t>
                      </a:r>
                      <a:endParaRPr lang="en-US" sz="1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txBody>
                  <a:tcPr marL="91447" marR="91447" marT="45696" marB="45696"/>
                </a:tc>
                <a:tc>
                  <a:txBody>
                    <a:bodyPr/>
                    <a:lstStyle/>
                    <a:p>
                      <a:pPr algn="just"/>
                      <a:r>
                        <a:rPr lang="en-US" sz="1400" dirty="0">
                          <a:solidFill>
                            <a:srgbClr val="002060"/>
                          </a:solidFill>
                          <a:latin typeface="Times New Roman" panose="02020603050405020304" pitchFamily="18" charset="0"/>
                          <a:cs typeface="Times New Roman" panose="02020603050405020304" pitchFamily="18" charset="0"/>
                        </a:rPr>
                        <a:t>The paper provides a good proposal for building an asset-proof management system for a single organization.</a:t>
                      </a: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Times New Roman" panose="02020603050405020304" pitchFamily="18" charset="0"/>
                          <a:cs typeface="Times New Roman" panose="02020603050405020304" pitchFamily="18" charset="0"/>
                        </a:rPr>
                        <a:t>The paper’s proposed architecture isn’t scalable for multiple-chain token management and secondary wallet approvals. </a:t>
                      </a:r>
                    </a:p>
                    <a:p>
                      <a:pPr algn="just"/>
                      <a:endParaRPr lang="en-US" sz="1400" dirty="0">
                        <a:solidFill>
                          <a:srgbClr val="002060"/>
                        </a:solidFill>
                        <a:latin typeface="Times New Roman" panose="02020603050405020304" pitchFamily="18" charset="0"/>
                        <a:cs typeface="Times New Roman" panose="02020603050405020304" pitchFamily="18" charset="0"/>
                      </a:endParaRPr>
                    </a:p>
                  </a:txBody>
                  <a:tcPr marL="91447" marR="91447" marT="45696" marB="45696"/>
                </a:tc>
                <a:extLst>
                  <a:ext uri="{0D108BD9-81ED-4DB2-BD59-A6C34878D82A}">
                    <a16:rowId xmlns:a16="http://schemas.microsoft.com/office/drawing/2014/main" val="10001"/>
                  </a:ext>
                </a:extLst>
              </a:tr>
              <a:tr h="0">
                <a:tc>
                  <a:txBody>
                    <a:bodyPr/>
                    <a:lstStyle/>
                    <a:p>
                      <a:r>
                        <a:rPr lang="en-US" sz="1400" dirty="0">
                          <a:solidFill>
                            <a:srgbClr val="002060"/>
                          </a:solidFill>
                          <a:latin typeface="Times New Roman" panose="02020603050405020304" pitchFamily="18" charset="0"/>
                          <a:cs typeface="Times New Roman" panose="02020603050405020304" pitchFamily="18" charset="0"/>
                        </a:rPr>
                        <a:t>2</a:t>
                      </a: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altLang="en-US" sz="1400" dirty="0" err="1">
                          <a:solidFill>
                            <a:srgbClr val="374151"/>
                          </a:solidFill>
                          <a:latin typeface="Times New Roman" panose="02020603050405020304" pitchFamily="18" charset="0"/>
                          <a:cs typeface="Times New Roman" panose="02020603050405020304" pitchFamily="18" charset="0"/>
                        </a:rPr>
                        <a:t>Tabacaru</a:t>
                      </a:r>
                      <a:r>
                        <a:rPr lang="en-IN" altLang="en-US" sz="1400" dirty="0">
                          <a:solidFill>
                            <a:srgbClr val="374151"/>
                          </a:solidFill>
                          <a:latin typeface="Times New Roman" panose="02020603050405020304" pitchFamily="18" charset="0"/>
                          <a:cs typeface="Times New Roman" panose="02020603050405020304" pitchFamily="18" charset="0"/>
                        </a:rPr>
                        <a:t>, Robert, et al. </a:t>
                      </a:r>
                      <a:r>
                        <a:rPr lang="en-US" sz="1400" dirty="0">
                          <a:solidFill>
                            <a:srgbClr val="002060"/>
                          </a:solidFill>
                          <a:latin typeface="Times New Roman" panose="02020603050405020304" pitchFamily="18" charset="0"/>
                          <a:cs typeface="Times New Roman" panose="02020603050405020304" pitchFamily="18" charset="0"/>
                        </a:rPr>
                        <a:t>[2] (2023)</a:t>
                      </a: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Times New Roman" panose="02020603050405020304" pitchFamily="18" charset="0"/>
                          <a:cs typeface="Times New Roman" panose="02020603050405020304" pitchFamily="18" charset="0"/>
                        </a:rPr>
                        <a:t>The paper suggests methods to implement asset proof in a private environment.</a:t>
                      </a: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Times New Roman" panose="02020603050405020304" pitchFamily="18" charset="0"/>
                          <a:cs typeface="Times New Roman" panose="02020603050405020304" pitchFamily="18" charset="0"/>
                        </a:rPr>
                        <a:t>The paper’s described framework fails to provide any privacy for the transactions in public use cases.</a:t>
                      </a:r>
                    </a:p>
                    <a:p>
                      <a:endParaRPr lang="en-US" sz="1400" dirty="0">
                        <a:solidFill>
                          <a:srgbClr val="002060"/>
                        </a:solidFill>
                        <a:latin typeface="Times New Roman" panose="02020603050405020304" pitchFamily="18" charset="0"/>
                        <a:cs typeface="Times New Roman" panose="02020603050405020304" pitchFamily="18" charset="0"/>
                      </a:endParaRPr>
                    </a:p>
                  </a:txBody>
                  <a:tcPr marL="91447" marR="91447" marT="45696" marB="45696"/>
                </a:tc>
                <a:extLst>
                  <a:ext uri="{0D108BD9-81ED-4DB2-BD59-A6C34878D82A}">
                    <a16:rowId xmlns:a16="http://schemas.microsoft.com/office/drawing/2014/main" val="10002"/>
                  </a:ext>
                </a:extLst>
              </a:tr>
              <a:tr h="718214">
                <a:tc>
                  <a:txBody>
                    <a:bodyPr/>
                    <a:lstStyle/>
                    <a:p>
                      <a:r>
                        <a:rPr lang="en-US" sz="1400" dirty="0">
                          <a:solidFill>
                            <a:srgbClr val="002060"/>
                          </a:solidFill>
                          <a:latin typeface="Times New Roman" panose="02020603050405020304" pitchFamily="18" charset="0"/>
                          <a:cs typeface="Times New Roman" panose="02020603050405020304" pitchFamily="18" charset="0"/>
                        </a:rPr>
                        <a:t>3</a:t>
                      </a: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altLang="en-US" sz="1400" dirty="0" err="1">
                          <a:solidFill>
                            <a:srgbClr val="374151"/>
                          </a:solidFill>
                          <a:latin typeface="Times New Roman" panose="02020603050405020304" pitchFamily="18" charset="0"/>
                          <a:cs typeface="Times New Roman" panose="02020603050405020304" pitchFamily="18" charset="0"/>
                        </a:rPr>
                        <a:t>Konkin</a:t>
                      </a:r>
                      <a:r>
                        <a:rPr lang="en-IN" altLang="en-US" sz="1400" dirty="0">
                          <a:solidFill>
                            <a:srgbClr val="374151"/>
                          </a:solidFill>
                          <a:latin typeface="Times New Roman" panose="02020603050405020304" pitchFamily="18" charset="0"/>
                          <a:cs typeface="Times New Roman" panose="02020603050405020304" pitchFamily="18" charset="0"/>
                        </a:rPr>
                        <a:t>, A.,  </a:t>
                      </a:r>
                      <a:r>
                        <a:rPr lang="en-IN" altLang="en-US" sz="1400" dirty="0" err="1">
                          <a:solidFill>
                            <a:srgbClr val="374151"/>
                          </a:solidFill>
                          <a:latin typeface="Times New Roman" panose="02020603050405020304" pitchFamily="18" charset="0"/>
                          <a:cs typeface="Times New Roman" panose="02020603050405020304" pitchFamily="18" charset="0"/>
                        </a:rPr>
                        <a:t>Zapechnikov</a:t>
                      </a:r>
                      <a:r>
                        <a:rPr lang="en-IN" altLang="en-US" sz="1400" dirty="0">
                          <a:solidFill>
                            <a:srgbClr val="374151"/>
                          </a:solidFill>
                          <a:latin typeface="Times New Roman" panose="02020603050405020304" pitchFamily="18" charset="0"/>
                          <a:cs typeface="Times New Roman" panose="02020603050405020304" pitchFamily="18" charset="0"/>
                        </a:rPr>
                        <a:t>, S. </a:t>
                      </a:r>
                      <a:r>
                        <a:rPr lang="en-US" sz="1400" dirty="0">
                          <a:solidFill>
                            <a:srgbClr val="002060"/>
                          </a:solidFill>
                          <a:latin typeface="Times New Roman" panose="02020603050405020304" pitchFamily="18" charset="0"/>
                          <a:cs typeface="Times New Roman" panose="02020603050405020304" pitchFamily="18" charset="0"/>
                        </a:rPr>
                        <a:t>[3] (2023)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002060"/>
                        </a:solidFill>
                        <a:latin typeface="Times New Roman" panose="02020603050405020304" pitchFamily="18" charset="0"/>
                        <a:cs typeface="Times New Roman" panose="02020603050405020304" pitchFamily="18" charset="0"/>
                      </a:endParaRPr>
                    </a:p>
                  </a:txBody>
                  <a:tcPr marL="91447" marR="91447" marT="45696" marB="4569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Times New Roman" panose="02020603050405020304" pitchFamily="18" charset="0"/>
                          <a:cs typeface="Times New Roman" panose="02020603050405020304" pitchFamily="18" charset="0"/>
                        </a:rPr>
                        <a:t>The paper tests and recommends the use of </a:t>
                      </a:r>
                      <a:r>
                        <a:rPr lang="en-US" sz="1400" dirty="0" err="1">
                          <a:solidFill>
                            <a:srgbClr val="002060"/>
                          </a:solidFill>
                          <a:latin typeface="Times New Roman" panose="02020603050405020304" pitchFamily="18" charset="0"/>
                          <a:cs typeface="Times New Roman" panose="02020603050405020304" pitchFamily="18" charset="0"/>
                        </a:rPr>
                        <a:t>zkSNARKs</a:t>
                      </a:r>
                      <a:r>
                        <a:rPr lang="en-US" sz="1400" dirty="0">
                          <a:solidFill>
                            <a:srgbClr val="002060"/>
                          </a:solidFill>
                          <a:latin typeface="Times New Roman" panose="02020603050405020304" pitchFamily="18" charset="0"/>
                          <a:cs typeface="Times New Roman" panose="02020603050405020304" pitchFamily="18" charset="0"/>
                        </a:rPr>
                        <a:t> for asset-proof.</a:t>
                      </a:r>
                    </a:p>
                    <a:p>
                      <a:endParaRPr lang="en-US" sz="1400" dirty="0">
                        <a:solidFill>
                          <a:srgbClr val="002060"/>
                        </a:solidFill>
                        <a:latin typeface="Times New Roman" panose="02020603050405020304" pitchFamily="18" charset="0"/>
                        <a:cs typeface="Times New Roman" panose="02020603050405020304" pitchFamily="18" charset="0"/>
                      </a:endParaRPr>
                    </a:p>
                  </a:txBody>
                  <a:tcPr marL="91447" marR="91447" marT="45696" marB="45696"/>
                </a:tc>
                <a:tc>
                  <a:txBody>
                    <a:bodyPr/>
                    <a:lstStyle/>
                    <a:p>
                      <a:pPr algn="just"/>
                      <a:r>
                        <a:rPr lang="en-US" sz="1400" dirty="0">
                          <a:solidFill>
                            <a:srgbClr val="002060"/>
                          </a:solidFill>
                          <a:latin typeface="Times New Roman" panose="02020603050405020304" pitchFamily="18" charset="0"/>
                          <a:cs typeface="Times New Roman" panose="02020603050405020304" pitchFamily="18" charset="0"/>
                        </a:rPr>
                        <a:t>The paper mentions the challenges of the implementation at a large-use scale.</a:t>
                      </a:r>
                    </a:p>
                  </a:txBody>
                  <a:tcPr marL="91447" marR="91447" marT="45696" marB="45696"/>
                </a:tc>
                <a:extLst>
                  <a:ext uri="{0D108BD9-81ED-4DB2-BD59-A6C34878D82A}">
                    <a16:rowId xmlns:a16="http://schemas.microsoft.com/office/drawing/2014/main" val="10003"/>
                  </a:ext>
                </a:extLst>
              </a:tr>
              <a:tr h="908689">
                <a:tc>
                  <a:txBody>
                    <a:bodyPr/>
                    <a:lstStyle/>
                    <a:p>
                      <a:r>
                        <a:rPr lang="en-US" sz="1400" dirty="0">
                          <a:solidFill>
                            <a:srgbClr val="002060"/>
                          </a:solidFill>
                          <a:latin typeface="Times New Roman" panose="02020603050405020304" pitchFamily="18" charset="0"/>
                          <a:cs typeface="Times New Roman" panose="02020603050405020304" pitchFamily="18" charset="0"/>
                        </a:rPr>
                        <a:t>4</a:t>
                      </a:r>
                    </a:p>
                  </a:txBody>
                  <a:tcPr marL="91447" marR="91447" marT="45696" marB="45696"/>
                </a:tc>
                <a:tc>
                  <a:txBody>
                    <a:bodyPr/>
                    <a:lstStyle/>
                    <a:p>
                      <a:pPr algn="just"/>
                      <a:r>
                        <a:rPr lang="en-IN" altLang="en-US" sz="1400" dirty="0" err="1">
                          <a:solidFill>
                            <a:srgbClr val="374151"/>
                          </a:solidFill>
                          <a:latin typeface="Times New Roman" panose="02020603050405020304" pitchFamily="18" charset="0"/>
                          <a:cs typeface="Times New Roman" panose="02020603050405020304" pitchFamily="18" charset="0"/>
                        </a:rPr>
                        <a:t>Dieye</a:t>
                      </a:r>
                      <a:r>
                        <a:rPr lang="en-IN" altLang="en-US" sz="1400" dirty="0">
                          <a:solidFill>
                            <a:srgbClr val="374151"/>
                          </a:solidFill>
                          <a:latin typeface="Times New Roman" panose="02020603050405020304" pitchFamily="18" charset="0"/>
                          <a:cs typeface="Times New Roman" panose="02020603050405020304" pitchFamily="18" charset="0"/>
                        </a:rPr>
                        <a:t>, M., </a:t>
                      </a:r>
                      <a:r>
                        <a:rPr lang="en-IN" altLang="en-US" sz="1400" dirty="0" err="1">
                          <a:solidFill>
                            <a:srgbClr val="374151"/>
                          </a:solidFill>
                          <a:latin typeface="Times New Roman" panose="02020603050405020304" pitchFamily="18" charset="0"/>
                          <a:cs typeface="Times New Roman" panose="02020603050405020304" pitchFamily="18" charset="0"/>
                        </a:rPr>
                        <a:t>Valiorgue</a:t>
                      </a:r>
                      <a:r>
                        <a:rPr lang="en-IN" altLang="en-US" sz="1400" dirty="0">
                          <a:solidFill>
                            <a:srgbClr val="374151"/>
                          </a:solidFill>
                          <a:latin typeface="Times New Roman" panose="02020603050405020304" pitchFamily="18" charset="0"/>
                          <a:cs typeface="Times New Roman" panose="02020603050405020304" pitchFamily="18" charset="0"/>
                        </a:rPr>
                        <a:t>, P., </a:t>
                      </a:r>
                      <a:r>
                        <a:rPr lang="en-IN" altLang="en-US" sz="1400" dirty="0" err="1">
                          <a:solidFill>
                            <a:srgbClr val="374151"/>
                          </a:solidFill>
                          <a:latin typeface="Times New Roman" panose="02020603050405020304" pitchFamily="18" charset="0"/>
                          <a:cs typeface="Times New Roman" panose="02020603050405020304" pitchFamily="18" charset="0"/>
                        </a:rPr>
                        <a:t>Gelas</a:t>
                      </a:r>
                      <a:r>
                        <a:rPr lang="en-IN" altLang="en-US" sz="1400" dirty="0">
                          <a:solidFill>
                            <a:srgbClr val="374151"/>
                          </a:solidFill>
                          <a:latin typeface="Times New Roman" panose="02020603050405020304" pitchFamily="18" charset="0"/>
                          <a:cs typeface="Times New Roman" panose="02020603050405020304" pitchFamily="18" charset="0"/>
                        </a:rPr>
                        <a:t>, J.-P., Diallo, E., </a:t>
                      </a:r>
                      <a:r>
                        <a:rPr lang="en-IN" altLang="en-US" sz="1400" dirty="0" err="1">
                          <a:solidFill>
                            <a:srgbClr val="374151"/>
                          </a:solidFill>
                          <a:latin typeface="Times New Roman" panose="02020603050405020304" pitchFamily="18" charset="0"/>
                          <a:cs typeface="Times New Roman" panose="02020603050405020304" pitchFamily="18" charset="0"/>
                        </a:rPr>
                        <a:t>Ghodous</a:t>
                      </a:r>
                      <a:r>
                        <a:rPr lang="en-IN" altLang="en-US" sz="1400" dirty="0">
                          <a:solidFill>
                            <a:srgbClr val="374151"/>
                          </a:solidFill>
                          <a:latin typeface="Times New Roman" panose="02020603050405020304" pitchFamily="18" charset="0"/>
                          <a:cs typeface="Times New Roman" panose="02020603050405020304" pitchFamily="18" charset="0"/>
                        </a:rPr>
                        <a:t>, P., </a:t>
                      </a:r>
                      <a:r>
                        <a:rPr lang="en-IN" altLang="en-US" sz="1400" dirty="0" err="1">
                          <a:solidFill>
                            <a:srgbClr val="374151"/>
                          </a:solidFill>
                          <a:latin typeface="Times New Roman" panose="02020603050405020304" pitchFamily="18" charset="0"/>
                          <a:cs typeface="Times New Roman" panose="02020603050405020304" pitchFamily="18" charset="0"/>
                        </a:rPr>
                        <a:t>Biennier</a:t>
                      </a:r>
                      <a:r>
                        <a:rPr lang="en-IN" altLang="en-US" sz="1400" dirty="0">
                          <a:solidFill>
                            <a:srgbClr val="374151"/>
                          </a:solidFill>
                          <a:latin typeface="Times New Roman" panose="02020603050405020304" pitchFamily="18" charset="0"/>
                          <a:cs typeface="Times New Roman" panose="02020603050405020304" pitchFamily="18" charset="0"/>
                        </a:rPr>
                        <a:t>, F., &amp; </a:t>
                      </a:r>
                      <a:r>
                        <a:rPr lang="en-IN" altLang="en-US" sz="1400" dirty="0" err="1">
                          <a:solidFill>
                            <a:srgbClr val="374151"/>
                          </a:solidFill>
                          <a:latin typeface="Times New Roman" panose="02020603050405020304" pitchFamily="18" charset="0"/>
                          <a:cs typeface="Times New Roman" panose="02020603050405020304" pitchFamily="18" charset="0"/>
                        </a:rPr>
                        <a:t>Peyrol</a:t>
                      </a:r>
                      <a:r>
                        <a:rPr lang="en-IN" altLang="en-US" sz="1400" dirty="0">
                          <a:solidFill>
                            <a:srgbClr val="374151"/>
                          </a:solidFill>
                          <a:latin typeface="Times New Roman" panose="02020603050405020304" pitchFamily="18" charset="0"/>
                          <a:cs typeface="Times New Roman" panose="02020603050405020304" pitchFamily="18" charset="0"/>
                        </a:rPr>
                        <a:t>, É. </a:t>
                      </a:r>
                      <a:r>
                        <a:rPr lang="en-US" sz="1400" dirty="0">
                          <a:solidFill>
                            <a:srgbClr val="002060"/>
                          </a:solidFill>
                          <a:latin typeface="Times New Roman" panose="02020603050405020304" pitchFamily="18" charset="0"/>
                          <a:cs typeface="Times New Roman" panose="02020603050405020304" pitchFamily="18" charset="0"/>
                        </a:rPr>
                        <a:t>[4] (2023)</a:t>
                      </a:r>
                    </a:p>
                  </a:txBody>
                  <a:tcPr marL="91447" marR="91447" marT="45696" marB="45696"/>
                </a:tc>
                <a:tc>
                  <a:txBody>
                    <a:bodyPr/>
                    <a:lstStyle/>
                    <a:p>
                      <a:pPr algn="just"/>
                      <a:r>
                        <a:rPr lang="en-US" sz="1400" dirty="0">
                          <a:solidFill>
                            <a:srgbClr val="002060"/>
                          </a:solidFill>
                          <a:latin typeface="Times New Roman" panose="02020603050405020304" pitchFamily="18" charset="0"/>
                          <a:cs typeface="Times New Roman" panose="02020603050405020304" pitchFamily="18" charset="0"/>
                        </a:rPr>
                        <a:t>The paper gives a good framework for handling decentralized identities.</a:t>
                      </a:r>
                    </a:p>
                  </a:txBody>
                  <a:tcPr marL="91447" marR="91447" marT="45696" marB="45696"/>
                </a:tc>
                <a:tc>
                  <a:txBody>
                    <a:bodyPr/>
                    <a:lstStyle/>
                    <a:p>
                      <a:pPr algn="just"/>
                      <a:r>
                        <a:rPr lang="en-US" sz="1400" dirty="0">
                          <a:solidFill>
                            <a:srgbClr val="002060"/>
                          </a:solidFill>
                          <a:latin typeface="Times New Roman" panose="02020603050405020304" pitchFamily="18" charset="0"/>
                          <a:cs typeface="Times New Roman" panose="02020603050405020304" pitchFamily="18" charset="0"/>
                        </a:rPr>
                        <a:t>The paper doesn’t mention about the privacy of the assets stored in the account. </a:t>
                      </a:r>
                    </a:p>
                  </a:txBody>
                  <a:tcPr marL="91447" marR="91447" marT="45696" marB="45696"/>
                </a:tc>
                <a:extLst>
                  <a:ext uri="{0D108BD9-81ED-4DB2-BD59-A6C34878D82A}">
                    <a16:rowId xmlns:a16="http://schemas.microsoft.com/office/drawing/2014/main" val="10004"/>
                  </a:ext>
                </a:extLst>
              </a:tr>
            </a:tbl>
          </a:graphicData>
        </a:graphic>
      </p:graphicFrame>
      <p:sp>
        <p:nvSpPr>
          <p:cNvPr id="15390" name="Title 2">
            <a:extLst>
              <a:ext uri="{FF2B5EF4-FFF2-40B4-BE49-F238E27FC236}">
                <a16:creationId xmlns:a16="http://schemas.microsoft.com/office/drawing/2014/main" id="{46C95D2E-6FBD-7C14-EC24-91E4C904D6EE}"/>
              </a:ext>
            </a:extLst>
          </p:cNvPr>
          <p:cNvSpPr txBox="1">
            <a:spLocks noChangeArrowheads="1"/>
          </p:cNvSpPr>
          <p:nvPr/>
        </p:nvSpPr>
        <p:spPr bwMode="auto">
          <a:xfrm>
            <a:off x="767606" y="801740"/>
            <a:ext cx="9779000" cy="106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4400" b="1" dirty="0">
                <a:solidFill>
                  <a:srgbClr val="002060"/>
                </a:solidFill>
                <a:latin typeface="Calibri Light" panose="020F0302020204030204" pitchFamily="34" charset="0"/>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93CBC615-5278-5894-FADF-8CF595C1EC92}"/>
              </a:ext>
            </a:extLst>
          </p:cNvPr>
          <p:cNvSpPr>
            <a:spLocks noGrp="1" noChangeArrowheads="1"/>
          </p:cNvSpPr>
          <p:nvPr>
            <p:ph type="title"/>
          </p:nvPr>
        </p:nvSpPr>
        <p:spPr>
          <a:xfrm>
            <a:off x="160338" y="280988"/>
            <a:ext cx="7318375" cy="779462"/>
          </a:xfrm>
        </p:spPr>
        <p:txBody>
          <a:bodyPr/>
          <a:lstStyle/>
          <a:p>
            <a:pPr eaLnBrk="1" hangingPunct="1"/>
            <a:r>
              <a:rPr lang="en-US" altLang="en-US" b="1"/>
              <a:t>Proposed Architecture</a:t>
            </a:r>
          </a:p>
        </p:txBody>
      </p:sp>
      <p:sp>
        <p:nvSpPr>
          <p:cNvPr id="16387" name="Footer Placeholder 4">
            <a:extLst>
              <a:ext uri="{FF2B5EF4-FFF2-40B4-BE49-F238E27FC236}">
                <a16:creationId xmlns:a16="http://schemas.microsoft.com/office/drawing/2014/main" id="{92A3F247-EEF8-3192-8E20-1A6724BFD0E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
        <p:nvSpPr>
          <p:cNvPr id="16388" name="Slide Number Placeholder 5">
            <a:extLst>
              <a:ext uri="{FF2B5EF4-FFF2-40B4-BE49-F238E27FC236}">
                <a16:creationId xmlns:a16="http://schemas.microsoft.com/office/drawing/2014/main" id="{C1020AEC-CFAC-B648-8A32-5DF70464FD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1F0A6F2-FBCE-4C98-9BFD-742CADBA05A8}" type="slidenum">
              <a:rPr lang="en-US" altLang="en-US" sz="1200" smtClean="0">
                <a:solidFill>
                  <a:srgbClr val="FFFFFF"/>
                </a:solidFill>
              </a:rPr>
              <a:pPr>
                <a:lnSpc>
                  <a:spcPct val="100000"/>
                </a:lnSpc>
                <a:spcBef>
                  <a:spcPct val="0"/>
                </a:spcBef>
                <a:buFontTx/>
                <a:buNone/>
              </a:pPr>
              <a:t>7</a:t>
            </a:fld>
            <a:endParaRPr lang="en-US" altLang="en-US" sz="1200">
              <a:solidFill>
                <a:srgbClr val="FFFFFF"/>
              </a:solidFill>
            </a:endParaRPr>
          </a:p>
        </p:txBody>
      </p:sp>
      <p:pic>
        <p:nvPicPr>
          <p:cNvPr id="9" name="Picture 8">
            <a:extLst>
              <a:ext uri="{FF2B5EF4-FFF2-40B4-BE49-F238E27FC236}">
                <a16:creationId xmlns:a16="http://schemas.microsoft.com/office/drawing/2014/main" id="{657B9AC6-52C7-B884-A3FF-F8B88DD8DAAB}"/>
              </a:ext>
            </a:extLst>
          </p:cNvPr>
          <p:cNvPicPr>
            <a:picLocks noChangeAspect="1"/>
          </p:cNvPicPr>
          <p:nvPr/>
        </p:nvPicPr>
        <p:blipFill>
          <a:blip r:embed="rId3"/>
          <a:stretch>
            <a:fillRect/>
          </a:stretch>
        </p:blipFill>
        <p:spPr>
          <a:xfrm>
            <a:off x="1371600" y="1136650"/>
            <a:ext cx="8939213" cy="5141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79CEAECC-F933-25D3-3AB2-41BE11824231}"/>
              </a:ext>
            </a:extLst>
          </p:cNvPr>
          <p:cNvSpPr>
            <a:spLocks noGrp="1" noChangeArrowheads="1"/>
          </p:cNvSpPr>
          <p:nvPr>
            <p:ph type="title"/>
          </p:nvPr>
        </p:nvSpPr>
        <p:spPr>
          <a:xfrm>
            <a:off x="-21646" y="-1597"/>
            <a:ext cx="7318375" cy="779463"/>
          </a:xfrm>
        </p:spPr>
        <p:txBody>
          <a:bodyPr/>
          <a:lstStyle/>
          <a:p>
            <a:pPr eaLnBrk="1" hangingPunct="1"/>
            <a:r>
              <a:rPr lang="en-US" altLang="en-US" b="1" dirty="0"/>
              <a:t>Calculation of Net Worth</a:t>
            </a:r>
          </a:p>
        </p:txBody>
      </p:sp>
      <p:sp>
        <p:nvSpPr>
          <p:cNvPr id="18435" name="Footer Placeholder 4">
            <a:extLst>
              <a:ext uri="{FF2B5EF4-FFF2-40B4-BE49-F238E27FC236}">
                <a16:creationId xmlns:a16="http://schemas.microsoft.com/office/drawing/2014/main" id="{58C89F1E-D5BD-0EB7-CB91-2CA2CB6F817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grpSp>
        <p:nvGrpSpPr>
          <p:cNvPr id="18437" name="Google Shape;1422;p55">
            <a:extLst>
              <a:ext uri="{FF2B5EF4-FFF2-40B4-BE49-F238E27FC236}">
                <a16:creationId xmlns:a16="http://schemas.microsoft.com/office/drawing/2014/main" id="{29369D67-DC78-C702-9C96-D9DD5AA57DA7}"/>
              </a:ext>
            </a:extLst>
          </p:cNvPr>
          <p:cNvGrpSpPr>
            <a:grpSpLocks/>
          </p:cNvGrpSpPr>
          <p:nvPr/>
        </p:nvGrpSpPr>
        <p:grpSpPr bwMode="auto">
          <a:xfrm>
            <a:off x="2110368" y="2680237"/>
            <a:ext cx="1406525" cy="1468437"/>
            <a:chOff x="2043250" y="2895100"/>
            <a:chExt cx="1430200" cy="1494425"/>
          </a:xfrm>
        </p:grpSpPr>
        <p:sp>
          <p:nvSpPr>
            <p:cNvPr id="8" name="Google Shape;1423;p55">
              <a:extLst>
                <a:ext uri="{FF2B5EF4-FFF2-40B4-BE49-F238E27FC236}">
                  <a16:creationId xmlns:a16="http://schemas.microsoft.com/office/drawing/2014/main" id="{1F6A8B15-F06F-84E8-C65E-A5AA09F5AB08}"/>
                </a:ext>
              </a:extLst>
            </p:cNvPr>
            <p:cNvSpPr/>
            <p:nvPr/>
          </p:nvSpPr>
          <p:spPr>
            <a:xfrm>
              <a:off x="2043250" y="3948468"/>
              <a:ext cx="1430200" cy="441057"/>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rgbClr val="39B0D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9" name="Google Shape;1424;p55">
              <a:extLst>
                <a:ext uri="{FF2B5EF4-FFF2-40B4-BE49-F238E27FC236}">
                  <a16:creationId xmlns:a16="http://schemas.microsoft.com/office/drawing/2014/main" id="{99B86D03-846F-3BE8-2FCD-E4079DB1E4B2}"/>
                </a:ext>
              </a:extLst>
            </p:cNvPr>
            <p:cNvSpPr/>
            <p:nvPr/>
          </p:nvSpPr>
          <p:spPr>
            <a:xfrm>
              <a:off x="2509759" y="3948468"/>
              <a:ext cx="484266" cy="239108"/>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0" name="Google Shape;1425;p55">
              <a:extLst>
                <a:ext uri="{FF2B5EF4-FFF2-40B4-BE49-F238E27FC236}">
                  <a16:creationId xmlns:a16="http://schemas.microsoft.com/office/drawing/2014/main" id="{7F41D52C-9473-1317-1973-7559664D25FD}"/>
                </a:ext>
              </a:extLst>
            </p:cNvPr>
            <p:cNvSpPr/>
            <p:nvPr/>
          </p:nvSpPr>
          <p:spPr>
            <a:xfrm>
              <a:off x="2577557" y="3767521"/>
              <a:ext cx="342215" cy="305347"/>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1" name="Google Shape;1426;p55">
              <a:extLst>
                <a:ext uri="{FF2B5EF4-FFF2-40B4-BE49-F238E27FC236}">
                  <a16:creationId xmlns:a16="http://schemas.microsoft.com/office/drawing/2014/main" id="{9151B296-CE11-8DCD-6621-1D95AAFBFE92}"/>
                </a:ext>
              </a:extLst>
            </p:cNvPr>
            <p:cNvSpPr/>
            <p:nvPr/>
          </p:nvSpPr>
          <p:spPr>
            <a:xfrm>
              <a:off x="2604999" y="3767521"/>
              <a:ext cx="287331" cy="134094"/>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2" name="Google Shape;1427;p55">
              <a:extLst>
                <a:ext uri="{FF2B5EF4-FFF2-40B4-BE49-F238E27FC236}">
                  <a16:creationId xmlns:a16="http://schemas.microsoft.com/office/drawing/2014/main" id="{6427431A-C31C-47E0-8504-C67ADCF05DBA}"/>
                </a:ext>
              </a:extLst>
            </p:cNvPr>
            <p:cNvSpPr/>
            <p:nvPr/>
          </p:nvSpPr>
          <p:spPr>
            <a:xfrm>
              <a:off x="2314439" y="3368469"/>
              <a:ext cx="225991" cy="273036"/>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3" name="Google Shape;1428;p55">
              <a:extLst>
                <a:ext uri="{FF2B5EF4-FFF2-40B4-BE49-F238E27FC236}">
                  <a16:creationId xmlns:a16="http://schemas.microsoft.com/office/drawing/2014/main" id="{668875F2-F532-7080-B9B1-C7999A51DFF4}"/>
                </a:ext>
              </a:extLst>
            </p:cNvPr>
            <p:cNvSpPr/>
            <p:nvPr/>
          </p:nvSpPr>
          <p:spPr>
            <a:xfrm>
              <a:off x="2989184" y="3368469"/>
              <a:ext cx="227605" cy="273036"/>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4" name="Google Shape;1429;p55">
              <a:extLst>
                <a:ext uri="{FF2B5EF4-FFF2-40B4-BE49-F238E27FC236}">
                  <a16:creationId xmlns:a16="http://schemas.microsoft.com/office/drawing/2014/main" id="{CD6BC93A-BA9D-97FF-CE4F-75018B42F48F}"/>
                </a:ext>
              </a:extLst>
            </p:cNvPr>
            <p:cNvSpPr/>
            <p:nvPr/>
          </p:nvSpPr>
          <p:spPr>
            <a:xfrm>
              <a:off x="2438734" y="3088971"/>
              <a:ext cx="666674" cy="772254"/>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5" name="Google Shape;1430;p55">
              <a:extLst>
                <a:ext uri="{FF2B5EF4-FFF2-40B4-BE49-F238E27FC236}">
                  <a16:creationId xmlns:a16="http://schemas.microsoft.com/office/drawing/2014/main" id="{1AE38C05-63CA-55E6-B3B0-85DE4091F2D5}"/>
                </a:ext>
              </a:extLst>
            </p:cNvPr>
            <p:cNvSpPr/>
            <p:nvPr/>
          </p:nvSpPr>
          <p:spPr>
            <a:xfrm>
              <a:off x="2433892" y="2895100"/>
              <a:ext cx="718328" cy="575152"/>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rgbClr val="FBBF60"/>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16" name="Google Shape;1431;p55">
              <a:extLst>
                <a:ext uri="{FF2B5EF4-FFF2-40B4-BE49-F238E27FC236}">
                  <a16:creationId xmlns:a16="http://schemas.microsoft.com/office/drawing/2014/main" id="{91241D98-5CE2-C15F-9443-D9A852D281EC}"/>
                </a:ext>
              </a:extLst>
            </p:cNvPr>
            <p:cNvSpPr/>
            <p:nvPr/>
          </p:nvSpPr>
          <p:spPr>
            <a:xfrm>
              <a:off x="2462948" y="3379779"/>
              <a:ext cx="616633" cy="57030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rgbClr val="FBBF60"/>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pic>
        <p:nvPicPr>
          <p:cNvPr id="18438" name="Picture 45" descr="What is blockchain?. These days you can hear so much about… | by Dushan  Devinda | Chain Analytica | Medium">
            <a:extLst>
              <a:ext uri="{FF2B5EF4-FFF2-40B4-BE49-F238E27FC236}">
                <a16:creationId xmlns:a16="http://schemas.microsoft.com/office/drawing/2014/main" id="{6BFF9759-271D-59FA-B7D9-81C92EF7E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304" y="2741097"/>
            <a:ext cx="38163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49" descr="Ethereum (ETH) Logo Thumb">
            <a:extLst>
              <a:ext uri="{FF2B5EF4-FFF2-40B4-BE49-F238E27FC236}">
                <a16:creationId xmlns:a16="http://schemas.microsoft.com/office/drawing/2014/main" id="{C10009EB-7D87-FDFD-B481-FF675A561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353" y="2510443"/>
            <a:ext cx="455856" cy="7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51" descr="Bitcoin (BTC) Logo Thumb">
            <a:extLst>
              <a:ext uri="{FF2B5EF4-FFF2-40B4-BE49-F238E27FC236}">
                <a16:creationId xmlns:a16="http://schemas.microsoft.com/office/drawing/2014/main" id="{2F662AE5-9A71-D6F6-4C4F-EDE9BFC94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4717" y="3184009"/>
            <a:ext cx="2413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53" descr="USD Coin (USDC) Logo Thumb">
            <a:extLst>
              <a:ext uri="{FF2B5EF4-FFF2-40B4-BE49-F238E27FC236}">
                <a16:creationId xmlns:a16="http://schemas.microsoft.com/office/drawing/2014/main" id="{7914CBD2-1599-5310-4063-C15BF98F60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047" y="3207434"/>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9" descr="Ethereum (ETH) Logo Thumb">
            <a:extLst>
              <a:ext uri="{FF2B5EF4-FFF2-40B4-BE49-F238E27FC236}">
                <a16:creationId xmlns:a16="http://schemas.microsoft.com/office/drawing/2014/main" id="{57356BC1-E10B-35F7-8DAE-36437297C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666" y="3148879"/>
            <a:ext cx="183959" cy="30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20" descr="Polygon (MATIC) Logo Thumb">
            <a:extLst>
              <a:ext uri="{FF2B5EF4-FFF2-40B4-BE49-F238E27FC236}">
                <a16:creationId xmlns:a16="http://schemas.microsoft.com/office/drawing/2014/main" id="{2C888599-43D6-930F-24EC-5710ADA2E1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5248" y="3176682"/>
            <a:ext cx="300037" cy="300037"/>
          </a:xfrm>
          <a:prstGeom prst="rect">
            <a:avLst/>
          </a:prstGeom>
          <a:noFill/>
          <a:extLst>
            <a:ext uri="{909E8E84-426E-40DD-AFC4-6F175D3DCCD1}">
              <a14:hiddenFill xmlns:a14="http://schemas.microsoft.com/office/drawing/2010/main">
                <a:solidFill>
                  <a:srgbClr val="FFFFFF"/>
                </a:solidFill>
              </a14:hiddenFill>
            </a:ext>
          </a:extLst>
        </p:spPr>
      </p:pic>
      <p:pic>
        <p:nvPicPr>
          <p:cNvPr id="18454" name="Picture 22">
            <a:extLst>
              <a:ext uri="{FF2B5EF4-FFF2-40B4-BE49-F238E27FC236}">
                <a16:creationId xmlns:a16="http://schemas.microsoft.com/office/drawing/2014/main" id="{27AAA6AE-FA86-02FC-30EB-61A3250F0C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665" y="619760"/>
            <a:ext cx="1592681" cy="13620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5" descr="What is blockchain?. These days you can hear so much about… | by Dushan  Devinda | Chain Analytica | Medium">
            <a:extLst>
              <a:ext uri="{FF2B5EF4-FFF2-40B4-BE49-F238E27FC236}">
                <a16:creationId xmlns:a16="http://schemas.microsoft.com/office/drawing/2014/main" id="{267698F3-69A2-960F-FAED-2DBD5A7D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304" y="3800355"/>
            <a:ext cx="38163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1" descr="Bitcoin (BTC) Logo Thumb">
            <a:extLst>
              <a:ext uri="{FF2B5EF4-FFF2-40B4-BE49-F238E27FC236}">
                <a16:creationId xmlns:a16="http://schemas.microsoft.com/office/drawing/2014/main" id="{3F7781D5-8903-3EB3-5F22-87B335ED32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4717" y="4243267"/>
            <a:ext cx="2413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3" descr="USD Coin (USDC) Logo Thumb">
            <a:extLst>
              <a:ext uri="{FF2B5EF4-FFF2-40B4-BE49-F238E27FC236}">
                <a16:creationId xmlns:a16="http://schemas.microsoft.com/office/drawing/2014/main" id="{BF4279AF-DA2E-0993-5985-C553B03BFA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047" y="4266692"/>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9" descr="Ethereum (ETH) Logo Thumb">
            <a:extLst>
              <a:ext uri="{FF2B5EF4-FFF2-40B4-BE49-F238E27FC236}">
                <a16:creationId xmlns:a16="http://schemas.microsoft.com/office/drawing/2014/main" id="{0E9AC783-2C9B-AD69-3703-FC2756CCF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666" y="4208137"/>
            <a:ext cx="183959" cy="30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Polygon (MATIC) Logo Thumb">
            <a:extLst>
              <a:ext uri="{FF2B5EF4-FFF2-40B4-BE49-F238E27FC236}">
                <a16:creationId xmlns:a16="http://schemas.microsoft.com/office/drawing/2014/main" id="{3FA6499C-63F1-A8AB-51FE-969294D424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5248" y="4235940"/>
            <a:ext cx="300037" cy="3000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Polygon (MATIC) Logo Thumb">
            <a:extLst>
              <a:ext uri="{FF2B5EF4-FFF2-40B4-BE49-F238E27FC236}">
                <a16:creationId xmlns:a16="http://schemas.microsoft.com/office/drawing/2014/main" id="{7D4A0EC1-0A4B-5406-EB8B-D9F5D50582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4304" y="3696256"/>
            <a:ext cx="482905" cy="6200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Elbow 19">
            <a:extLst>
              <a:ext uri="{FF2B5EF4-FFF2-40B4-BE49-F238E27FC236}">
                <a16:creationId xmlns:a16="http://schemas.microsoft.com/office/drawing/2014/main" id="{E72689A5-7437-26F8-5945-3E28B59B76A1}"/>
              </a:ext>
            </a:extLst>
          </p:cNvPr>
          <p:cNvCxnSpPr>
            <a:cxnSpLocks/>
          </p:cNvCxnSpPr>
          <p:nvPr/>
        </p:nvCxnSpPr>
        <p:spPr>
          <a:xfrm rot="5400000">
            <a:off x="3909236" y="3261434"/>
            <a:ext cx="3174811" cy="12019"/>
          </a:xfrm>
          <a:prstGeom prst="bentConnector3">
            <a:avLst>
              <a:gd name="adj1" fmla="val 5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ctor: Elbow 27">
            <a:extLst>
              <a:ext uri="{FF2B5EF4-FFF2-40B4-BE49-F238E27FC236}">
                <a16:creationId xmlns:a16="http://schemas.microsoft.com/office/drawing/2014/main" id="{2838511E-C1E5-113E-DCEC-1EEF616A17DA}"/>
              </a:ext>
            </a:extLst>
          </p:cNvPr>
          <p:cNvCxnSpPr>
            <a:cxnSpLocks/>
          </p:cNvCxnSpPr>
          <p:nvPr/>
        </p:nvCxnSpPr>
        <p:spPr>
          <a:xfrm rot="5400000">
            <a:off x="4477115" y="3343159"/>
            <a:ext cx="3022414" cy="970"/>
          </a:xfrm>
          <a:prstGeom prst="bentConnector3">
            <a:avLst>
              <a:gd name="adj1" fmla="val 5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ctor: Elbow 28">
            <a:extLst>
              <a:ext uri="{FF2B5EF4-FFF2-40B4-BE49-F238E27FC236}">
                <a16:creationId xmlns:a16="http://schemas.microsoft.com/office/drawing/2014/main" id="{311E0E20-08D9-620C-574B-A326EBFA2BFB}"/>
              </a:ext>
            </a:extLst>
          </p:cNvPr>
          <p:cNvCxnSpPr>
            <a:cxnSpLocks/>
          </p:cNvCxnSpPr>
          <p:nvPr/>
        </p:nvCxnSpPr>
        <p:spPr>
          <a:xfrm rot="5400000">
            <a:off x="4941513" y="3337634"/>
            <a:ext cx="3022413" cy="12020"/>
          </a:xfrm>
          <a:prstGeom prst="bentConnector3">
            <a:avLst>
              <a:gd name="adj1" fmla="val 5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B270D806-F28D-9566-DFDD-3CE49473942E}"/>
              </a:ext>
            </a:extLst>
          </p:cNvPr>
          <p:cNvCxnSpPr>
            <a:cxnSpLocks/>
          </p:cNvCxnSpPr>
          <p:nvPr/>
        </p:nvCxnSpPr>
        <p:spPr>
          <a:xfrm rot="5400000">
            <a:off x="5283189" y="3243323"/>
            <a:ext cx="3223052" cy="12700"/>
          </a:xfrm>
          <a:prstGeom prst="bentConnector3">
            <a:avLst>
              <a:gd name="adj1" fmla="val 5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9" name="Picture 17" descr="PC Screen – IT PowerPoint Presentation Icon Design – Smiletemplates -  download at SmileTemplates.com">
            <a:extLst>
              <a:ext uri="{FF2B5EF4-FFF2-40B4-BE49-F238E27FC236}">
                <a16:creationId xmlns:a16="http://schemas.microsoft.com/office/drawing/2014/main" id="{22F11018-E0DE-6358-D450-AFE2EE3000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1175" t="23993" r="21098" b="16899"/>
          <a:stretch>
            <a:fillRect/>
          </a:stretch>
        </p:blipFill>
        <p:spPr bwMode="auto">
          <a:xfrm>
            <a:off x="8207527" y="2510444"/>
            <a:ext cx="2442267" cy="187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0">
            <a:extLst>
              <a:ext uri="{FF2B5EF4-FFF2-40B4-BE49-F238E27FC236}">
                <a16:creationId xmlns:a16="http://schemas.microsoft.com/office/drawing/2014/main" id="{5EBF6318-B0D3-F209-F18A-E23203237F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4404" y="2912133"/>
            <a:ext cx="635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5" descr="What is blockchain?. These days you can hear so much about… | by Dushan  Devinda | Chain Analytica | Medium">
            <a:extLst>
              <a:ext uri="{FF2B5EF4-FFF2-40B4-BE49-F238E27FC236}">
                <a16:creationId xmlns:a16="http://schemas.microsoft.com/office/drawing/2014/main" id="{6B5F4E30-5633-E4D5-A095-C3C1E82EFD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44" r="73538"/>
          <a:stretch/>
        </p:blipFill>
        <p:spPr bwMode="auto">
          <a:xfrm>
            <a:off x="7087048" y="2709983"/>
            <a:ext cx="531141"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5" descr="What is blockchain?. These days you can hear so much about… | by Dushan  Devinda | Chain Analytica | Medium">
            <a:extLst>
              <a:ext uri="{FF2B5EF4-FFF2-40B4-BE49-F238E27FC236}">
                <a16:creationId xmlns:a16="http://schemas.microsoft.com/office/drawing/2014/main" id="{C4786053-5603-DDF7-486A-375514E5FB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44" r="73538"/>
          <a:stretch/>
        </p:blipFill>
        <p:spPr bwMode="auto">
          <a:xfrm>
            <a:off x="7087048" y="3786824"/>
            <a:ext cx="531141"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2" name="Google Shape;1402;p55">
            <a:extLst>
              <a:ext uri="{FF2B5EF4-FFF2-40B4-BE49-F238E27FC236}">
                <a16:creationId xmlns:a16="http://schemas.microsoft.com/office/drawing/2014/main" id="{FBA07C46-7B31-CCC9-3D93-C9F36F855C32}"/>
              </a:ext>
            </a:extLst>
          </p:cNvPr>
          <p:cNvGrpSpPr/>
          <p:nvPr/>
        </p:nvGrpSpPr>
        <p:grpSpPr>
          <a:xfrm>
            <a:off x="2123471" y="4922152"/>
            <a:ext cx="1405718" cy="1313600"/>
            <a:chOff x="3261375" y="1536675"/>
            <a:chExt cx="1405718" cy="1313600"/>
          </a:xfrm>
        </p:grpSpPr>
        <p:sp>
          <p:nvSpPr>
            <p:cNvPr id="18445" name="Google Shape;1403;p55">
              <a:extLst>
                <a:ext uri="{FF2B5EF4-FFF2-40B4-BE49-F238E27FC236}">
                  <a16:creationId xmlns:a16="http://schemas.microsoft.com/office/drawing/2014/main" id="{DB6AE20E-6E35-1923-042B-FC119F038E17}"/>
                </a:ext>
              </a:extLst>
            </p:cNvPr>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46" name="Google Shape;1404;p55">
              <a:extLst>
                <a:ext uri="{FF2B5EF4-FFF2-40B4-BE49-F238E27FC236}">
                  <a16:creationId xmlns:a16="http://schemas.microsoft.com/office/drawing/2014/main" id="{55F2E087-D108-9170-4466-9F9594A241E3}"/>
                </a:ext>
              </a:extLst>
            </p:cNvPr>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47" name="Google Shape;1405;p55">
              <a:extLst>
                <a:ext uri="{FF2B5EF4-FFF2-40B4-BE49-F238E27FC236}">
                  <a16:creationId xmlns:a16="http://schemas.microsoft.com/office/drawing/2014/main" id="{F313C701-D042-27CA-9667-3B0F80C628EC}"/>
                </a:ext>
              </a:extLst>
            </p:cNvPr>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rgbClr val="66B8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48" name="Google Shape;1406;p55">
              <a:extLst>
                <a:ext uri="{FF2B5EF4-FFF2-40B4-BE49-F238E27FC236}">
                  <a16:creationId xmlns:a16="http://schemas.microsoft.com/office/drawing/2014/main" id="{7EFAABEA-6A7B-6F9E-1F81-0D9FA56D3AB8}"/>
                </a:ext>
              </a:extLst>
            </p:cNvPr>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rgbClr val="66B8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49" name="Google Shape;1407;p55">
              <a:extLst>
                <a:ext uri="{FF2B5EF4-FFF2-40B4-BE49-F238E27FC236}">
                  <a16:creationId xmlns:a16="http://schemas.microsoft.com/office/drawing/2014/main" id="{A1ACFC91-3020-1860-50AD-347896A9358D}"/>
                </a:ext>
              </a:extLst>
            </p:cNvPr>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rgbClr val="66B8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0" name="Google Shape;1408;p55">
              <a:extLst>
                <a:ext uri="{FF2B5EF4-FFF2-40B4-BE49-F238E27FC236}">
                  <a16:creationId xmlns:a16="http://schemas.microsoft.com/office/drawing/2014/main" id="{5B54DE47-088C-8B33-D0F5-C05FD0283B8A}"/>
                </a:ext>
              </a:extLst>
            </p:cNvPr>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rgbClr val="FE98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1" name="Google Shape;1409;p55">
              <a:extLst>
                <a:ext uri="{FF2B5EF4-FFF2-40B4-BE49-F238E27FC236}">
                  <a16:creationId xmlns:a16="http://schemas.microsoft.com/office/drawing/2014/main" id="{ED788651-E12B-DC2E-3F88-6A71BFE1C1A7}"/>
                </a:ext>
              </a:extLst>
            </p:cNvPr>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3" name="Google Shape;1410;p55">
              <a:extLst>
                <a:ext uri="{FF2B5EF4-FFF2-40B4-BE49-F238E27FC236}">
                  <a16:creationId xmlns:a16="http://schemas.microsoft.com/office/drawing/2014/main" id="{9893F03A-41E8-7D15-250A-86E098A6667E}"/>
                </a:ext>
              </a:extLst>
            </p:cNvPr>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rgbClr val="FE98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5" name="Google Shape;1411;p55">
              <a:extLst>
                <a:ext uri="{FF2B5EF4-FFF2-40B4-BE49-F238E27FC236}">
                  <a16:creationId xmlns:a16="http://schemas.microsoft.com/office/drawing/2014/main" id="{CFD473DD-AA9A-2179-61F2-89BFDB2019F1}"/>
                </a:ext>
              </a:extLst>
            </p:cNvPr>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rgbClr val="FE98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6" name="Google Shape;1412;p55">
              <a:extLst>
                <a:ext uri="{FF2B5EF4-FFF2-40B4-BE49-F238E27FC236}">
                  <a16:creationId xmlns:a16="http://schemas.microsoft.com/office/drawing/2014/main" id="{DD945293-C812-9CD9-F0B4-DEE56F501D8A}"/>
                </a:ext>
              </a:extLst>
            </p:cNvPr>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rgbClr val="FE98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7" name="Google Shape;1413;p55">
              <a:extLst>
                <a:ext uri="{FF2B5EF4-FFF2-40B4-BE49-F238E27FC236}">
                  <a16:creationId xmlns:a16="http://schemas.microsoft.com/office/drawing/2014/main" id="{2CFC85F3-B8EF-AF95-1025-9D4A610D00F0}"/>
                </a:ext>
              </a:extLst>
            </p:cNvPr>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rgbClr val="FE98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8" name="Google Shape;1414;p55">
              <a:extLst>
                <a:ext uri="{FF2B5EF4-FFF2-40B4-BE49-F238E27FC236}">
                  <a16:creationId xmlns:a16="http://schemas.microsoft.com/office/drawing/2014/main" id="{D13F8826-3844-26B2-6291-D6897E367686}"/>
                </a:ext>
              </a:extLst>
            </p:cNvPr>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59" name="Google Shape;1415;p55">
              <a:extLst>
                <a:ext uri="{FF2B5EF4-FFF2-40B4-BE49-F238E27FC236}">
                  <a16:creationId xmlns:a16="http://schemas.microsoft.com/office/drawing/2014/main" id="{B217292F-383E-0DA7-FFB3-7019D10861FA}"/>
                </a:ext>
              </a:extLst>
            </p:cNvPr>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60" name="Google Shape;1416;p55">
              <a:extLst>
                <a:ext uri="{FF2B5EF4-FFF2-40B4-BE49-F238E27FC236}">
                  <a16:creationId xmlns:a16="http://schemas.microsoft.com/office/drawing/2014/main" id="{49153F81-C2E6-71CA-FD54-5D9BD6115BA0}"/>
                </a:ext>
              </a:extLst>
            </p:cNvPr>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18461" name="Picture 24" descr="Wallet Logo Vector Art, Icons, and Graphics for Free Download">
            <a:extLst>
              <a:ext uri="{FF2B5EF4-FFF2-40B4-BE49-F238E27FC236}">
                <a16:creationId xmlns:a16="http://schemas.microsoft.com/office/drawing/2014/main" id="{133FE999-5D07-8262-3E6B-14D3A44ECC2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09" t="20695" r="20081" b="24472"/>
          <a:stretch/>
        </p:blipFill>
        <p:spPr bwMode="auto">
          <a:xfrm>
            <a:off x="3128727" y="3084804"/>
            <a:ext cx="749077" cy="662381"/>
          </a:xfrm>
          <a:prstGeom prst="rect">
            <a:avLst/>
          </a:prstGeom>
          <a:noFill/>
          <a:extLst>
            <a:ext uri="{909E8E84-426E-40DD-AFC4-6F175D3DCCD1}">
              <a14:hiddenFill xmlns:a14="http://schemas.microsoft.com/office/drawing/2010/main">
                <a:solidFill>
                  <a:srgbClr val="FFFFFF"/>
                </a:solidFill>
              </a14:hiddenFill>
            </a:ext>
          </a:extLst>
        </p:spPr>
      </p:pic>
      <p:pic>
        <p:nvPicPr>
          <p:cNvPr id="18462" name="Picture 24" descr="Wallet Logo Vector Art, Icons, and Graphics for Free Download">
            <a:extLst>
              <a:ext uri="{FF2B5EF4-FFF2-40B4-BE49-F238E27FC236}">
                <a16:creationId xmlns:a16="http://schemas.microsoft.com/office/drawing/2014/main" id="{13DADF62-C4EF-B828-13CF-E18B8DE71DB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09" t="20695" r="20081" b="24472"/>
          <a:stretch/>
        </p:blipFill>
        <p:spPr bwMode="auto">
          <a:xfrm>
            <a:off x="3310273" y="5088590"/>
            <a:ext cx="793617" cy="701766"/>
          </a:xfrm>
          <a:prstGeom prst="rect">
            <a:avLst/>
          </a:prstGeom>
          <a:noFill/>
          <a:extLst>
            <a:ext uri="{909E8E84-426E-40DD-AFC4-6F175D3DCCD1}">
              <a14:hiddenFill xmlns:a14="http://schemas.microsoft.com/office/drawing/2010/main">
                <a:solidFill>
                  <a:srgbClr val="FFFFFF"/>
                </a:solidFill>
              </a14:hiddenFill>
            </a:ext>
          </a:extLst>
        </p:spPr>
      </p:pic>
      <p:pic>
        <p:nvPicPr>
          <p:cNvPr id="18463" name="Picture 24" descr="Wallet Logo Vector Art, Icons, and Graphics for Free Download">
            <a:extLst>
              <a:ext uri="{FF2B5EF4-FFF2-40B4-BE49-F238E27FC236}">
                <a16:creationId xmlns:a16="http://schemas.microsoft.com/office/drawing/2014/main" id="{705CB120-F332-AF47-BFD8-BFFF1D0078D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09" t="20695" r="20081" b="24472"/>
          <a:stretch/>
        </p:blipFill>
        <p:spPr bwMode="auto">
          <a:xfrm>
            <a:off x="1996796" y="4182446"/>
            <a:ext cx="793617" cy="701766"/>
          </a:xfrm>
          <a:prstGeom prst="rect">
            <a:avLst/>
          </a:prstGeom>
          <a:noFill/>
          <a:extLst>
            <a:ext uri="{909E8E84-426E-40DD-AFC4-6F175D3DCCD1}">
              <a14:hiddenFill xmlns:a14="http://schemas.microsoft.com/office/drawing/2010/main">
                <a:solidFill>
                  <a:srgbClr val="FFFFFF"/>
                </a:solidFill>
              </a14:hiddenFill>
            </a:ext>
          </a:extLst>
        </p:spPr>
      </p:pic>
      <p:pic>
        <p:nvPicPr>
          <p:cNvPr id="18464" name="Picture 24" descr="Wallet Logo Vector Art, Icons, and Graphics for Free Download">
            <a:extLst>
              <a:ext uri="{FF2B5EF4-FFF2-40B4-BE49-F238E27FC236}">
                <a16:creationId xmlns:a16="http://schemas.microsoft.com/office/drawing/2014/main" id="{01741739-BDC8-EB7E-4E8F-3B476D7E10B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09" t="20695" r="20081" b="24472"/>
          <a:stretch/>
        </p:blipFill>
        <p:spPr bwMode="auto">
          <a:xfrm>
            <a:off x="2843925" y="4182446"/>
            <a:ext cx="793617" cy="701766"/>
          </a:xfrm>
          <a:prstGeom prst="rect">
            <a:avLst/>
          </a:prstGeom>
          <a:noFill/>
          <a:extLst>
            <a:ext uri="{909E8E84-426E-40DD-AFC4-6F175D3DCCD1}">
              <a14:hiddenFill xmlns:a14="http://schemas.microsoft.com/office/drawing/2010/main">
                <a:solidFill>
                  <a:srgbClr val="FFFFFF"/>
                </a:solidFill>
              </a14:hiddenFill>
            </a:ext>
          </a:extLst>
        </p:spPr>
      </p:pic>
      <p:pic>
        <p:nvPicPr>
          <p:cNvPr id="18465" name="Picture 26" descr="smart contract Icon - Free PNG &amp; SVG 1688703 - Noun Project">
            <a:extLst>
              <a:ext uri="{FF2B5EF4-FFF2-40B4-BE49-F238E27FC236}">
                <a16:creationId xmlns:a16="http://schemas.microsoft.com/office/drawing/2014/main" id="{29A44DD9-F9AD-AF38-6F4E-1A37CA8B38B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2735" t="10914" r="16434" b="18995"/>
          <a:stretch/>
        </p:blipFill>
        <p:spPr bwMode="auto">
          <a:xfrm>
            <a:off x="8678899" y="2894703"/>
            <a:ext cx="527644" cy="607980"/>
          </a:xfrm>
          <a:prstGeom prst="rect">
            <a:avLst/>
          </a:prstGeom>
          <a:noFill/>
          <a:extLst>
            <a:ext uri="{909E8E84-426E-40DD-AFC4-6F175D3DCCD1}">
              <a14:hiddenFill xmlns:a14="http://schemas.microsoft.com/office/drawing/2010/main">
                <a:solidFill>
                  <a:srgbClr val="FFFFFF"/>
                </a:solidFill>
              </a14:hiddenFill>
            </a:ext>
          </a:extLst>
        </p:spPr>
      </p:pic>
      <p:cxnSp>
        <p:nvCxnSpPr>
          <p:cNvPr id="18467" name="Straight Arrow Connector 18466">
            <a:extLst>
              <a:ext uri="{FF2B5EF4-FFF2-40B4-BE49-F238E27FC236}">
                <a16:creationId xmlns:a16="http://schemas.microsoft.com/office/drawing/2014/main" id="{E7D2A984-4867-21C7-8345-899279D665CE}"/>
              </a:ext>
            </a:extLst>
          </p:cNvPr>
          <p:cNvCxnSpPr>
            <a:cxnSpLocks/>
          </p:cNvCxnSpPr>
          <p:nvPr/>
        </p:nvCxnSpPr>
        <p:spPr>
          <a:xfrm flipV="1">
            <a:off x="9199672" y="2870737"/>
            <a:ext cx="551014" cy="282694"/>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469" name="Picture 22">
            <a:extLst>
              <a:ext uri="{FF2B5EF4-FFF2-40B4-BE49-F238E27FC236}">
                <a16:creationId xmlns:a16="http://schemas.microsoft.com/office/drawing/2014/main" id="{F3436619-3FDD-E041-8608-507B5D241F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0686" y="2700766"/>
            <a:ext cx="485709" cy="415390"/>
          </a:xfrm>
          <a:prstGeom prst="rect">
            <a:avLst/>
          </a:prstGeom>
          <a:noFill/>
          <a:extLst>
            <a:ext uri="{909E8E84-426E-40DD-AFC4-6F175D3DCCD1}">
              <a14:hiddenFill xmlns:a14="http://schemas.microsoft.com/office/drawing/2010/main">
                <a:solidFill>
                  <a:srgbClr val="FFFFFF"/>
                </a:solidFill>
              </a14:hiddenFill>
            </a:ext>
          </a:extLst>
        </p:spPr>
      </p:pic>
      <p:cxnSp>
        <p:nvCxnSpPr>
          <p:cNvPr id="18477" name="Straight Arrow Connector 18476">
            <a:extLst>
              <a:ext uri="{FF2B5EF4-FFF2-40B4-BE49-F238E27FC236}">
                <a16:creationId xmlns:a16="http://schemas.microsoft.com/office/drawing/2014/main" id="{7D8DC299-C0B6-B3EE-BF92-77E96CE16C2A}"/>
              </a:ext>
            </a:extLst>
          </p:cNvPr>
          <p:cNvCxnSpPr>
            <a:cxnSpLocks/>
            <a:stCxn id="18465" idx="3"/>
          </p:cNvCxnSpPr>
          <p:nvPr/>
        </p:nvCxnSpPr>
        <p:spPr>
          <a:xfrm>
            <a:off x="9206543" y="3198693"/>
            <a:ext cx="605213" cy="262316"/>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496" name="Picture 45" descr="What is blockchain?. These days you can hear so much about… | by Dushan  Devinda | Chain Analytica | Medium">
            <a:extLst>
              <a:ext uri="{FF2B5EF4-FFF2-40B4-BE49-F238E27FC236}">
                <a16:creationId xmlns:a16="http://schemas.microsoft.com/office/drawing/2014/main" id="{E616C469-1F52-D804-EF3D-8BAC04741D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35" t="-4666" r="73538" b="-1"/>
          <a:stretch/>
        </p:blipFill>
        <p:spPr bwMode="auto">
          <a:xfrm>
            <a:off x="9811756" y="3207435"/>
            <a:ext cx="424639" cy="46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98" name="Picture 28" descr="342,000+ Dollar Sign Stock Photos, Pictures &amp; Royalty-Free Images - iStock  | Dollar sign icon, Dollar sign background, Dollar sign pattern">
            <a:extLst>
              <a:ext uri="{FF2B5EF4-FFF2-40B4-BE49-F238E27FC236}">
                <a16:creationId xmlns:a16="http://schemas.microsoft.com/office/drawing/2014/main" id="{09A64B8F-592A-D6C8-0134-CA8B7163803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9956" t="19169" r="29956" b="19169"/>
          <a:stretch/>
        </p:blipFill>
        <p:spPr bwMode="auto">
          <a:xfrm>
            <a:off x="5420036" y="4921459"/>
            <a:ext cx="165231" cy="254154"/>
          </a:xfrm>
          <a:prstGeom prst="rect">
            <a:avLst/>
          </a:prstGeom>
          <a:noFill/>
          <a:extLst>
            <a:ext uri="{909E8E84-426E-40DD-AFC4-6F175D3DCCD1}">
              <a14:hiddenFill xmlns:a14="http://schemas.microsoft.com/office/drawing/2010/main">
                <a:solidFill>
                  <a:srgbClr val="FFFFFF"/>
                </a:solidFill>
              </a14:hiddenFill>
            </a:ext>
          </a:extLst>
        </p:spPr>
      </p:pic>
      <p:pic>
        <p:nvPicPr>
          <p:cNvPr id="18499" name="Picture 28" descr="342,000+ Dollar Sign Stock Photos, Pictures &amp; Royalty-Free Images - iStock  | Dollar sign icon, Dollar sign background, Dollar sign pattern">
            <a:extLst>
              <a:ext uri="{FF2B5EF4-FFF2-40B4-BE49-F238E27FC236}">
                <a16:creationId xmlns:a16="http://schemas.microsoft.com/office/drawing/2014/main" id="{34DE4969-2CC7-28BB-9A0E-13D63A4E5F0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9956" t="19169" r="29956" b="19169"/>
          <a:stretch/>
        </p:blipFill>
        <p:spPr bwMode="auto">
          <a:xfrm>
            <a:off x="5906191" y="4921459"/>
            <a:ext cx="165231" cy="254154"/>
          </a:xfrm>
          <a:prstGeom prst="rect">
            <a:avLst/>
          </a:prstGeom>
          <a:noFill/>
          <a:extLst>
            <a:ext uri="{909E8E84-426E-40DD-AFC4-6F175D3DCCD1}">
              <a14:hiddenFill xmlns:a14="http://schemas.microsoft.com/office/drawing/2010/main">
                <a:solidFill>
                  <a:srgbClr val="FFFFFF"/>
                </a:solidFill>
              </a14:hiddenFill>
            </a:ext>
          </a:extLst>
        </p:spPr>
      </p:pic>
      <p:pic>
        <p:nvPicPr>
          <p:cNvPr id="18500" name="Picture 28" descr="342,000+ Dollar Sign Stock Photos, Pictures &amp; Royalty-Free Images - iStock  | Dollar sign icon, Dollar sign background, Dollar sign pattern">
            <a:extLst>
              <a:ext uri="{FF2B5EF4-FFF2-40B4-BE49-F238E27FC236}">
                <a16:creationId xmlns:a16="http://schemas.microsoft.com/office/drawing/2014/main" id="{8C9C02B4-B073-BEE8-3E41-DF664B5B230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9956" t="19169" r="29956" b="19169"/>
          <a:stretch/>
        </p:blipFill>
        <p:spPr bwMode="auto">
          <a:xfrm>
            <a:off x="6364093" y="4921459"/>
            <a:ext cx="165231" cy="254154"/>
          </a:xfrm>
          <a:prstGeom prst="rect">
            <a:avLst/>
          </a:prstGeom>
          <a:noFill/>
          <a:extLst>
            <a:ext uri="{909E8E84-426E-40DD-AFC4-6F175D3DCCD1}">
              <a14:hiddenFill xmlns:a14="http://schemas.microsoft.com/office/drawing/2010/main">
                <a:solidFill>
                  <a:srgbClr val="FFFFFF"/>
                </a:solidFill>
              </a14:hiddenFill>
            </a:ext>
          </a:extLst>
        </p:spPr>
      </p:pic>
      <p:pic>
        <p:nvPicPr>
          <p:cNvPr id="18501" name="Picture 28" descr="342,000+ Dollar Sign Stock Photos, Pictures &amp; Royalty-Free Images - iStock  | Dollar sign icon, Dollar sign background, Dollar sign pattern">
            <a:extLst>
              <a:ext uri="{FF2B5EF4-FFF2-40B4-BE49-F238E27FC236}">
                <a16:creationId xmlns:a16="http://schemas.microsoft.com/office/drawing/2014/main" id="{C919C9DD-A72D-D72D-F6A7-E46E4B03CA6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9956" t="19169" r="29956" b="19169"/>
          <a:stretch/>
        </p:blipFill>
        <p:spPr bwMode="auto">
          <a:xfrm>
            <a:off x="6800081" y="4930681"/>
            <a:ext cx="165231" cy="254154"/>
          </a:xfrm>
          <a:prstGeom prst="rect">
            <a:avLst/>
          </a:prstGeom>
          <a:noFill/>
          <a:extLst>
            <a:ext uri="{909E8E84-426E-40DD-AFC4-6F175D3DCCD1}">
              <a14:hiddenFill xmlns:a14="http://schemas.microsoft.com/office/drawing/2010/main">
                <a:solidFill>
                  <a:srgbClr val="FFFFFF"/>
                </a:solidFill>
              </a14:hiddenFill>
            </a:ext>
          </a:extLst>
        </p:spPr>
      </p:pic>
      <p:pic>
        <p:nvPicPr>
          <p:cNvPr id="18507" name="Picture 26" descr="smart contract Icon - Free PNG &amp; SVG 1688703 - Noun Project">
            <a:extLst>
              <a:ext uri="{FF2B5EF4-FFF2-40B4-BE49-F238E27FC236}">
                <a16:creationId xmlns:a16="http://schemas.microsoft.com/office/drawing/2014/main" id="{7E7D015D-FC2D-BD5F-099D-8A4084BD9F1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2735" t="10914" r="16434" b="18995"/>
          <a:stretch/>
        </p:blipFill>
        <p:spPr bwMode="auto">
          <a:xfrm>
            <a:off x="7196021" y="3107004"/>
            <a:ext cx="343396" cy="395679"/>
          </a:xfrm>
          <a:prstGeom prst="rect">
            <a:avLst/>
          </a:prstGeom>
          <a:noFill/>
          <a:extLst>
            <a:ext uri="{909E8E84-426E-40DD-AFC4-6F175D3DCCD1}">
              <a14:hiddenFill xmlns:a14="http://schemas.microsoft.com/office/drawing/2010/main">
                <a:solidFill>
                  <a:srgbClr val="FFFFFF"/>
                </a:solidFill>
              </a14:hiddenFill>
            </a:ext>
          </a:extLst>
        </p:spPr>
      </p:pic>
      <p:pic>
        <p:nvPicPr>
          <p:cNvPr id="18508" name="Picture 26" descr="smart contract Icon - Free PNG &amp; SVG 1688703 - Noun Project">
            <a:extLst>
              <a:ext uri="{FF2B5EF4-FFF2-40B4-BE49-F238E27FC236}">
                <a16:creationId xmlns:a16="http://schemas.microsoft.com/office/drawing/2014/main" id="{C7955C86-FB31-F1AE-21C1-266402A6DF7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2735" t="10914" r="16434" b="18995"/>
          <a:stretch/>
        </p:blipFill>
        <p:spPr bwMode="auto">
          <a:xfrm>
            <a:off x="7205729" y="4237872"/>
            <a:ext cx="316880" cy="365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randombar(horizontal)">
                                      <p:cBhvr>
                                        <p:cTn id="7" dur="500"/>
                                        <p:tgtEl>
                                          <p:spTgt spid="18437"/>
                                        </p:tgtEl>
                                      </p:cBhvr>
                                    </p:animEffect>
                                  </p:childTnLst>
                                </p:cTn>
                              </p:par>
                              <p:par>
                                <p:cTn id="8" presetID="14" presetClass="entr" presetSubtype="10" fill="hold" nodeType="withEffect">
                                  <p:stCondLst>
                                    <p:cond delay="0"/>
                                  </p:stCondLst>
                                  <p:childTnLst>
                                    <p:set>
                                      <p:cBhvr>
                                        <p:cTn id="9" dur="1" fill="hold">
                                          <p:stCondLst>
                                            <p:cond delay="0"/>
                                          </p:stCondLst>
                                        </p:cTn>
                                        <p:tgtEl>
                                          <p:spTgt spid="18461"/>
                                        </p:tgtEl>
                                        <p:attrNameLst>
                                          <p:attrName>style.visibility</p:attrName>
                                        </p:attrNameLst>
                                      </p:cBhvr>
                                      <p:to>
                                        <p:strVal val="visible"/>
                                      </p:to>
                                    </p:set>
                                    <p:animEffect transition="in" filter="randombar(horizontal)">
                                      <p:cBhvr>
                                        <p:cTn id="10" dur="500"/>
                                        <p:tgtEl>
                                          <p:spTgt spid="18461"/>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439"/>
                                        </p:tgtEl>
                                        <p:attrNameLst>
                                          <p:attrName>style.visibility</p:attrName>
                                        </p:attrNameLst>
                                      </p:cBhvr>
                                      <p:to>
                                        <p:strVal val="visible"/>
                                      </p:to>
                                    </p:set>
                                    <p:animEffect transition="in" filter="circle(in)">
                                      <p:cBhvr>
                                        <p:cTn id="15" dur="2000"/>
                                        <p:tgtEl>
                                          <p:spTgt spid="18439"/>
                                        </p:tgtEl>
                                      </p:cBhvr>
                                    </p:animEffect>
                                  </p:childTnLst>
                                </p:cTn>
                              </p:par>
                              <p:par>
                                <p:cTn id="16" presetID="6"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par>
                                <p:cTn id="19" presetID="6" presetClass="entr" presetSubtype="16" fill="hold" nodeType="withEffect">
                                  <p:stCondLst>
                                    <p:cond delay="0"/>
                                  </p:stCondLst>
                                  <p:childTnLst>
                                    <p:set>
                                      <p:cBhvr>
                                        <p:cTn id="20" dur="1" fill="hold">
                                          <p:stCondLst>
                                            <p:cond delay="0"/>
                                          </p:stCondLst>
                                        </p:cTn>
                                        <p:tgtEl>
                                          <p:spTgt spid="18438"/>
                                        </p:tgtEl>
                                        <p:attrNameLst>
                                          <p:attrName>style.visibility</p:attrName>
                                        </p:attrNameLst>
                                      </p:cBhvr>
                                      <p:to>
                                        <p:strVal val="visible"/>
                                      </p:to>
                                    </p:set>
                                    <p:animEffect transition="in" filter="circle(in)">
                                      <p:cBhvr>
                                        <p:cTn id="21" dur="2000"/>
                                        <p:tgtEl>
                                          <p:spTgt spid="18438"/>
                                        </p:tgtEl>
                                      </p:cBhvr>
                                    </p:animEffect>
                                  </p:childTnLst>
                                </p:cTn>
                              </p:par>
                              <p:par>
                                <p:cTn id="22" presetID="6"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in)">
                                      <p:cBhvr>
                                        <p:cTn id="24" dur="2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nodeType="withEffect">
                                  <p:stCondLst>
                                    <p:cond delay="0"/>
                                  </p:stCondLst>
                                  <p:childTnLst>
                                    <p:set>
                                      <p:cBhvr>
                                        <p:cTn id="34" dur="1" fill="hold">
                                          <p:stCondLst>
                                            <p:cond delay="0"/>
                                          </p:stCondLst>
                                        </p:cTn>
                                        <p:tgtEl>
                                          <p:spTgt spid="18440"/>
                                        </p:tgtEl>
                                        <p:attrNameLst>
                                          <p:attrName>style.visibility</p:attrName>
                                        </p:attrNameLst>
                                      </p:cBhvr>
                                      <p:to>
                                        <p:strVal val="visible"/>
                                      </p:to>
                                    </p:set>
                                    <p:animEffect transition="in" filter="randombar(horizontal)">
                                      <p:cBhvr>
                                        <p:cTn id="35" dur="500"/>
                                        <p:tgtEl>
                                          <p:spTgt spid="18440"/>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par>
                                <p:cTn id="39" presetID="14"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nodeType="withEffect">
                                  <p:stCondLst>
                                    <p:cond delay="0"/>
                                  </p:stCondLst>
                                  <p:childTnLst>
                                    <p:set>
                                      <p:cBhvr>
                                        <p:cTn id="43" dur="1" fill="hold">
                                          <p:stCondLst>
                                            <p:cond delay="0"/>
                                          </p:stCondLst>
                                        </p:cTn>
                                        <p:tgtEl>
                                          <p:spTgt spid="18452"/>
                                        </p:tgtEl>
                                        <p:attrNameLst>
                                          <p:attrName>style.visibility</p:attrName>
                                        </p:attrNameLst>
                                      </p:cBhvr>
                                      <p:to>
                                        <p:strVal val="visible"/>
                                      </p:to>
                                    </p:set>
                                    <p:animEffect transition="in" filter="randombar(horizontal)">
                                      <p:cBhvr>
                                        <p:cTn id="44" dur="500"/>
                                        <p:tgtEl>
                                          <p:spTgt spid="18452"/>
                                        </p:tgtEl>
                                      </p:cBhvr>
                                    </p:animEffect>
                                  </p:childTnLst>
                                </p:cTn>
                              </p:par>
                              <p:par>
                                <p:cTn id="45" presetID="14" presetClass="entr" presetSubtype="1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par>
                                <p:cTn id="48" presetID="14" presetClass="entr" presetSubtype="10" fill="hold" nodeType="withEffect">
                                  <p:stCondLst>
                                    <p:cond delay="0"/>
                                  </p:stCondLst>
                                  <p:childTnLst>
                                    <p:set>
                                      <p:cBhvr>
                                        <p:cTn id="49" dur="1" fill="hold">
                                          <p:stCondLst>
                                            <p:cond delay="0"/>
                                          </p:stCondLst>
                                        </p:cTn>
                                        <p:tgtEl>
                                          <p:spTgt spid="18441"/>
                                        </p:tgtEl>
                                        <p:attrNameLst>
                                          <p:attrName>style.visibility</p:attrName>
                                        </p:attrNameLst>
                                      </p:cBhvr>
                                      <p:to>
                                        <p:strVal val="visible"/>
                                      </p:to>
                                    </p:set>
                                    <p:animEffect transition="in" filter="randombar(horizontal)">
                                      <p:cBhvr>
                                        <p:cTn id="50" dur="500"/>
                                        <p:tgtEl>
                                          <p:spTgt spid="1844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454"/>
                                        </p:tgtEl>
                                        <p:attrNameLst>
                                          <p:attrName>style.visibility</p:attrName>
                                        </p:attrNameLst>
                                      </p:cBhvr>
                                      <p:to>
                                        <p:strVal val="visible"/>
                                      </p:to>
                                    </p:set>
                                    <p:anim calcmode="lin" valueType="num">
                                      <p:cBhvr additive="base">
                                        <p:cTn id="55" dur="500" fill="hold"/>
                                        <p:tgtEl>
                                          <p:spTgt spid="18454"/>
                                        </p:tgtEl>
                                        <p:attrNameLst>
                                          <p:attrName>ppt_x</p:attrName>
                                        </p:attrNameLst>
                                      </p:cBhvr>
                                      <p:tavLst>
                                        <p:tav tm="0">
                                          <p:val>
                                            <p:strVal val="#ppt_x"/>
                                          </p:val>
                                        </p:tav>
                                        <p:tav tm="100000">
                                          <p:val>
                                            <p:strVal val="#ppt_x"/>
                                          </p:val>
                                        </p:tav>
                                      </p:tavLst>
                                    </p:anim>
                                    <p:anim calcmode="lin" valueType="num">
                                      <p:cBhvr additive="base">
                                        <p:cTn id="56" dur="500" fill="hold"/>
                                        <p:tgtEl>
                                          <p:spTgt spid="1845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6" presetClass="exit" presetSubtype="21" repeatCount="indefinite" fill="hold" nodeType="withEffect">
                                  <p:stCondLst>
                                    <p:cond delay="0"/>
                                  </p:stCondLst>
                                  <p:childTnLst>
                                    <p:animEffect transition="out" filter="barn(inVertical)">
                                      <p:cBhvr>
                                        <p:cTn id="68" dur="1000"/>
                                        <p:tgtEl>
                                          <p:spTgt spid="20"/>
                                        </p:tgtEl>
                                      </p:cBhvr>
                                    </p:animEffect>
                                    <p:set>
                                      <p:cBhvr>
                                        <p:cTn id="69" dur="1" fill="hold">
                                          <p:stCondLst>
                                            <p:cond delay="999"/>
                                          </p:stCondLst>
                                        </p:cTn>
                                        <p:tgtEl>
                                          <p:spTgt spid="20"/>
                                        </p:tgtEl>
                                        <p:attrNameLst>
                                          <p:attrName>style.visibility</p:attrName>
                                        </p:attrNameLst>
                                      </p:cBhvr>
                                      <p:to>
                                        <p:strVal val="hidden"/>
                                      </p:to>
                                    </p:set>
                                  </p:childTnLst>
                                </p:cTn>
                              </p:par>
                              <p:par>
                                <p:cTn id="70" presetID="16" presetClass="exit" presetSubtype="21" repeatCount="indefinite" fill="hold" nodeType="withEffect">
                                  <p:stCondLst>
                                    <p:cond delay="0"/>
                                  </p:stCondLst>
                                  <p:childTnLst>
                                    <p:animEffect transition="out" filter="barn(inVertical)">
                                      <p:cBhvr>
                                        <p:cTn id="71" dur="1000"/>
                                        <p:tgtEl>
                                          <p:spTgt spid="28"/>
                                        </p:tgtEl>
                                      </p:cBhvr>
                                    </p:animEffect>
                                    <p:set>
                                      <p:cBhvr>
                                        <p:cTn id="72" dur="1" fill="hold">
                                          <p:stCondLst>
                                            <p:cond delay="999"/>
                                          </p:stCondLst>
                                        </p:cTn>
                                        <p:tgtEl>
                                          <p:spTgt spid="28"/>
                                        </p:tgtEl>
                                        <p:attrNameLst>
                                          <p:attrName>style.visibility</p:attrName>
                                        </p:attrNameLst>
                                      </p:cBhvr>
                                      <p:to>
                                        <p:strVal val="hidden"/>
                                      </p:to>
                                    </p:set>
                                  </p:childTnLst>
                                </p:cTn>
                              </p:par>
                              <p:par>
                                <p:cTn id="73" presetID="16" presetClass="exit" presetSubtype="21" repeatCount="indefinite" fill="hold" nodeType="withEffect">
                                  <p:stCondLst>
                                    <p:cond delay="0"/>
                                  </p:stCondLst>
                                  <p:childTnLst>
                                    <p:animEffect transition="out" filter="barn(inVertical)">
                                      <p:cBhvr>
                                        <p:cTn id="74" dur="1000"/>
                                        <p:tgtEl>
                                          <p:spTgt spid="29"/>
                                        </p:tgtEl>
                                      </p:cBhvr>
                                    </p:animEffect>
                                    <p:set>
                                      <p:cBhvr>
                                        <p:cTn id="75" dur="1" fill="hold">
                                          <p:stCondLst>
                                            <p:cond delay="999"/>
                                          </p:stCondLst>
                                        </p:cTn>
                                        <p:tgtEl>
                                          <p:spTgt spid="29"/>
                                        </p:tgtEl>
                                        <p:attrNameLst>
                                          <p:attrName>style.visibility</p:attrName>
                                        </p:attrNameLst>
                                      </p:cBhvr>
                                      <p:to>
                                        <p:strVal val="hidden"/>
                                      </p:to>
                                    </p:set>
                                  </p:childTnLst>
                                </p:cTn>
                              </p:par>
                              <p:par>
                                <p:cTn id="76" presetID="16" presetClass="exit" presetSubtype="21" repeatCount="indefinite" fill="hold" nodeType="withEffect">
                                  <p:stCondLst>
                                    <p:cond delay="0"/>
                                  </p:stCondLst>
                                  <p:childTnLst>
                                    <p:animEffect transition="out" filter="barn(inVertical)">
                                      <p:cBhvr>
                                        <p:cTn id="77" dur="1000"/>
                                        <p:tgtEl>
                                          <p:spTgt spid="30"/>
                                        </p:tgtEl>
                                      </p:cBhvr>
                                    </p:animEffect>
                                    <p:set>
                                      <p:cBhvr>
                                        <p:cTn id="78" dur="1" fill="hold">
                                          <p:stCondLst>
                                            <p:cond delay="999"/>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49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0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50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18432"/>
                                        </p:tgtEl>
                                        <p:attrNameLst>
                                          <p:attrName>style.visibility</p:attrName>
                                        </p:attrNameLst>
                                      </p:cBhvr>
                                      <p:to>
                                        <p:strVal val="visible"/>
                                      </p:to>
                                    </p:set>
                                    <p:animEffect transition="in" filter="randombar(horizontal)">
                                      <p:cBhvr>
                                        <p:cTn id="93" dur="500"/>
                                        <p:tgtEl>
                                          <p:spTgt spid="18432"/>
                                        </p:tgtEl>
                                      </p:cBhvr>
                                    </p:animEffect>
                                  </p:childTnLst>
                                </p:cTn>
                              </p:par>
                              <p:par>
                                <p:cTn id="94" presetID="14" presetClass="entr" presetSubtype="10" fill="hold" nodeType="withEffect">
                                  <p:stCondLst>
                                    <p:cond delay="0"/>
                                  </p:stCondLst>
                                  <p:childTnLst>
                                    <p:set>
                                      <p:cBhvr>
                                        <p:cTn id="95" dur="1" fill="hold">
                                          <p:stCondLst>
                                            <p:cond delay="0"/>
                                          </p:stCondLst>
                                        </p:cTn>
                                        <p:tgtEl>
                                          <p:spTgt spid="18462"/>
                                        </p:tgtEl>
                                        <p:attrNameLst>
                                          <p:attrName>style.visibility</p:attrName>
                                        </p:attrNameLst>
                                      </p:cBhvr>
                                      <p:to>
                                        <p:strVal val="visible"/>
                                      </p:to>
                                    </p:set>
                                    <p:animEffect transition="in" filter="randombar(horizontal)">
                                      <p:cBhvr>
                                        <p:cTn id="96" dur="500"/>
                                        <p:tgtEl>
                                          <p:spTgt spid="18462"/>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nodeType="clickEffect">
                                  <p:stCondLst>
                                    <p:cond delay="0"/>
                                  </p:stCondLst>
                                  <p:childTnLst>
                                    <p:set>
                                      <p:cBhvr>
                                        <p:cTn id="100" dur="1" fill="hold">
                                          <p:stCondLst>
                                            <p:cond delay="0"/>
                                          </p:stCondLst>
                                        </p:cTn>
                                        <p:tgtEl>
                                          <p:spTgt spid="18463"/>
                                        </p:tgtEl>
                                        <p:attrNameLst>
                                          <p:attrName>style.visibility</p:attrName>
                                        </p:attrNameLst>
                                      </p:cBhvr>
                                      <p:to>
                                        <p:strVal val="visible"/>
                                      </p:to>
                                    </p:set>
                                    <p:animEffect transition="in" filter="randombar(horizontal)">
                                      <p:cBhvr>
                                        <p:cTn id="101" dur="500"/>
                                        <p:tgtEl>
                                          <p:spTgt spid="18463"/>
                                        </p:tgtEl>
                                      </p:cBhvr>
                                    </p:animEffect>
                                  </p:childTnLst>
                                </p:cTn>
                              </p:par>
                              <p:par>
                                <p:cTn id="102" presetID="14" presetClass="entr" presetSubtype="10" fill="hold" nodeType="withEffect">
                                  <p:stCondLst>
                                    <p:cond delay="0"/>
                                  </p:stCondLst>
                                  <p:childTnLst>
                                    <p:set>
                                      <p:cBhvr>
                                        <p:cTn id="103" dur="1" fill="hold">
                                          <p:stCondLst>
                                            <p:cond delay="0"/>
                                          </p:stCondLst>
                                        </p:cTn>
                                        <p:tgtEl>
                                          <p:spTgt spid="18464"/>
                                        </p:tgtEl>
                                        <p:attrNameLst>
                                          <p:attrName>style.visibility</p:attrName>
                                        </p:attrNameLst>
                                      </p:cBhvr>
                                      <p:to>
                                        <p:strVal val="visible"/>
                                      </p:to>
                                    </p:set>
                                    <p:animEffect transition="in" filter="randombar(horizontal)">
                                      <p:cBhvr>
                                        <p:cTn id="104" dur="500"/>
                                        <p:tgtEl>
                                          <p:spTgt spid="18464"/>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randombar(horizontal)">
                                      <p:cBhvr>
                                        <p:cTn id="109" dur="500"/>
                                        <p:tgtEl>
                                          <p:spTgt spid="39"/>
                                        </p:tgtEl>
                                      </p:cBhvr>
                                    </p:animEffect>
                                  </p:childTnLst>
                                </p:cTn>
                              </p:par>
                              <p:par>
                                <p:cTn id="110" presetID="14" presetClass="entr" presetSubtype="10" fill="hold"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randombar(horizontal)">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nodeType="clickEffect">
                                  <p:stCondLst>
                                    <p:cond delay="0"/>
                                  </p:stCondLst>
                                  <p:childTnLst>
                                    <p:set>
                                      <p:cBhvr>
                                        <p:cTn id="116" dur="1" fill="hold">
                                          <p:stCondLst>
                                            <p:cond delay="0"/>
                                          </p:stCondLst>
                                        </p:cTn>
                                        <p:tgtEl>
                                          <p:spTgt spid="18465"/>
                                        </p:tgtEl>
                                        <p:attrNameLst>
                                          <p:attrName>style.visibility</p:attrName>
                                        </p:attrNameLst>
                                      </p:cBhvr>
                                      <p:to>
                                        <p:strVal val="visible"/>
                                      </p:to>
                                    </p:set>
                                    <p:animEffect transition="in" filter="circle(in)">
                                      <p:cBhvr>
                                        <p:cTn id="117" dur="1000"/>
                                        <p:tgtEl>
                                          <p:spTgt spid="18465"/>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nodeType="clickEffect">
                                  <p:stCondLst>
                                    <p:cond delay="0"/>
                                  </p:stCondLst>
                                  <p:childTnLst>
                                    <p:set>
                                      <p:cBhvr>
                                        <p:cTn id="121" dur="1" fill="hold">
                                          <p:stCondLst>
                                            <p:cond delay="0"/>
                                          </p:stCondLst>
                                        </p:cTn>
                                        <p:tgtEl>
                                          <p:spTgt spid="18469"/>
                                        </p:tgtEl>
                                        <p:attrNameLst>
                                          <p:attrName>style.visibility</p:attrName>
                                        </p:attrNameLst>
                                      </p:cBhvr>
                                      <p:to>
                                        <p:strVal val="visible"/>
                                      </p:to>
                                    </p:set>
                                    <p:animEffect transition="in" filter="randombar(horizontal)">
                                      <p:cBhvr>
                                        <p:cTn id="122" dur="500"/>
                                        <p:tgtEl>
                                          <p:spTgt spid="18469"/>
                                        </p:tgtEl>
                                      </p:cBhvr>
                                    </p:animEffect>
                                  </p:childTnLst>
                                </p:cTn>
                              </p:par>
                              <p:par>
                                <p:cTn id="123" presetID="14" presetClass="entr" presetSubtype="10" fill="hold" nodeType="withEffect">
                                  <p:stCondLst>
                                    <p:cond delay="0"/>
                                  </p:stCondLst>
                                  <p:childTnLst>
                                    <p:set>
                                      <p:cBhvr>
                                        <p:cTn id="124" dur="1" fill="hold">
                                          <p:stCondLst>
                                            <p:cond delay="0"/>
                                          </p:stCondLst>
                                        </p:cTn>
                                        <p:tgtEl>
                                          <p:spTgt spid="18496"/>
                                        </p:tgtEl>
                                        <p:attrNameLst>
                                          <p:attrName>style.visibility</p:attrName>
                                        </p:attrNameLst>
                                      </p:cBhvr>
                                      <p:to>
                                        <p:strVal val="visible"/>
                                      </p:to>
                                    </p:set>
                                    <p:animEffect transition="in" filter="randombar(horizontal)">
                                      <p:cBhvr>
                                        <p:cTn id="125" dur="500"/>
                                        <p:tgtEl>
                                          <p:spTgt spid="18496"/>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1846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8477"/>
                                        </p:tgtEl>
                                        <p:attrNameLst>
                                          <p:attrName>style.visibility</p:attrName>
                                        </p:attrNameLst>
                                      </p:cBhvr>
                                      <p:to>
                                        <p:strVal val="visible"/>
                                      </p:to>
                                    </p:set>
                                  </p:childTnLst>
                                </p:cTn>
                              </p:par>
                              <p:par>
                                <p:cTn id="132" presetID="16" presetClass="exit" presetSubtype="21" repeatCount="indefinite" fill="hold" nodeType="withEffect">
                                  <p:stCondLst>
                                    <p:cond delay="0"/>
                                  </p:stCondLst>
                                  <p:childTnLst>
                                    <p:animEffect transition="out" filter="barn(inVertical)">
                                      <p:cBhvr>
                                        <p:cTn id="133" dur="1000"/>
                                        <p:tgtEl>
                                          <p:spTgt spid="18467"/>
                                        </p:tgtEl>
                                      </p:cBhvr>
                                    </p:animEffect>
                                    <p:set>
                                      <p:cBhvr>
                                        <p:cTn id="134" dur="1" fill="hold">
                                          <p:stCondLst>
                                            <p:cond delay="999"/>
                                          </p:stCondLst>
                                        </p:cTn>
                                        <p:tgtEl>
                                          <p:spTgt spid="18467"/>
                                        </p:tgtEl>
                                        <p:attrNameLst>
                                          <p:attrName>style.visibility</p:attrName>
                                        </p:attrNameLst>
                                      </p:cBhvr>
                                      <p:to>
                                        <p:strVal val="hidden"/>
                                      </p:to>
                                    </p:set>
                                  </p:childTnLst>
                                </p:cTn>
                              </p:par>
                              <p:par>
                                <p:cTn id="135" presetID="16" presetClass="exit" presetSubtype="21" repeatCount="indefinite" fill="hold" nodeType="withEffect">
                                  <p:stCondLst>
                                    <p:cond delay="0"/>
                                  </p:stCondLst>
                                  <p:childTnLst>
                                    <p:animEffect transition="out" filter="barn(inVertical)">
                                      <p:cBhvr>
                                        <p:cTn id="136" dur="1000"/>
                                        <p:tgtEl>
                                          <p:spTgt spid="18477"/>
                                        </p:tgtEl>
                                      </p:cBhvr>
                                    </p:animEffect>
                                    <p:set>
                                      <p:cBhvr>
                                        <p:cTn id="137" dur="1" fill="hold">
                                          <p:stCondLst>
                                            <p:cond delay="999"/>
                                          </p:stCondLst>
                                        </p:cTn>
                                        <p:tgtEl>
                                          <p:spTgt spid="1847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randombar(horizontal)">
                                      <p:cBhvr>
                                        <p:cTn id="142" dur="500"/>
                                        <p:tgtEl>
                                          <p:spTgt spid="41"/>
                                        </p:tgtEl>
                                      </p:cBhvr>
                                    </p:animEffect>
                                  </p:childTnLst>
                                </p:cTn>
                              </p:par>
                              <p:par>
                                <p:cTn id="143" presetID="14" presetClass="entr" presetSubtype="10" fill="hold" nodeType="withEffect">
                                  <p:stCondLst>
                                    <p:cond delay="0"/>
                                  </p:stCondLst>
                                  <p:childTnLst>
                                    <p:set>
                                      <p:cBhvr>
                                        <p:cTn id="144" dur="1" fill="hold">
                                          <p:stCondLst>
                                            <p:cond delay="0"/>
                                          </p:stCondLst>
                                        </p:cTn>
                                        <p:tgtEl>
                                          <p:spTgt spid="18507"/>
                                        </p:tgtEl>
                                        <p:attrNameLst>
                                          <p:attrName>style.visibility</p:attrName>
                                        </p:attrNameLst>
                                      </p:cBhvr>
                                      <p:to>
                                        <p:strVal val="visible"/>
                                      </p:to>
                                    </p:set>
                                    <p:animEffect transition="in" filter="randombar(horizontal)">
                                      <p:cBhvr>
                                        <p:cTn id="145" dur="500"/>
                                        <p:tgtEl>
                                          <p:spTgt spid="18507"/>
                                        </p:tgtEl>
                                      </p:cBhvr>
                                    </p:animEffect>
                                  </p:childTnLst>
                                </p:cTn>
                              </p:par>
                              <p:par>
                                <p:cTn id="146" presetID="14" presetClass="entr" presetSubtype="10" fill="hold" nodeType="withEffect">
                                  <p:stCondLst>
                                    <p:cond delay="0"/>
                                  </p:stCondLst>
                                  <p:childTnLst>
                                    <p:set>
                                      <p:cBhvr>
                                        <p:cTn id="147" dur="1" fill="hold">
                                          <p:stCondLst>
                                            <p:cond delay="0"/>
                                          </p:stCondLst>
                                        </p:cTn>
                                        <p:tgtEl>
                                          <p:spTgt spid="18508"/>
                                        </p:tgtEl>
                                        <p:attrNameLst>
                                          <p:attrName>style.visibility</p:attrName>
                                        </p:attrNameLst>
                                      </p:cBhvr>
                                      <p:to>
                                        <p:strVal val="visible"/>
                                      </p:to>
                                    </p:set>
                                    <p:animEffect transition="in" filter="randombar(horizontal)">
                                      <p:cBhvr>
                                        <p:cTn id="148" dur="500"/>
                                        <p:tgtEl>
                                          <p:spTgt spid="18508"/>
                                        </p:tgtEl>
                                      </p:cBhvr>
                                    </p:animEffect>
                                  </p:childTnLst>
                                </p:cTn>
                              </p:par>
                              <p:par>
                                <p:cTn id="149" presetID="14" presetClass="entr" presetSubtype="10" fill="hold" nodeType="with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randombar(horizontal)">
                                      <p:cBhvr>
                                        <p:cTn id="15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A8AC533C-E0B3-6730-5470-228CB7904478}"/>
              </a:ext>
            </a:extLst>
          </p:cNvPr>
          <p:cNvSpPr>
            <a:spLocks noGrp="1" noChangeArrowheads="1"/>
          </p:cNvSpPr>
          <p:nvPr>
            <p:ph type="title"/>
          </p:nvPr>
        </p:nvSpPr>
        <p:spPr>
          <a:xfrm>
            <a:off x="1962413" y="415100"/>
            <a:ext cx="7825154" cy="779463"/>
          </a:xfrm>
        </p:spPr>
        <p:txBody>
          <a:bodyPr/>
          <a:lstStyle/>
          <a:p>
            <a:pPr eaLnBrk="1" hangingPunct="1"/>
            <a:r>
              <a:rPr lang="en-US" altLang="en-US" b="1" dirty="0"/>
              <a:t>Zero Knowledge Proof Generation</a:t>
            </a:r>
          </a:p>
        </p:txBody>
      </p:sp>
      <p:sp>
        <p:nvSpPr>
          <p:cNvPr id="20483" name="Footer Placeholder 4">
            <a:extLst>
              <a:ext uri="{FF2B5EF4-FFF2-40B4-BE49-F238E27FC236}">
                <a16:creationId xmlns:a16="http://schemas.microsoft.com/office/drawing/2014/main" id="{829CFE23-712B-E98E-CB58-816F1B93AE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rgbClr val="FFFFFF"/>
                </a:solidFill>
                <a:latin typeface="Georgia" panose="02040502050405020303" pitchFamily="18" charset="0"/>
              </a:rPr>
              <a:t>International Institute of Information Technology, Naya Raipur</a:t>
            </a:r>
          </a:p>
        </p:txBody>
      </p:sp>
      <p:sp>
        <p:nvSpPr>
          <p:cNvPr id="20484" name="Slide Number Placeholder 5">
            <a:extLst>
              <a:ext uri="{FF2B5EF4-FFF2-40B4-BE49-F238E27FC236}">
                <a16:creationId xmlns:a16="http://schemas.microsoft.com/office/drawing/2014/main" id="{ED8BF620-E814-5B22-2884-40ADE338C2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5B3D203-CE85-410D-ACA6-7A696A4DAFCE}" type="slidenum">
              <a:rPr lang="en-US" altLang="en-US" sz="1200" smtClean="0">
                <a:solidFill>
                  <a:srgbClr val="FFFFFF"/>
                </a:solidFill>
              </a:rPr>
              <a:pPr>
                <a:lnSpc>
                  <a:spcPct val="100000"/>
                </a:lnSpc>
                <a:spcBef>
                  <a:spcPct val="0"/>
                </a:spcBef>
                <a:buFontTx/>
                <a:buNone/>
              </a:pPr>
              <a:t>9</a:t>
            </a:fld>
            <a:endParaRPr lang="en-US" altLang="en-US" sz="1200">
              <a:solidFill>
                <a:srgbClr val="FFFFFF"/>
              </a:solidFill>
            </a:endParaRPr>
          </a:p>
        </p:txBody>
      </p:sp>
      <p:pic>
        <p:nvPicPr>
          <p:cNvPr id="20505" name="Picture 2" descr="InterPlanetary File System - Wikipedia">
            <a:extLst>
              <a:ext uri="{FF2B5EF4-FFF2-40B4-BE49-F238E27FC236}">
                <a16:creationId xmlns:a16="http://schemas.microsoft.com/office/drawing/2014/main" id="{9AD7CC08-5C5A-1199-CA68-9EB8C71A8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636" y="2677801"/>
            <a:ext cx="751199"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7" descr="PC Screen – IT PowerPoint Presentation Icon Design – Smiletemplates -  download at SmileTemplates.com">
            <a:extLst>
              <a:ext uri="{FF2B5EF4-FFF2-40B4-BE49-F238E27FC236}">
                <a16:creationId xmlns:a16="http://schemas.microsoft.com/office/drawing/2014/main" id="{940BA6DA-3CB2-B07E-3E13-B116A0E1A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175" t="23993" r="21098" b="16899"/>
          <a:stretch>
            <a:fillRect/>
          </a:stretch>
        </p:blipFill>
        <p:spPr bwMode="auto">
          <a:xfrm>
            <a:off x="2371002" y="2491075"/>
            <a:ext cx="1763127" cy="135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a:extLst>
              <a:ext uri="{FF2B5EF4-FFF2-40B4-BE49-F238E27FC236}">
                <a16:creationId xmlns:a16="http://schemas.microsoft.com/office/drawing/2014/main" id="{B8C7279E-8460-526A-7F6D-E1A21987D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9905" y="2814472"/>
            <a:ext cx="458421" cy="4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6 Stylish Building Logo Design Fashion Construction - Portable Network  Graphics PNG Image With Transparent Background | TOPpng">
            <a:extLst>
              <a:ext uri="{FF2B5EF4-FFF2-40B4-BE49-F238E27FC236}">
                <a16:creationId xmlns:a16="http://schemas.microsoft.com/office/drawing/2014/main" id="{C0AB8973-78B4-ECA4-753D-273E59A406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465" r="12797"/>
          <a:stretch/>
        </p:blipFill>
        <p:spPr bwMode="auto">
          <a:xfrm>
            <a:off x="2745755" y="4105398"/>
            <a:ext cx="1013620" cy="1003300"/>
          </a:xfrm>
          <a:prstGeom prst="rect">
            <a:avLst/>
          </a:prstGeom>
          <a:pattFill prst="narVert">
            <a:fgClr>
              <a:schemeClr val="accent1"/>
            </a:fgClr>
            <a:bgClr>
              <a:schemeClr val="bg1"/>
            </a:bgClr>
          </a:pattFill>
        </p:spPr>
      </p:pic>
      <p:grpSp>
        <p:nvGrpSpPr>
          <p:cNvPr id="26" name="Google Shape;1422;p55">
            <a:extLst>
              <a:ext uri="{FF2B5EF4-FFF2-40B4-BE49-F238E27FC236}">
                <a16:creationId xmlns:a16="http://schemas.microsoft.com/office/drawing/2014/main" id="{00D4FD7E-E440-2D0F-F46A-3B0B6B2C8487}"/>
              </a:ext>
            </a:extLst>
          </p:cNvPr>
          <p:cNvGrpSpPr>
            <a:grpSpLocks/>
          </p:cNvGrpSpPr>
          <p:nvPr/>
        </p:nvGrpSpPr>
        <p:grpSpPr bwMode="auto">
          <a:xfrm>
            <a:off x="8012904" y="4105398"/>
            <a:ext cx="1090612" cy="1003300"/>
            <a:chOff x="2043250" y="2895100"/>
            <a:chExt cx="1430200" cy="1494425"/>
          </a:xfrm>
        </p:grpSpPr>
        <p:sp>
          <p:nvSpPr>
            <p:cNvPr id="27" name="Google Shape;1423;p55">
              <a:extLst>
                <a:ext uri="{FF2B5EF4-FFF2-40B4-BE49-F238E27FC236}">
                  <a16:creationId xmlns:a16="http://schemas.microsoft.com/office/drawing/2014/main" id="{74A46A6D-392A-A5C1-1609-96E43E2D7709}"/>
                </a:ext>
              </a:extLst>
            </p:cNvPr>
            <p:cNvSpPr/>
            <p:nvPr/>
          </p:nvSpPr>
          <p:spPr>
            <a:xfrm>
              <a:off x="2043250" y="3948468"/>
              <a:ext cx="1430200" cy="441057"/>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rgbClr val="39B0D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8" name="Google Shape;1424;p55">
              <a:extLst>
                <a:ext uri="{FF2B5EF4-FFF2-40B4-BE49-F238E27FC236}">
                  <a16:creationId xmlns:a16="http://schemas.microsoft.com/office/drawing/2014/main" id="{B7AACAF8-655D-C40F-34F9-A192D48A5811}"/>
                </a:ext>
              </a:extLst>
            </p:cNvPr>
            <p:cNvSpPr/>
            <p:nvPr/>
          </p:nvSpPr>
          <p:spPr>
            <a:xfrm>
              <a:off x="2509759" y="3948468"/>
              <a:ext cx="484266" cy="239108"/>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rgbClr val="FFFFFF"/>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29" name="Google Shape;1425;p55">
              <a:extLst>
                <a:ext uri="{FF2B5EF4-FFF2-40B4-BE49-F238E27FC236}">
                  <a16:creationId xmlns:a16="http://schemas.microsoft.com/office/drawing/2014/main" id="{FCC709CF-D909-2AA0-F33F-41F8FAE14D63}"/>
                </a:ext>
              </a:extLst>
            </p:cNvPr>
            <p:cNvSpPr/>
            <p:nvPr/>
          </p:nvSpPr>
          <p:spPr>
            <a:xfrm>
              <a:off x="2577557" y="3767521"/>
              <a:ext cx="342215" cy="305347"/>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0" name="Google Shape;1426;p55">
              <a:extLst>
                <a:ext uri="{FF2B5EF4-FFF2-40B4-BE49-F238E27FC236}">
                  <a16:creationId xmlns:a16="http://schemas.microsoft.com/office/drawing/2014/main" id="{17DBCADA-F57C-6ECE-AB81-9C2641805D13}"/>
                </a:ext>
              </a:extLst>
            </p:cNvPr>
            <p:cNvSpPr/>
            <p:nvPr/>
          </p:nvSpPr>
          <p:spPr>
            <a:xfrm>
              <a:off x="2604999" y="3767521"/>
              <a:ext cx="287331" cy="134094"/>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1" name="Google Shape;1427;p55">
              <a:extLst>
                <a:ext uri="{FF2B5EF4-FFF2-40B4-BE49-F238E27FC236}">
                  <a16:creationId xmlns:a16="http://schemas.microsoft.com/office/drawing/2014/main" id="{79D23130-7BC6-7F96-641A-38D3C62FED1D}"/>
                </a:ext>
              </a:extLst>
            </p:cNvPr>
            <p:cNvSpPr/>
            <p:nvPr/>
          </p:nvSpPr>
          <p:spPr>
            <a:xfrm>
              <a:off x="2314439" y="3368469"/>
              <a:ext cx="225991" cy="273036"/>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2" name="Google Shape;1428;p55">
              <a:extLst>
                <a:ext uri="{FF2B5EF4-FFF2-40B4-BE49-F238E27FC236}">
                  <a16:creationId xmlns:a16="http://schemas.microsoft.com/office/drawing/2014/main" id="{AC0A6396-3A1D-8465-A545-FD5CA001F358}"/>
                </a:ext>
              </a:extLst>
            </p:cNvPr>
            <p:cNvSpPr/>
            <p:nvPr/>
          </p:nvSpPr>
          <p:spPr>
            <a:xfrm>
              <a:off x="2989184" y="3368469"/>
              <a:ext cx="227605" cy="273036"/>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3" name="Google Shape;1429;p55">
              <a:extLst>
                <a:ext uri="{FF2B5EF4-FFF2-40B4-BE49-F238E27FC236}">
                  <a16:creationId xmlns:a16="http://schemas.microsoft.com/office/drawing/2014/main" id="{2786E7DF-775D-C646-2987-BA0DC8263FF0}"/>
                </a:ext>
              </a:extLst>
            </p:cNvPr>
            <p:cNvSpPr/>
            <p:nvPr/>
          </p:nvSpPr>
          <p:spPr>
            <a:xfrm>
              <a:off x="2438734" y="3088971"/>
              <a:ext cx="666674" cy="772254"/>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4" name="Google Shape;1430;p55">
              <a:extLst>
                <a:ext uri="{FF2B5EF4-FFF2-40B4-BE49-F238E27FC236}">
                  <a16:creationId xmlns:a16="http://schemas.microsoft.com/office/drawing/2014/main" id="{21046854-B462-4D2A-ABD6-5D25F58647A8}"/>
                </a:ext>
              </a:extLst>
            </p:cNvPr>
            <p:cNvSpPr/>
            <p:nvPr/>
          </p:nvSpPr>
          <p:spPr>
            <a:xfrm>
              <a:off x="2433892" y="2895100"/>
              <a:ext cx="718328" cy="575152"/>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rgbClr val="FBBF60"/>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sp>
          <p:nvSpPr>
            <p:cNvPr id="35" name="Google Shape;1431;p55">
              <a:extLst>
                <a:ext uri="{FF2B5EF4-FFF2-40B4-BE49-F238E27FC236}">
                  <a16:creationId xmlns:a16="http://schemas.microsoft.com/office/drawing/2014/main" id="{7DDB4312-6141-6FC4-9324-2C9071B30AA2}"/>
                </a:ext>
              </a:extLst>
            </p:cNvPr>
            <p:cNvSpPr/>
            <p:nvPr/>
          </p:nvSpPr>
          <p:spPr>
            <a:xfrm>
              <a:off x="2462948" y="3379779"/>
              <a:ext cx="616633" cy="57030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rgbClr val="FBBF60"/>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Arial"/>
                <a:cs typeface="Arial"/>
                <a:sym typeface="Arial"/>
              </a:endParaRPr>
            </a:p>
          </p:txBody>
        </p:sp>
      </p:grpSp>
      <p:pic>
        <p:nvPicPr>
          <p:cNvPr id="36" name="Picture 45" descr="What is blockchain?. These days you can hear so much about… | by Dushan  Devinda | Chain Analytica | Medium">
            <a:extLst>
              <a:ext uri="{FF2B5EF4-FFF2-40B4-BE49-F238E27FC236}">
                <a16:creationId xmlns:a16="http://schemas.microsoft.com/office/drawing/2014/main" id="{4E2EB314-E2DE-222D-072D-E925450F14D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094" r="51578"/>
          <a:stretch/>
        </p:blipFill>
        <p:spPr bwMode="auto">
          <a:xfrm>
            <a:off x="5219963" y="2870420"/>
            <a:ext cx="1310054"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0" descr="Polygon (MATIC) Logo Thumb">
            <a:extLst>
              <a:ext uri="{FF2B5EF4-FFF2-40B4-BE49-F238E27FC236}">
                <a16:creationId xmlns:a16="http://schemas.microsoft.com/office/drawing/2014/main" id="{B27014BF-88E5-202B-4491-BC6908523C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6228" y="2870420"/>
            <a:ext cx="347447" cy="446087"/>
          </a:xfrm>
          <a:prstGeom prst="rect">
            <a:avLst/>
          </a:prstGeom>
          <a:noFill/>
          <a:extLst>
            <a:ext uri="{909E8E84-426E-40DD-AFC4-6F175D3DCCD1}">
              <a14:hiddenFill xmlns:a14="http://schemas.microsoft.com/office/drawing/2010/main">
                <a:solidFill>
                  <a:srgbClr val="FFFFFF"/>
                </a:solidFill>
              </a14:hiddenFill>
            </a:ext>
          </a:extLst>
        </p:spPr>
      </p:pic>
      <p:sp>
        <p:nvSpPr>
          <p:cNvPr id="41" name="Content Placeholder 2">
            <a:extLst>
              <a:ext uri="{FF2B5EF4-FFF2-40B4-BE49-F238E27FC236}">
                <a16:creationId xmlns:a16="http://schemas.microsoft.com/office/drawing/2014/main" id="{85D060A8-E5D0-C95B-0B5C-FDE7C932F7FE}"/>
              </a:ext>
            </a:extLst>
          </p:cNvPr>
          <p:cNvSpPr txBox="1">
            <a:spLocks noChangeArrowheads="1"/>
          </p:cNvSpPr>
          <p:nvPr/>
        </p:nvSpPr>
        <p:spPr bwMode="auto">
          <a:xfrm>
            <a:off x="2421020" y="2682855"/>
            <a:ext cx="1663090" cy="6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Verifier Username</a:t>
            </a:r>
          </a:p>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Prover Username</a:t>
            </a:r>
          </a:p>
          <a:p>
            <a:pPr algn="ctr">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Threshold</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pic>
        <p:nvPicPr>
          <p:cNvPr id="42" name="Picture 17" descr="PC Screen – IT PowerPoint Presentation Icon Design – Smiletemplates -  download at SmileTemplates.com">
            <a:extLst>
              <a:ext uri="{FF2B5EF4-FFF2-40B4-BE49-F238E27FC236}">
                <a16:creationId xmlns:a16="http://schemas.microsoft.com/office/drawing/2014/main" id="{2D3B38A1-87D7-A677-2DFA-D4CC17820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175" t="23993" r="21098" b="16899"/>
          <a:stretch>
            <a:fillRect/>
          </a:stretch>
        </p:blipFill>
        <p:spPr bwMode="auto">
          <a:xfrm>
            <a:off x="7680482" y="2491075"/>
            <a:ext cx="1763127" cy="135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
            <a:extLst>
              <a:ext uri="{FF2B5EF4-FFF2-40B4-BE49-F238E27FC236}">
                <a16:creationId xmlns:a16="http://schemas.microsoft.com/office/drawing/2014/main" id="{33216393-5C2E-B91C-411F-C353BA615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1930" y="2853228"/>
            <a:ext cx="458421" cy="4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5" descr="What is blockchain?. These days you can hear so much about… | by Dushan  Devinda | Chain Analytica | Medium">
            <a:extLst>
              <a:ext uri="{FF2B5EF4-FFF2-40B4-BE49-F238E27FC236}">
                <a16:creationId xmlns:a16="http://schemas.microsoft.com/office/drawing/2014/main" id="{A620E4CC-E948-4F59-C163-701487A1976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094" r="74649"/>
          <a:stretch/>
        </p:blipFill>
        <p:spPr bwMode="auto">
          <a:xfrm>
            <a:off x="6615019" y="2863267"/>
            <a:ext cx="432640" cy="44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nimated Icons - 500 Free Icons">
            <a:extLst>
              <a:ext uri="{FF2B5EF4-FFF2-40B4-BE49-F238E27FC236}">
                <a16:creationId xmlns:a16="http://schemas.microsoft.com/office/drawing/2014/main" id="{E2DB9B62-FB30-3CA3-C2E2-7C0163C1A4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5152" y="3283837"/>
            <a:ext cx="759088" cy="614275"/>
          </a:xfrm>
          <a:prstGeom prst="rect">
            <a:avLst/>
          </a:prstGeom>
          <a:noFill/>
          <a:extLst>
            <a:ext uri="{909E8E84-426E-40DD-AFC4-6F175D3DCCD1}">
              <a14:hiddenFill xmlns:a14="http://schemas.microsoft.com/office/drawing/2010/main">
                <a:solidFill>
                  <a:srgbClr val="FFFFFF"/>
                </a:solidFill>
              </a14:hiddenFill>
            </a:ext>
          </a:extLst>
        </p:spPr>
      </p:pic>
      <p:sp>
        <p:nvSpPr>
          <p:cNvPr id="49" name="Content Placeholder 2">
            <a:extLst>
              <a:ext uri="{FF2B5EF4-FFF2-40B4-BE49-F238E27FC236}">
                <a16:creationId xmlns:a16="http://schemas.microsoft.com/office/drawing/2014/main" id="{D81C88AC-E532-84F3-18A1-B6F317228754}"/>
              </a:ext>
            </a:extLst>
          </p:cNvPr>
          <p:cNvSpPr txBox="1">
            <a:spLocks noChangeArrowheads="1"/>
          </p:cNvSpPr>
          <p:nvPr/>
        </p:nvSpPr>
        <p:spPr bwMode="auto">
          <a:xfrm>
            <a:off x="6457251" y="3393806"/>
            <a:ext cx="829606"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Status=0</a:t>
            </a:r>
          </a:p>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No Proof</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pic>
        <p:nvPicPr>
          <p:cNvPr id="1036" name="Picture 12" descr="Simple Explanations of Arithmetic Circuits and Zero-Knowledge Proofs | by  Hadas Zeilberger | ConsenSys Web3Studio | Medium">
            <a:extLst>
              <a:ext uri="{FF2B5EF4-FFF2-40B4-BE49-F238E27FC236}">
                <a16:creationId xmlns:a16="http://schemas.microsoft.com/office/drawing/2014/main" id="{AE3B8BC7-CC87-C92F-BB36-6C0F742CEC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3075" y="1498384"/>
            <a:ext cx="1476375" cy="76992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5" descr="What is blockchain?. These days you can hear so much about… | by Dushan  Devinda | Chain Analytica | Medium">
            <a:extLst>
              <a:ext uri="{FF2B5EF4-FFF2-40B4-BE49-F238E27FC236}">
                <a16:creationId xmlns:a16="http://schemas.microsoft.com/office/drawing/2014/main" id="{DF14ECEE-8A38-C6FD-6A62-31ECF6822F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094" r="74649"/>
          <a:stretch/>
        </p:blipFill>
        <p:spPr bwMode="auto">
          <a:xfrm>
            <a:off x="1025695" y="2942470"/>
            <a:ext cx="42962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0" descr="Polygon (MATIC) Logo Thumb">
            <a:extLst>
              <a:ext uri="{FF2B5EF4-FFF2-40B4-BE49-F238E27FC236}">
                <a16:creationId xmlns:a16="http://schemas.microsoft.com/office/drawing/2014/main" id="{DE9CCFE1-9D99-8DFF-189E-F60AC1414C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662" y="2942469"/>
            <a:ext cx="347447" cy="44608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6" descr="smart contract Icon - Free PNG &amp; SVG 1688703 - Noun Project">
            <a:extLst>
              <a:ext uri="{FF2B5EF4-FFF2-40B4-BE49-F238E27FC236}">
                <a16:creationId xmlns:a16="http://schemas.microsoft.com/office/drawing/2014/main" id="{E04B9330-A3B9-DBB9-4FF2-0914BB37AD4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2735" t="10914" r="16434" b="18995"/>
          <a:stretch/>
        </p:blipFill>
        <p:spPr bwMode="auto">
          <a:xfrm>
            <a:off x="1083239" y="3388556"/>
            <a:ext cx="343396" cy="395679"/>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Curved 61">
            <a:extLst>
              <a:ext uri="{FF2B5EF4-FFF2-40B4-BE49-F238E27FC236}">
                <a16:creationId xmlns:a16="http://schemas.microsoft.com/office/drawing/2014/main" id="{37B2D10A-EC80-59B7-A398-3D54578F1F0F}"/>
              </a:ext>
            </a:extLst>
          </p:cNvPr>
          <p:cNvCxnSpPr>
            <a:cxnSpLocks/>
            <a:stCxn id="53" idx="0"/>
            <a:endCxn id="48" idx="0"/>
          </p:cNvCxnSpPr>
          <p:nvPr/>
        </p:nvCxnSpPr>
        <p:spPr>
          <a:xfrm rot="5400000" flipH="1" flipV="1">
            <a:off x="3996323" y="107454"/>
            <a:ext cx="79203" cy="5590830"/>
          </a:xfrm>
          <a:prstGeom prst="curvedConnector3">
            <a:avLst>
              <a:gd name="adj1" fmla="val 16072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33" name="Content Placeholder 2">
            <a:extLst>
              <a:ext uri="{FF2B5EF4-FFF2-40B4-BE49-F238E27FC236}">
                <a16:creationId xmlns:a16="http://schemas.microsoft.com/office/drawing/2014/main" id="{0E0BCCC3-9304-3238-385E-9D18372159E0}"/>
              </a:ext>
            </a:extLst>
          </p:cNvPr>
          <p:cNvSpPr txBox="1">
            <a:spLocks noChangeArrowheads="1"/>
          </p:cNvSpPr>
          <p:nvPr/>
        </p:nvSpPr>
        <p:spPr bwMode="auto">
          <a:xfrm>
            <a:off x="8050588" y="2774091"/>
            <a:ext cx="101524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Threshold</a:t>
            </a:r>
          </a:p>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Net Worth</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1035" name="Google Shape;175;p16">
            <a:extLst>
              <a:ext uri="{FF2B5EF4-FFF2-40B4-BE49-F238E27FC236}">
                <a16:creationId xmlns:a16="http://schemas.microsoft.com/office/drawing/2014/main" id="{706267AC-7FB7-CBF2-5F7B-2B06624A7D6F}"/>
              </a:ext>
            </a:extLst>
          </p:cNvPr>
          <p:cNvSpPr txBox="1"/>
          <p:nvPr/>
        </p:nvSpPr>
        <p:spPr bwMode="auto">
          <a:xfrm>
            <a:off x="9065833" y="2209671"/>
            <a:ext cx="1763127" cy="331787"/>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Groth16 </a:t>
            </a:r>
            <a:r>
              <a:rPr lang="en-IN" b="1" kern="0" dirty="0" err="1">
                <a:solidFill>
                  <a:srgbClr val="000000"/>
                </a:solidFill>
                <a:latin typeface="Fira Sans Extra Condensed"/>
                <a:ea typeface="Fira Sans Extra Condensed"/>
                <a:cs typeface="Fira Sans Extra Condensed"/>
                <a:sym typeface="Fira Sans Extra Condensed"/>
              </a:rPr>
              <a:t>zkSNARK</a:t>
            </a:r>
            <a:endParaRPr b="1" kern="0" dirty="0">
              <a:solidFill>
                <a:srgbClr val="000000"/>
              </a:solidFill>
              <a:latin typeface="Fira Sans Extra Condensed"/>
              <a:ea typeface="Fira Sans Extra Condensed"/>
              <a:cs typeface="Fira Sans Extra Condensed"/>
              <a:sym typeface="Fira Sans Extra Condensed"/>
            </a:endParaRPr>
          </a:p>
        </p:txBody>
      </p:sp>
      <p:sp>
        <p:nvSpPr>
          <p:cNvPr id="1037" name="Google Shape;175;p16">
            <a:extLst>
              <a:ext uri="{FF2B5EF4-FFF2-40B4-BE49-F238E27FC236}">
                <a16:creationId xmlns:a16="http://schemas.microsoft.com/office/drawing/2014/main" id="{B5C6EDD5-24A2-3FF4-82E3-FFAA03ED397F}"/>
              </a:ext>
            </a:extLst>
          </p:cNvPr>
          <p:cNvSpPr txBox="1"/>
          <p:nvPr/>
        </p:nvSpPr>
        <p:spPr bwMode="auto">
          <a:xfrm>
            <a:off x="2817804" y="5302003"/>
            <a:ext cx="869521" cy="331787"/>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Verifier</a:t>
            </a:r>
            <a:endParaRPr b="1" kern="0" dirty="0">
              <a:solidFill>
                <a:srgbClr val="000000"/>
              </a:solidFill>
              <a:latin typeface="Fira Sans Extra Condensed"/>
              <a:ea typeface="Fira Sans Extra Condensed"/>
              <a:cs typeface="Fira Sans Extra Condensed"/>
              <a:sym typeface="Fira Sans Extra Condensed"/>
            </a:endParaRPr>
          </a:p>
        </p:txBody>
      </p:sp>
      <p:sp>
        <p:nvSpPr>
          <p:cNvPr id="1038" name="Google Shape;175;p16">
            <a:extLst>
              <a:ext uri="{FF2B5EF4-FFF2-40B4-BE49-F238E27FC236}">
                <a16:creationId xmlns:a16="http://schemas.microsoft.com/office/drawing/2014/main" id="{B558C1C2-6751-A64F-0E50-32A2DCD28EAE}"/>
              </a:ext>
            </a:extLst>
          </p:cNvPr>
          <p:cNvSpPr txBox="1"/>
          <p:nvPr/>
        </p:nvSpPr>
        <p:spPr bwMode="auto">
          <a:xfrm>
            <a:off x="8170358" y="5302004"/>
            <a:ext cx="775703" cy="331787"/>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Prover</a:t>
            </a:r>
            <a:endParaRPr b="1" kern="0" dirty="0">
              <a:solidFill>
                <a:srgbClr val="000000"/>
              </a:solidFill>
              <a:latin typeface="Fira Sans Extra Condensed"/>
              <a:ea typeface="Fira Sans Extra Condensed"/>
              <a:cs typeface="Fira Sans Extra Condensed"/>
              <a:sym typeface="Fira Sans Extra Condensed"/>
            </a:endParaRPr>
          </a:p>
        </p:txBody>
      </p:sp>
      <p:pic>
        <p:nvPicPr>
          <p:cNvPr id="1040" name="Picture 14" descr="Black text file icon - Free black file icons">
            <a:extLst>
              <a:ext uri="{FF2B5EF4-FFF2-40B4-BE49-F238E27FC236}">
                <a16:creationId xmlns:a16="http://schemas.microsoft.com/office/drawing/2014/main" id="{31FBE74A-01DE-C90F-E1F7-6A160D6777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55235" y="1677160"/>
            <a:ext cx="379909" cy="379909"/>
          </a:xfrm>
          <a:prstGeom prst="rect">
            <a:avLst/>
          </a:prstGeom>
          <a:noFill/>
          <a:extLst>
            <a:ext uri="{909E8E84-426E-40DD-AFC4-6F175D3DCCD1}">
              <a14:hiddenFill xmlns:a14="http://schemas.microsoft.com/office/drawing/2010/main">
                <a:solidFill>
                  <a:srgbClr val="FFFFFF"/>
                </a:solidFill>
              </a14:hiddenFill>
            </a:ext>
          </a:extLst>
        </p:spPr>
      </p:pic>
      <p:sp>
        <p:nvSpPr>
          <p:cNvPr id="1041" name="Content Placeholder 2">
            <a:extLst>
              <a:ext uri="{FF2B5EF4-FFF2-40B4-BE49-F238E27FC236}">
                <a16:creationId xmlns:a16="http://schemas.microsoft.com/office/drawing/2014/main" id="{578A3640-C34B-79AF-B22F-0DF07EAAF70C}"/>
              </a:ext>
            </a:extLst>
          </p:cNvPr>
          <p:cNvSpPr txBox="1">
            <a:spLocks noChangeArrowheads="1"/>
          </p:cNvSpPr>
          <p:nvPr/>
        </p:nvSpPr>
        <p:spPr bwMode="auto">
          <a:xfrm>
            <a:off x="10015308" y="2025399"/>
            <a:ext cx="1663090" cy="6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b="1" i="1" dirty="0">
                <a:solidFill>
                  <a:srgbClr val="002060"/>
                </a:solidFill>
                <a:latin typeface="Times New Roman" panose="02020603050405020304" pitchFamily="18" charset="0"/>
                <a:cs typeface="Times New Roman" panose="02020603050405020304" pitchFamily="18" charset="0"/>
              </a:rPr>
              <a:t>Proof.txt</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1043" name="Google Shape;175;p16">
            <a:extLst>
              <a:ext uri="{FF2B5EF4-FFF2-40B4-BE49-F238E27FC236}">
                <a16:creationId xmlns:a16="http://schemas.microsoft.com/office/drawing/2014/main" id="{678F4D5F-5E9C-0C3D-086D-188E333751BD}"/>
              </a:ext>
            </a:extLst>
          </p:cNvPr>
          <p:cNvSpPr txBox="1"/>
          <p:nvPr/>
        </p:nvSpPr>
        <p:spPr bwMode="auto">
          <a:xfrm>
            <a:off x="10966766" y="2814320"/>
            <a:ext cx="534354" cy="373669"/>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CID</a:t>
            </a:r>
            <a:endParaRPr b="1" kern="0" dirty="0">
              <a:solidFill>
                <a:srgbClr val="000000"/>
              </a:solidFill>
              <a:latin typeface="Fira Sans Extra Condensed"/>
              <a:ea typeface="Fira Sans Extra Condensed"/>
              <a:cs typeface="Fira Sans Extra Condensed"/>
              <a:sym typeface="Fira Sans Extra Condensed"/>
            </a:endParaRPr>
          </a:p>
        </p:txBody>
      </p:sp>
      <p:pic>
        <p:nvPicPr>
          <p:cNvPr id="1048" name="Picture 10" descr="Animated Icons - 500 Free Icons">
            <a:extLst>
              <a:ext uri="{FF2B5EF4-FFF2-40B4-BE49-F238E27FC236}">
                <a16:creationId xmlns:a16="http://schemas.microsoft.com/office/drawing/2014/main" id="{C54E4E50-CC27-4848-E586-8401F1CC7A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2817" y="2686978"/>
            <a:ext cx="759088" cy="614275"/>
          </a:xfrm>
          <a:prstGeom prst="rect">
            <a:avLst/>
          </a:prstGeom>
          <a:noFill/>
          <a:extLst>
            <a:ext uri="{909E8E84-426E-40DD-AFC4-6F175D3DCCD1}">
              <a14:hiddenFill xmlns:a14="http://schemas.microsoft.com/office/drawing/2010/main">
                <a:solidFill>
                  <a:srgbClr val="FFFFFF"/>
                </a:solidFill>
              </a14:hiddenFill>
            </a:ext>
          </a:extLst>
        </p:spPr>
      </p:pic>
      <p:sp>
        <p:nvSpPr>
          <p:cNvPr id="1049" name="Content Placeholder 2">
            <a:extLst>
              <a:ext uri="{FF2B5EF4-FFF2-40B4-BE49-F238E27FC236}">
                <a16:creationId xmlns:a16="http://schemas.microsoft.com/office/drawing/2014/main" id="{65083070-77C9-B3C2-B60C-993AEF0787F6}"/>
              </a:ext>
            </a:extLst>
          </p:cNvPr>
          <p:cNvSpPr txBox="1">
            <a:spLocks noChangeArrowheads="1"/>
          </p:cNvSpPr>
          <p:nvPr/>
        </p:nvSpPr>
        <p:spPr bwMode="auto">
          <a:xfrm>
            <a:off x="8147558" y="2794716"/>
            <a:ext cx="829606"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dirty="0">
                <a:solidFill>
                  <a:srgbClr val="002060"/>
                </a:solidFill>
                <a:latin typeface="Times New Roman" panose="02020603050405020304" pitchFamily="18" charset="0"/>
                <a:cs typeface="Times New Roman" panose="02020603050405020304" pitchFamily="18" charset="0"/>
              </a:rPr>
              <a:t>Status=1</a:t>
            </a:r>
          </a:p>
          <a:p>
            <a:pPr algn="ctr">
              <a:lnSpc>
                <a:spcPct val="100000"/>
              </a:lnSpc>
              <a:spcBef>
                <a:spcPts val="0"/>
              </a:spcBef>
              <a:buFont typeface="Arial" panose="020B0604020202020204" pitchFamily="34" charset="0"/>
              <a:buNone/>
            </a:pPr>
            <a:r>
              <a:rPr lang="en-US" altLang="en-US" sz="1200" dirty="0" err="1">
                <a:solidFill>
                  <a:srgbClr val="002060"/>
                </a:solidFill>
                <a:latin typeface="Times New Roman" panose="02020603050405020304" pitchFamily="18" charset="0"/>
                <a:cs typeface="Times New Roman" panose="02020603050405020304" pitchFamily="18" charset="0"/>
              </a:rPr>
              <a:t>Prf</a:t>
            </a:r>
            <a:r>
              <a:rPr lang="en-US" altLang="en-US" sz="1200" dirty="0">
                <a:solidFill>
                  <a:srgbClr val="002060"/>
                </a:solidFill>
                <a:latin typeface="Times New Roman" panose="02020603050405020304" pitchFamily="18" charset="0"/>
                <a:cs typeface="Times New Roman" panose="02020603050405020304" pitchFamily="18" charset="0"/>
              </a:rPr>
              <a:t>=CID</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1050" name="Google Shape;175;p16">
            <a:extLst>
              <a:ext uri="{FF2B5EF4-FFF2-40B4-BE49-F238E27FC236}">
                <a16:creationId xmlns:a16="http://schemas.microsoft.com/office/drawing/2014/main" id="{B6313767-1718-5D1C-DB64-F63E4480F6A6}"/>
              </a:ext>
            </a:extLst>
          </p:cNvPr>
          <p:cNvSpPr txBox="1"/>
          <p:nvPr/>
        </p:nvSpPr>
        <p:spPr bwMode="auto">
          <a:xfrm>
            <a:off x="456185" y="3798646"/>
            <a:ext cx="1568647" cy="331787"/>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Verifier Circuit</a:t>
            </a:r>
            <a:endParaRPr b="1" kern="0" dirty="0">
              <a:solidFill>
                <a:srgbClr val="000000"/>
              </a:solidFill>
              <a:latin typeface="Fira Sans Extra Condensed"/>
              <a:ea typeface="Fira Sans Extra Condensed"/>
              <a:cs typeface="Fira Sans Extra Condensed"/>
              <a:sym typeface="Fira Sans Extra Condensed"/>
            </a:endParaRPr>
          </a:p>
        </p:txBody>
      </p:sp>
      <p:pic>
        <p:nvPicPr>
          <p:cNvPr id="2" name="Picture 1">
            <a:extLst>
              <a:ext uri="{FF2B5EF4-FFF2-40B4-BE49-F238E27FC236}">
                <a16:creationId xmlns:a16="http://schemas.microsoft.com/office/drawing/2014/main" id="{D8647A56-5A90-7015-6AC7-8D5A03E91EB1}"/>
              </a:ext>
            </a:extLst>
          </p:cNvPr>
          <p:cNvPicPr>
            <a:picLocks noChangeAspect="1"/>
          </p:cNvPicPr>
          <p:nvPr/>
        </p:nvPicPr>
        <p:blipFill>
          <a:blip r:embed="rId13"/>
          <a:stretch>
            <a:fillRect/>
          </a:stretch>
        </p:blipFill>
        <p:spPr>
          <a:xfrm>
            <a:off x="4969951" y="4204673"/>
            <a:ext cx="755970" cy="755970"/>
          </a:xfrm>
          <a:prstGeom prst="rect">
            <a:avLst/>
          </a:prstGeom>
        </p:spPr>
      </p:pic>
      <p:sp>
        <p:nvSpPr>
          <p:cNvPr id="4" name="Google Shape;175;p16">
            <a:extLst>
              <a:ext uri="{FF2B5EF4-FFF2-40B4-BE49-F238E27FC236}">
                <a16:creationId xmlns:a16="http://schemas.microsoft.com/office/drawing/2014/main" id="{4FBA6E95-93AA-B4A3-11F8-6F1EEC9E35BA}"/>
              </a:ext>
            </a:extLst>
          </p:cNvPr>
          <p:cNvSpPr txBox="1"/>
          <p:nvPr/>
        </p:nvSpPr>
        <p:spPr bwMode="auto">
          <a:xfrm>
            <a:off x="3014771" y="2814472"/>
            <a:ext cx="534354" cy="373669"/>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r>
              <a:rPr lang="en-IN" b="1" kern="0" dirty="0">
                <a:solidFill>
                  <a:srgbClr val="000000"/>
                </a:solidFill>
                <a:latin typeface="Fira Sans Extra Condensed"/>
                <a:ea typeface="Fira Sans Extra Condensed"/>
                <a:cs typeface="Fira Sans Extra Condensed"/>
                <a:sym typeface="Fira Sans Extra Condensed"/>
              </a:rPr>
              <a:t>CID</a:t>
            </a:r>
            <a:endParaRPr b="1" kern="0" dirty="0">
              <a:solidFill>
                <a:srgbClr val="000000"/>
              </a:solidFill>
              <a:latin typeface="Fira Sans Extra Condensed"/>
              <a:ea typeface="Fira Sans Extra Condensed"/>
              <a:cs typeface="Fira Sans Extra Condensed"/>
              <a:sym typeface="Fira Sans Extra Condensed"/>
            </a:endParaRPr>
          </a:p>
        </p:txBody>
      </p:sp>
      <p:pic>
        <p:nvPicPr>
          <p:cNvPr id="5" name="Picture 14" descr="Black text file icon - Free black file icons">
            <a:extLst>
              <a:ext uri="{FF2B5EF4-FFF2-40B4-BE49-F238E27FC236}">
                <a16:creationId xmlns:a16="http://schemas.microsoft.com/office/drawing/2014/main" id="{45FA98F7-CAC1-C3B1-88D3-27BD147C25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6496" y="4280443"/>
            <a:ext cx="379909" cy="37990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1F54876-2320-E117-5F6B-70B31E4C28E9}"/>
              </a:ext>
            </a:extLst>
          </p:cNvPr>
          <p:cNvSpPr txBox="1">
            <a:spLocks noChangeArrowheads="1"/>
          </p:cNvSpPr>
          <p:nvPr/>
        </p:nvSpPr>
        <p:spPr bwMode="auto">
          <a:xfrm>
            <a:off x="5690852" y="4673055"/>
            <a:ext cx="751199" cy="32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200" b="1" i="1" dirty="0">
                <a:solidFill>
                  <a:srgbClr val="002060"/>
                </a:solidFill>
                <a:latin typeface="Times New Roman" panose="02020603050405020304" pitchFamily="18" charset="0"/>
                <a:cs typeface="Times New Roman" panose="02020603050405020304" pitchFamily="18" charset="0"/>
              </a:rPr>
              <a:t>Proof.txt</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8567CAA-4B45-48B8-160B-9BFBF739A273}"/>
              </a:ext>
            </a:extLst>
          </p:cNvPr>
          <p:cNvSpPr txBox="1">
            <a:spLocks noChangeArrowheads="1"/>
          </p:cNvSpPr>
          <p:nvPr/>
        </p:nvSpPr>
        <p:spPr bwMode="auto">
          <a:xfrm>
            <a:off x="935777" y="2970715"/>
            <a:ext cx="1663090" cy="25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ts val="0"/>
              </a:spcBef>
              <a:buFont typeface="Arial" panose="020B0604020202020204" pitchFamily="34" charset="0"/>
              <a:buNone/>
            </a:pPr>
            <a:r>
              <a:rPr lang="en-US" altLang="en-US" sz="1400" b="1" i="1" dirty="0">
                <a:solidFill>
                  <a:srgbClr val="002060"/>
                </a:solidFill>
                <a:latin typeface="Times New Roman" panose="02020603050405020304" pitchFamily="18" charset="0"/>
                <a:cs typeface="Times New Roman" panose="02020603050405020304" pitchFamily="18" charset="0"/>
              </a:rPr>
              <a:t>Verified</a:t>
            </a:r>
          </a:p>
          <a:p>
            <a:pPr>
              <a:buFont typeface="Arial" panose="020B0604020202020204" pitchFamily="34" charset="0"/>
              <a:buNone/>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1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1000"/>
                                        <p:tgtEl>
                                          <p:spTgt spid="14"/>
                                        </p:tgtEl>
                                      </p:cBhvr>
                                    </p:animEffect>
                                  </p:childTnLst>
                                </p:cTn>
                              </p:par>
                              <p:par>
                                <p:cTn id="11" presetID="21" presetClass="entr" presetSubtype="1"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wheel(1)">
                                      <p:cBhvr>
                                        <p:cTn id="13" dur="1000"/>
                                        <p:tgtEl>
                                          <p:spTgt spid="1028"/>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1000"/>
                                        <p:tgtEl>
                                          <p:spTgt spid="42"/>
                                        </p:tgtEl>
                                      </p:cBhvr>
                                    </p:animEffect>
                                  </p:childTnLst>
                                </p:cTn>
                              </p:par>
                              <p:par>
                                <p:cTn id="17" presetID="21" presetClass="entr" presetSubtype="1"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1000"/>
                                        <p:tgtEl>
                                          <p:spTgt spid="43"/>
                                        </p:tgtEl>
                                      </p:cBhvr>
                                    </p:animEffect>
                                  </p:childTnLst>
                                </p:cTn>
                              </p:par>
                              <p:par>
                                <p:cTn id="20" presetID="21"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heel(1)">
                                      <p:cBhvr>
                                        <p:cTn id="22" dur="1000"/>
                                        <p:tgtEl>
                                          <p:spTgt spid="2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037"/>
                                        </p:tgtEl>
                                        <p:attrNameLst>
                                          <p:attrName>style.visibility</p:attrName>
                                        </p:attrNameLst>
                                      </p:cBhvr>
                                      <p:to>
                                        <p:strVal val="visible"/>
                                      </p:to>
                                    </p:set>
                                    <p:animEffect transition="in" filter="wheel(1)">
                                      <p:cBhvr>
                                        <p:cTn id="25" dur="1000"/>
                                        <p:tgtEl>
                                          <p:spTgt spid="103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38"/>
                                        </p:tgtEl>
                                        <p:attrNameLst>
                                          <p:attrName>style.visibility</p:attrName>
                                        </p:attrNameLst>
                                      </p:cBhvr>
                                      <p:to>
                                        <p:strVal val="visible"/>
                                      </p:to>
                                    </p:set>
                                    <p:animEffect transition="in" filter="randombar(horizontal)">
                                      <p:cBhvr>
                                        <p:cTn id="28" dur="1000"/>
                                        <p:tgtEl>
                                          <p:spTgt spid="103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anim calcmode="lin" valueType="num">
                                      <p:cBhvr>
                                        <p:cTn id="34" dur="1000" fill="hold"/>
                                        <p:tgtEl>
                                          <p:spTgt spid="36"/>
                                        </p:tgtEl>
                                        <p:attrNameLst>
                                          <p:attrName>ppt_x</p:attrName>
                                        </p:attrNameLst>
                                      </p:cBhvr>
                                      <p:tavLst>
                                        <p:tav tm="0">
                                          <p:val>
                                            <p:strVal val="#ppt_x"/>
                                          </p:val>
                                        </p:tav>
                                        <p:tav tm="100000">
                                          <p:val>
                                            <p:strVal val="#ppt_x"/>
                                          </p:val>
                                        </p:tav>
                                      </p:tavLst>
                                    </p:anim>
                                    <p:anim calcmode="lin" valueType="num">
                                      <p:cBhvr>
                                        <p:cTn id="35" dur="1000" fill="hold"/>
                                        <p:tgtEl>
                                          <p:spTgt spid="3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1"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2" nodeType="clickEffect">
                                  <p:stCondLst>
                                    <p:cond delay="0"/>
                                  </p:stCondLst>
                                  <p:childTnLst>
                                    <p:animMotion origin="layout" path="M 3.125E-6 -1.85185E-6 L 0.26588 0.01389 " pathEditMode="relative" rAng="0" ptsTypes="AA">
                                      <p:cBhvr>
                                        <p:cTn id="51" dur="2000" fill="hold"/>
                                        <p:tgtEl>
                                          <p:spTgt spid="41"/>
                                        </p:tgtEl>
                                        <p:attrNameLst>
                                          <p:attrName>ppt_x</p:attrName>
                                          <p:attrName>ppt_y</p:attrName>
                                        </p:attrNameLst>
                                      </p:cBhvr>
                                      <p:rCtr x="13294" y="694"/>
                                    </p:animMotion>
                                  </p:childTnLst>
                                </p:cTn>
                              </p:par>
                            </p:childTnLst>
                          </p:cTn>
                        </p:par>
                        <p:par>
                          <p:cTn id="52" fill="hold">
                            <p:stCondLst>
                              <p:cond delay="2000"/>
                            </p:stCondLst>
                            <p:childTnLst>
                              <p:par>
                                <p:cTn id="53" presetID="14" presetClass="exit" presetSubtype="10" fill="hold" grpId="3" nodeType="afterEffect">
                                  <p:stCondLst>
                                    <p:cond delay="0"/>
                                  </p:stCondLst>
                                  <p:childTnLst>
                                    <p:animEffect transition="out" filter="randombar(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par>
                                <p:cTn id="56" presetID="14" presetClass="entr" presetSubtype="10"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randombar(horizontal)">
                                      <p:cBhvr>
                                        <p:cTn id="58" dur="500"/>
                                        <p:tgtEl>
                                          <p:spTgt spid="48"/>
                                        </p:tgtEl>
                                      </p:cBhvr>
                                    </p:animEffect>
                                  </p:childTnLst>
                                </p:cTn>
                              </p:par>
                              <p:par>
                                <p:cTn id="59" presetID="14" presetClass="entr" presetSubtype="10" fill="hold" nodeType="withEffect">
                                  <p:stCondLst>
                                    <p:cond delay="0"/>
                                  </p:stCondLst>
                                  <p:childTnLst>
                                    <p:set>
                                      <p:cBhvr>
                                        <p:cTn id="60" dur="1" fill="hold">
                                          <p:stCondLst>
                                            <p:cond delay="0"/>
                                          </p:stCondLst>
                                        </p:cTn>
                                        <p:tgtEl>
                                          <p:spTgt spid="1034"/>
                                        </p:tgtEl>
                                        <p:attrNameLst>
                                          <p:attrName>style.visibility</p:attrName>
                                        </p:attrNameLst>
                                      </p:cBhvr>
                                      <p:to>
                                        <p:strVal val="visible"/>
                                      </p:to>
                                    </p:set>
                                    <p:animEffect transition="in" filter="randombar(horizontal)">
                                      <p:cBhvr>
                                        <p:cTn id="61" dur="500"/>
                                        <p:tgtEl>
                                          <p:spTgt spid="1034"/>
                                        </p:tgtEl>
                                      </p:cBhvr>
                                    </p:animEffect>
                                  </p:childTnLst>
                                </p:cTn>
                              </p:par>
                              <p:par>
                                <p:cTn id="62" presetID="14" presetClass="entr" presetSubtype="10" fill="hold" grpId="1"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randombar(horizontal)">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4.375E-6 -2.22222E-6 L 0.13581 -0.08866 " pathEditMode="relative" rAng="0" ptsTypes="AA">
                                      <p:cBhvr>
                                        <p:cTn id="68" dur="2000" fill="hold"/>
                                        <p:tgtEl>
                                          <p:spTgt spid="1034"/>
                                        </p:tgtEl>
                                        <p:attrNameLst>
                                          <p:attrName>ppt_x</p:attrName>
                                          <p:attrName>ppt_y</p:attrName>
                                        </p:attrNameLst>
                                      </p:cBhvr>
                                      <p:rCtr x="6680" y="-4375"/>
                                    </p:animMotion>
                                  </p:childTnLst>
                                </p:cTn>
                              </p:par>
                              <p:par>
                                <p:cTn id="69" presetID="42" presetClass="path" presetSubtype="0" accel="50000" decel="50000" fill="hold" grpId="2" nodeType="withEffect">
                                  <p:stCondLst>
                                    <p:cond delay="0"/>
                                  </p:stCondLst>
                                  <p:childTnLst>
                                    <p:animMotion origin="layout" path="M -1.875E-6 -4.81481E-6 L 0.13594 -0.08958 " pathEditMode="relative" rAng="0" ptsTypes="AA">
                                      <p:cBhvr>
                                        <p:cTn id="70" dur="2000" fill="hold"/>
                                        <p:tgtEl>
                                          <p:spTgt spid="49"/>
                                        </p:tgtEl>
                                        <p:attrNameLst>
                                          <p:attrName>ppt_x</p:attrName>
                                          <p:attrName>ppt_y</p:attrName>
                                        </p:attrNameLst>
                                      </p:cBhvr>
                                      <p:rCtr x="6797" y="-4491"/>
                                    </p:animMotion>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1034"/>
                                        </p:tgtEl>
                                      </p:cBhvr>
                                    </p:animEffect>
                                    <p:set>
                                      <p:cBhvr>
                                        <p:cTn id="75" dur="1" fill="hold">
                                          <p:stCondLst>
                                            <p:cond delay="499"/>
                                          </p:stCondLst>
                                        </p:cTn>
                                        <p:tgtEl>
                                          <p:spTgt spid="1034"/>
                                        </p:tgtEl>
                                        <p:attrNameLst>
                                          <p:attrName>style.visibility</p:attrName>
                                        </p:attrNameLst>
                                      </p:cBhvr>
                                      <p:to>
                                        <p:strVal val="hidden"/>
                                      </p:to>
                                    </p:set>
                                  </p:childTnLst>
                                </p:cTn>
                              </p:par>
                              <p:par>
                                <p:cTn id="76" presetID="22" presetClass="exit" presetSubtype="4" fill="hold" grpId="3" nodeType="withEffect">
                                  <p:stCondLst>
                                    <p:cond delay="0"/>
                                  </p:stCondLst>
                                  <p:childTnLst>
                                    <p:animEffect transition="out" filter="wipe(down)">
                                      <p:cBhvr>
                                        <p:cTn id="77" dur="500"/>
                                        <p:tgtEl>
                                          <p:spTgt spid="49"/>
                                        </p:tgtEl>
                                      </p:cBhvr>
                                    </p:animEffect>
                                    <p:set>
                                      <p:cBhvr>
                                        <p:cTn id="78" dur="1" fill="hold">
                                          <p:stCondLst>
                                            <p:cond delay="499"/>
                                          </p:stCondLst>
                                        </p:cTn>
                                        <p:tgtEl>
                                          <p:spTgt spid="49"/>
                                        </p:tgtEl>
                                        <p:attrNameLst>
                                          <p:attrName>style.visibility</p:attrName>
                                        </p:attrNameLst>
                                      </p:cBhvr>
                                      <p:to>
                                        <p:strVal val="hidden"/>
                                      </p:to>
                                    </p:set>
                                  </p:childTnLst>
                                </p:cTn>
                              </p:par>
                            </p:childTnLst>
                          </p:cTn>
                        </p:par>
                        <p:par>
                          <p:cTn id="79" fill="hold">
                            <p:stCondLst>
                              <p:cond delay="500"/>
                            </p:stCondLst>
                            <p:childTnLst>
                              <p:par>
                                <p:cTn id="80" presetID="14" presetClass="entr" presetSubtype="10" fill="hold" grpId="1" nodeType="afterEffect">
                                  <p:stCondLst>
                                    <p:cond delay="0"/>
                                  </p:stCondLst>
                                  <p:childTnLst>
                                    <p:set>
                                      <p:cBhvr>
                                        <p:cTn id="81" dur="1" fill="hold">
                                          <p:stCondLst>
                                            <p:cond delay="0"/>
                                          </p:stCondLst>
                                        </p:cTn>
                                        <p:tgtEl>
                                          <p:spTgt spid="1033"/>
                                        </p:tgtEl>
                                        <p:attrNameLst>
                                          <p:attrName>style.visibility</p:attrName>
                                        </p:attrNameLst>
                                      </p:cBhvr>
                                      <p:to>
                                        <p:strVal val="visible"/>
                                      </p:to>
                                    </p:set>
                                    <p:animEffect transition="in" filter="randombar(horizontal)">
                                      <p:cBhvr>
                                        <p:cTn id="82" dur="500"/>
                                        <p:tgtEl>
                                          <p:spTgt spid="103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2" nodeType="clickEffect">
                                  <p:stCondLst>
                                    <p:cond delay="0"/>
                                  </p:stCondLst>
                                  <p:childTnLst>
                                    <p:animMotion origin="layout" path="M -3.125E-6 4.44444E-6 L 0.01797 -0.17639 " pathEditMode="relative" rAng="0" ptsTypes="AA">
                                      <p:cBhvr>
                                        <p:cTn id="86" dur="2000" fill="hold"/>
                                        <p:tgtEl>
                                          <p:spTgt spid="1033"/>
                                        </p:tgtEl>
                                        <p:attrNameLst>
                                          <p:attrName>ppt_x</p:attrName>
                                          <p:attrName>ppt_y</p:attrName>
                                        </p:attrNameLst>
                                      </p:cBhvr>
                                      <p:rCtr x="898" y="-8819"/>
                                    </p:animMotion>
                                  </p:childTnLst>
                                </p:cTn>
                              </p:par>
                            </p:childTnLst>
                          </p:cTn>
                        </p:par>
                        <p:par>
                          <p:cTn id="87" fill="hold">
                            <p:stCondLst>
                              <p:cond delay="2000"/>
                            </p:stCondLst>
                            <p:childTnLst>
                              <p:par>
                                <p:cTn id="88" presetID="21" presetClass="entr" presetSubtype="1" fill="hold" nodeType="afterEffect">
                                  <p:stCondLst>
                                    <p:cond delay="0"/>
                                  </p:stCondLst>
                                  <p:childTnLst>
                                    <p:set>
                                      <p:cBhvr>
                                        <p:cTn id="89" dur="1" fill="hold">
                                          <p:stCondLst>
                                            <p:cond delay="0"/>
                                          </p:stCondLst>
                                        </p:cTn>
                                        <p:tgtEl>
                                          <p:spTgt spid="1036"/>
                                        </p:tgtEl>
                                        <p:attrNameLst>
                                          <p:attrName>style.visibility</p:attrName>
                                        </p:attrNameLst>
                                      </p:cBhvr>
                                      <p:to>
                                        <p:strVal val="visible"/>
                                      </p:to>
                                    </p:set>
                                    <p:animEffect transition="in" filter="wheel(1)">
                                      <p:cBhvr>
                                        <p:cTn id="90" dur="1000"/>
                                        <p:tgtEl>
                                          <p:spTgt spid="1036"/>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1035"/>
                                        </p:tgtEl>
                                        <p:attrNameLst>
                                          <p:attrName>style.visibility</p:attrName>
                                        </p:attrNameLst>
                                      </p:cBhvr>
                                      <p:to>
                                        <p:strVal val="visible"/>
                                      </p:to>
                                    </p:set>
                                    <p:animEffect transition="in" filter="randombar(horizontal)">
                                      <p:cBhvr>
                                        <p:cTn id="93" dur="500"/>
                                        <p:tgtEl>
                                          <p:spTgt spid="1035"/>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1040"/>
                                        </p:tgtEl>
                                        <p:attrNameLst>
                                          <p:attrName>style.visibility</p:attrName>
                                        </p:attrNameLst>
                                      </p:cBhvr>
                                      <p:to>
                                        <p:strVal val="visible"/>
                                      </p:to>
                                    </p:set>
                                    <p:animEffect transition="in" filter="wheel(1)">
                                      <p:cBhvr>
                                        <p:cTn id="98" dur="1000"/>
                                        <p:tgtEl>
                                          <p:spTgt spid="1040"/>
                                        </p:tgtEl>
                                      </p:cBhvr>
                                    </p:animEffect>
                                  </p:childTnLst>
                                </p:cTn>
                              </p:par>
                              <p:par>
                                <p:cTn id="99" presetID="14" presetClass="entr" presetSubtype="10" fill="hold" grpId="1" nodeType="withEffect">
                                  <p:stCondLst>
                                    <p:cond delay="0"/>
                                  </p:stCondLst>
                                  <p:childTnLst>
                                    <p:set>
                                      <p:cBhvr>
                                        <p:cTn id="100" dur="1" fill="hold">
                                          <p:stCondLst>
                                            <p:cond delay="0"/>
                                          </p:stCondLst>
                                        </p:cTn>
                                        <p:tgtEl>
                                          <p:spTgt spid="1041"/>
                                        </p:tgtEl>
                                        <p:attrNameLst>
                                          <p:attrName>style.visibility</p:attrName>
                                        </p:attrNameLst>
                                      </p:cBhvr>
                                      <p:to>
                                        <p:strVal val="visible"/>
                                      </p:to>
                                    </p:set>
                                    <p:animEffect transition="in" filter="randombar(horizontal)">
                                      <p:cBhvr>
                                        <p:cTn id="101" dur="500"/>
                                        <p:tgtEl>
                                          <p:spTgt spid="1041"/>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xit" presetSubtype="32" fill="hold" grpId="3" nodeType="clickEffect">
                                  <p:stCondLst>
                                    <p:cond delay="0"/>
                                  </p:stCondLst>
                                  <p:childTnLst>
                                    <p:animEffect transition="out" filter="circle(out)">
                                      <p:cBhvr>
                                        <p:cTn id="105" dur="2000"/>
                                        <p:tgtEl>
                                          <p:spTgt spid="1033"/>
                                        </p:tgtEl>
                                      </p:cBhvr>
                                    </p:animEffect>
                                    <p:set>
                                      <p:cBhvr>
                                        <p:cTn id="106" dur="1" fill="hold">
                                          <p:stCondLst>
                                            <p:cond delay="1999"/>
                                          </p:stCondLst>
                                        </p:cTn>
                                        <p:tgtEl>
                                          <p:spTgt spid="1033"/>
                                        </p:tgtEl>
                                        <p:attrNameLst>
                                          <p:attrName>style.visibility</p:attrName>
                                        </p:attrNameLst>
                                      </p:cBhvr>
                                      <p:to>
                                        <p:strVal val="hidden"/>
                                      </p:to>
                                    </p:set>
                                  </p:childTnLst>
                                </p:cTn>
                              </p:par>
                              <p:par>
                                <p:cTn id="107" presetID="6" presetClass="exit" presetSubtype="32" fill="hold" nodeType="withEffect">
                                  <p:stCondLst>
                                    <p:cond delay="0"/>
                                  </p:stCondLst>
                                  <p:childTnLst>
                                    <p:animEffect transition="out" filter="circle(out)">
                                      <p:cBhvr>
                                        <p:cTn id="108" dur="2000"/>
                                        <p:tgtEl>
                                          <p:spTgt spid="1036"/>
                                        </p:tgtEl>
                                      </p:cBhvr>
                                    </p:animEffect>
                                    <p:set>
                                      <p:cBhvr>
                                        <p:cTn id="109" dur="1" fill="hold">
                                          <p:stCondLst>
                                            <p:cond delay="1999"/>
                                          </p:stCondLst>
                                        </p:cTn>
                                        <p:tgtEl>
                                          <p:spTgt spid="1036"/>
                                        </p:tgtEl>
                                        <p:attrNameLst>
                                          <p:attrName>style.visibility</p:attrName>
                                        </p:attrNameLst>
                                      </p:cBhvr>
                                      <p:to>
                                        <p:strVal val="hidden"/>
                                      </p:to>
                                    </p:set>
                                  </p:childTnLst>
                                </p:cTn>
                              </p:par>
                              <p:par>
                                <p:cTn id="110" presetID="6" presetClass="exit" presetSubtype="32" fill="hold" grpId="1" nodeType="withEffect">
                                  <p:stCondLst>
                                    <p:cond delay="0"/>
                                  </p:stCondLst>
                                  <p:childTnLst>
                                    <p:animEffect transition="out" filter="circle(out)">
                                      <p:cBhvr>
                                        <p:cTn id="111" dur="2000"/>
                                        <p:tgtEl>
                                          <p:spTgt spid="1035"/>
                                        </p:tgtEl>
                                      </p:cBhvr>
                                    </p:animEffect>
                                    <p:set>
                                      <p:cBhvr>
                                        <p:cTn id="112" dur="1" fill="hold">
                                          <p:stCondLst>
                                            <p:cond delay="1999"/>
                                          </p:stCondLst>
                                        </p:cTn>
                                        <p:tgtEl>
                                          <p:spTgt spid="1035"/>
                                        </p:tgtEl>
                                        <p:attrNameLst>
                                          <p:attrName>style.visibility</p:attrName>
                                        </p:attrNameLst>
                                      </p:cBhvr>
                                      <p:to>
                                        <p:strVal val="hidden"/>
                                      </p:to>
                                    </p:set>
                                  </p:childTnLst>
                                </p:cTn>
                              </p:par>
                              <p:par>
                                <p:cTn id="113" presetID="6" presetClass="exit" presetSubtype="32" fill="hold" grpId="2" nodeType="withEffect">
                                  <p:stCondLst>
                                    <p:cond delay="0"/>
                                  </p:stCondLst>
                                  <p:childTnLst>
                                    <p:animEffect transition="out" filter="circle(out)">
                                      <p:cBhvr>
                                        <p:cTn id="114" dur="1000"/>
                                        <p:tgtEl>
                                          <p:spTgt spid="1041"/>
                                        </p:tgtEl>
                                      </p:cBhvr>
                                    </p:animEffect>
                                    <p:set>
                                      <p:cBhvr>
                                        <p:cTn id="115" dur="1" fill="hold">
                                          <p:stCondLst>
                                            <p:cond delay="999"/>
                                          </p:stCondLst>
                                        </p:cTn>
                                        <p:tgtEl>
                                          <p:spTgt spid="1041"/>
                                        </p:tgtEl>
                                        <p:attrNameLst>
                                          <p:attrName>style.visibility</p:attrName>
                                        </p:attrNameLst>
                                      </p:cBhvr>
                                      <p:to>
                                        <p:strVal val="hidden"/>
                                      </p:to>
                                    </p:set>
                                  </p:childTnLst>
                                </p:cTn>
                              </p:par>
                            </p:childTnLst>
                          </p:cTn>
                        </p:par>
                        <p:par>
                          <p:cTn id="116" fill="hold">
                            <p:stCondLst>
                              <p:cond delay="2000"/>
                            </p:stCondLst>
                            <p:childTnLst>
                              <p:par>
                                <p:cTn id="117" presetID="42" presetClass="path" presetSubtype="0" accel="50000" decel="50000" fill="hold" nodeType="afterEffect">
                                  <p:stCondLst>
                                    <p:cond delay="0"/>
                                  </p:stCondLst>
                                  <p:childTnLst>
                                    <p:animMotion origin="layout" path="M -3.125E-6 -2.22222E-6 L -0.18619 0.16227 " pathEditMode="relative" rAng="0" ptsTypes="AA">
                                      <p:cBhvr>
                                        <p:cTn id="118" dur="2000" fill="hold"/>
                                        <p:tgtEl>
                                          <p:spTgt spid="1040"/>
                                        </p:tgtEl>
                                        <p:attrNameLst>
                                          <p:attrName>ppt_x</p:attrName>
                                          <p:attrName>ppt_y</p:attrName>
                                        </p:attrNameLst>
                                      </p:cBhvr>
                                      <p:rCtr x="-9310" y="8102"/>
                                    </p:animMotion>
                                  </p:childTnLst>
                                </p:cTn>
                              </p:par>
                            </p:childTnLst>
                          </p:cTn>
                        </p:par>
                      </p:childTnLst>
                    </p:cTn>
                  </p:par>
                  <p:par>
                    <p:cTn id="119" fill="hold">
                      <p:stCondLst>
                        <p:cond delay="indefinite"/>
                      </p:stCondLst>
                      <p:childTnLst>
                        <p:par>
                          <p:cTn id="120" fill="hold">
                            <p:stCondLst>
                              <p:cond delay="0"/>
                            </p:stCondLst>
                            <p:childTnLst>
                              <p:par>
                                <p:cTn id="121" presetID="6" presetClass="entr" presetSubtype="16" fill="hold" nodeType="clickEffect">
                                  <p:stCondLst>
                                    <p:cond delay="0"/>
                                  </p:stCondLst>
                                  <p:childTnLst>
                                    <p:set>
                                      <p:cBhvr>
                                        <p:cTn id="122" dur="1" fill="hold">
                                          <p:stCondLst>
                                            <p:cond delay="0"/>
                                          </p:stCondLst>
                                        </p:cTn>
                                        <p:tgtEl>
                                          <p:spTgt spid="20505"/>
                                        </p:tgtEl>
                                        <p:attrNameLst>
                                          <p:attrName>style.visibility</p:attrName>
                                        </p:attrNameLst>
                                      </p:cBhvr>
                                      <p:to>
                                        <p:strVal val="visible"/>
                                      </p:to>
                                    </p:set>
                                    <p:animEffect transition="in" filter="circle(in)">
                                      <p:cBhvr>
                                        <p:cTn id="123" dur="2000"/>
                                        <p:tgtEl>
                                          <p:spTgt spid="20505"/>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nodeType="clickEffect">
                                  <p:stCondLst>
                                    <p:cond delay="0"/>
                                  </p:stCondLst>
                                  <p:childTnLst>
                                    <p:animMotion origin="layout" path="M -0.18854 0.16042 L -0.06172 0.17292 " pathEditMode="relative" rAng="0" ptsTypes="AA">
                                      <p:cBhvr>
                                        <p:cTn id="127" dur="2000" fill="hold"/>
                                        <p:tgtEl>
                                          <p:spTgt spid="1040"/>
                                        </p:tgtEl>
                                        <p:attrNameLst>
                                          <p:attrName>ppt_x</p:attrName>
                                          <p:attrName>ppt_y</p:attrName>
                                        </p:attrNameLst>
                                      </p:cBhvr>
                                      <p:rCtr x="6341" y="625"/>
                                    </p:animMotion>
                                  </p:childTnLst>
                                </p:cTn>
                              </p:par>
                            </p:childTnLst>
                          </p:cTn>
                        </p:par>
                      </p:childTnLst>
                    </p:cTn>
                  </p:par>
                  <p:par>
                    <p:cTn id="128" fill="hold">
                      <p:stCondLst>
                        <p:cond delay="indefinite"/>
                      </p:stCondLst>
                      <p:childTnLst>
                        <p:par>
                          <p:cTn id="129" fill="hold">
                            <p:stCondLst>
                              <p:cond delay="0"/>
                            </p:stCondLst>
                            <p:childTnLst>
                              <p:par>
                                <p:cTn id="130" presetID="14" presetClass="exit" presetSubtype="10" fill="hold" nodeType="clickEffect">
                                  <p:stCondLst>
                                    <p:cond delay="0"/>
                                  </p:stCondLst>
                                  <p:childTnLst>
                                    <p:animEffect transition="out" filter="randombar(horizontal)">
                                      <p:cBhvr>
                                        <p:cTn id="131" dur="500"/>
                                        <p:tgtEl>
                                          <p:spTgt spid="1040"/>
                                        </p:tgtEl>
                                      </p:cBhvr>
                                    </p:animEffect>
                                    <p:set>
                                      <p:cBhvr>
                                        <p:cTn id="132" dur="1" fill="hold">
                                          <p:stCondLst>
                                            <p:cond delay="499"/>
                                          </p:stCondLst>
                                        </p:cTn>
                                        <p:tgtEl>
                                          <p:spTgt spid="1040"/>
                                        </p:tgtEl>
                                        <p:attrNameLst>
                                          <p:attrName>style.visibility</p:attrName>
                                        </p:attrNameLst>
                                      </p:cBhvr>
                                      <p:to>
                                        <p:strVal val="hidden"/>
                                      </p:to>
                                    </p:set>
                                  </p:childTnLst>
                                </p:cTn>
                              </p:par>
                              <p:par>
                                <p:cTn id="133" presetID="14" presetClass="entr" presetSubtype="10" fill="hold" grpId="0" nodeType="withEffect">
                                  <p:stCondLst>
                                    <p:cond delay="0"/>
                                  </p:stCondLst>
                                  <p:childTnLst>
                                    <p:set>
                                      <p:cBhvr>
                                        <p:cTn id="134" dur="1" fill="hold">
                                          <p:stCondLst>
                                            <p:cond delay="0"/>
                                          </p:stCondLst>
                                        </p:cTn>
                                        <p:tgtEl>
                                          <p:spTgt spid="1043"/>
                                        </p:tgtEl>
                                        <p:attrNameLst>
                                          <p:attrName>style.visibility</p:attrName>
                                        </p:attrNameLst>
                                      </p:cBhvr>
                                      <p:to>
                                        <p:strVal val="visible"/>
                                      </p:to>
                                    </p:set>
                                    <p:animEffect transition="in" filter="randombar(horizontal)">
                                      <p:cBhvr>
                                        <p:cTn id="135" dur="1000"/>
                                        <p:tgtEl>
                                          <p:spTgt spid="1043"/>
                                        </p:tgtEl>
                                      </p:cBhvr>
                                    </p:animEffect>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grpId="1" nodeType="clickEffect">
                                  <p:stCondLst>
                                    <p:cond delay="0"/>
                                  </p:stCondLst>
                                  <p:childTnLst>
                                    <p:animMotion origin="layout" path="M -4.16667E-6 5.55112E-17 L -0.21941 -0.0007 " pathEditMode="relative" rAng="0" ptsTypes="AA">
                                      <p:cBhvr>
                                        <p:cTn id="139" dur="1500" fill="hold"/>
                                        <p:tgtEl>
                                          <p:spTgt spid="1043"/>
                                        </p:tgtEl>
                                        <p:attrNameLst>
                                          <p:attrName>ppt_x</p:attrName>
                                          <p:attrName>ppt_y</p:attrName>
                                        </p:attrNameLst>
                                      </p:cBhvr>
                                      <p:rCtr x="-10938" y="162"/>
                                    </p:animMotion>
                                  </p:childTnLst>
                                </p:cTn>
                              </p:par>
                              <p:par>
                                <p:cTn id="140" presetID="14" presetClass="exit" presetSubtype="10" fill="hold" nodeType="withEffect">
                                  <p:stCondLst>
                                    <p:cond delay="0"/>
                                  </p:stCondLst>
                                  <p:childTnLst>
                                    <p:animEffect transition="out" filter="randombar(horizontal)">
                                      <p:cBhvr>
                                        <p:cTn id="141" dur="500"/>
                                        <p:tgtEl>
                                          <p:spTgt spid="20505"/>
                                        </p:tgtEl>
                                      </p:cBhvr>
                                    </p:animEffect>
                                    <p:set>
                                      <p:cBhvr>
                                        <p:cTn id="142" dur="1" fill="hold">
                                          <p:stCondLst>
                                            <p:cond delay="499"/>
                                          </p:stCondLst>
                                        </p:cTn>
                                        <p:tgtEl>
                                          <p:spTgt spid="2050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4" presetClass="exit" presetSubtype="10" fill="hold" grpId="2" nodeType="clickEffect">
                                  <p:stCondLst>
                                    <p:cond delay="0"/>
                                  </p:stCondLst>
                                  <p:childTnLst>
                                    <p:animEffect transition="out" filter="randombar(horizontal)">
                                      <p:cBhvr>
                                        <p:cTn id="146" dur="500"/>
                                        <p:tgtEl>
                                          <p:spTgt spid="1043"/>
                                        </p:tgtEl>
                                      </p:cBhvr>
                                    </p:animEffect>
                                    <p:set>
                                      <p:cBhvr>
                                        <p:cTn id="147" dur="1" fill="hold">
                                          <p:stCondLst>
                                            <p:cond delay="499"/>
                                          </p:stCondLst>
                                        </p:cTn>
                                        <p:tgtEl>
                                          <p:spTgt spid="1043"/>
                                        </p:tgtEl>
                                        <p:attrNameLst>
                                          <p:attrName>style.visibility</p:attrName>
                                        </p:attrNameLst>
                                      </p:cBhvr>
                                      <p:to>
                                        <p:strVal val="hidden"/>
                                      </p:to>
                                    </p:set>
                                  </p:childTnLst>
                                </p:cTn>
                              </p:par>
                            </p:childTnLst>
                          </p:cTn>
                        </p:par>
                        <p:par>
                          <p:cTn id="148" fill="hold">
                            <p:stCondLst>
                              <p:cond delay="1000"/>
                            </p:stCondLst>
                            <p:childTnLst>
                              <p:par>
                                <p:cTn id="149" presetID="21" presetClass="entr" presetSubtype="1" fill="hold" grpId="1" nodeType="afterEffect">
                                  <p:stCondLst>
                                    <p:cond delay="0"/>
                                  </p:stCondLst>
                                  <p:childTnLst>
                                    <p:set>
                                      <p:cBhvr>
                                        <p:cTn id="150" dur="1" fill="hold">
                                          <p:stCondLst>
                                            <p:cond delay="0"/>
                                          </p:stCondLst>
                                        </p:cTn>
                                        <p:tgtEl>
                                          <p:spTgt spid="1049"/>
                                        </p:tgtEl>
                                        <p:attrNameLst>
                                          <p:attrName>style.visibility</p:attrName>
                                        </p:attrNameLst>
                                      </p:cBhvr>
                                      <p:to>
                                        <p:strVal val="visible"/>
                                      </p:to>
                                    </p:set>
                                    <p:animEffect transition="in" filter="wheel(1)">
                                      <p:cBhvr>
                                        <p:cTn id="151" dur="1000"/>
                                        <p:tgtEl>
                                          <p:spTgt spid="1049"/>
                                        </p:tgtEl>
                                      </p:cBhvr>
                                    </p:animEffect>
                                  </p:childTnLst>
                                </p:cTn>
                              </p:par>
                              <p:par>
                                <p:cTn id="152" presetID="21" presetClass="entr" presetSubtype="1" fill="hold" nodeType="withEffect">
                                  <p:stCondLst>
                                    <p:cond delay="0"/>
                                  </p:stCondLst>
                                  <p:childTnLst>
                                    <p:set>
                                      <p:cBhvr>
                                        <p:cTn id="153" dur="1" fill="hold">
                                          <p:stCondLst>
                                            <p:cond delay="0"/>
                                          </p:stCondLst>
                                        </p:cTn>
                                        <p:tgtEl>
                                          <p:spTgt spid="1048"/>
                                        </p:tgtEl>
                                        <p:attrNameLst>
                                          <p:attrName>style.visibility</p:attrName>
                                        </p:attrNameLst>
                                      </p:cBhvr>
                                      <p:to>
                                        <p:strVal val="visible"/>
                                      </p:to>
                                    </p:set>
                                    <p:animEffect transition="in" filter="wheel(1)">
                                      <p:cBhvr>
                                        <p:cTn id="154" dur="1000"/>
                                        <p:tgtEl>
                                          <p:spTgt spid="1048"/>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grpId="2" nodeType="clickEffect">
                                  <p:stCondLst>
                                    <p:cond delay="0"/>
                                  </p:stCondLst>
                                  <p:childTnLst>
                                    <p:animMotion origin="layout" path="M -3.54167E-6 -4.81481E-6 L -0.13841 0.0838 " pathEditMode="relative" rAng="0" ptsTypes="AA">
                                      <p:cBhvr>
                                        <p:cTn id="158" dur="2000" fill="hold"/>
                                        <p:tgtEl>
                                          <p:spTgt spid="1049"/>
                                        </p:tgtEl>
                                        <p:attrNameLst>
                                          <p:attrName>ppt_x</p:attrName>
                                          <p:attrName>ppt_y</p:attrName>
                                        </p:attrNameLst>
                                      </p:cBhvr>
                                      <p:rCtr x="-6927" y="4190"/>
                                    </p:animMotion>
                                  </p:childTnLst>
                                </p:cTn>
                              </p:par>
                              <p:par>
                                <p:cTn id="159" presetID="42" presetClass="path" presetSubtype="0" accel="50000" decel="50000" fill="hold" nodeType="withEffect">
                                  <p:stCondLst>
                                    <p:cond delay="0"/>
                                  </p:stCondLst>
                                  <p:childTnLst>
                                    <p:animMotion origin="layout" path="M -3.75E-6 -4.07407E-6 L -0.13854 0.08703 " pathEditMode="relative" rAng="0" ptsTypes="AA">
                                      <p:cBhvr>
                                        <p:cTn id="160" dur="2000" fill="hold"/>
                                        <p:tgtEl>
                                          <p:spTgt spid="1048"/>
                                        </p:tgtEl>
                                        <p:attrNameLst>
                                          <p:attrName>ppt_x</p:attrName>
                                          <p:attrName>ppt_y</p:attrName>
                                        </p:attrNameLst>
                                      </p:cBhvr>
                                      <p:rCtr x="-7057" y="4375"/>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0.13841 0.0838 L -0.43541 -0.00046 " pathEditMode="relative" rAng="0" ptsTypes="AA">
                                      <p:cBhvr>
                                        <p:cTn id="164" dur="2000" fill="hold"/>
                                        <p:tgtEl>
                                          <p:spTgt spid="1049"/>
                                        </p:tgtEl>
                                        <p:attrNameLst>
                                          <p:attrName>ppt_x</p:attrName>
                                          <p:attrName>ppt_y</p:attrName>
                                        </p:attrNameLst>
                                      </p:cBhvr>
                                      <p:rCtr x="-14857" y="-4213"/>
                                    </p:animMotion>
                                  </p:childTnLst>
                                </p:cTn>
                              </p:par>
                              <p:par>
                                <p:cTn id="165" presetID="42" presetClass="path" presetSubtype="0" accel="50000" decel="50000" fill="hold" nodeType="withEffect">
                                  <p:stCondLst>
                                    <p:cond delay="0"/>
                                  </p:stCondLst>
                                  <p:childTnLst>
                                    <p:animMotion origin="layout" path="M -0.13854 0.08704 L -0.43554 0.00278 " pathEditMode="relative" rAng="0" ptsTypes="AA">
                                      <p:cBhvr>
                                        <p:cTn id="166" dur="2000" fill="hold"/>
                                        <p:tgtEl>
                                          <p:spTgt spid="1048"/>
                                        </p:tgtEl>
                                        <p:attrNameLst>
                                          <p:attrName>ppt_x</p:attrName>
                                          <p:attrName>ppt_y</p:attrName>
                                        </p:attrNameLst>
                                      </p:cBhvr>
                                      <p:rCtr x="-14727" y="-4120"/>
                                    </p:animMotion>
                                  </p:childTnLst>
                                </p:cTn>
                              </p:par>
                            </p:childTnLst>
                          </p:cTn>
                        </p:par>
                      </p:childTnLst>
                    </p:cTn>
                  </p:par>
                  <p:par>
                    <p:cTn id="167" fill="hold">
                      <p:stCondLst>
                        <p:cond delay="indefinite"/>
                      </p:stCondLst>
                      <p:childTnLst>
                        <p:par>
                          <p:cTn id="168" fill="hold">
                            <p:stCondLst>
                              <p:cond delay="0"/>
                            </p:stCondLst>
                            <p:childTnLst>
                              <p:par>
                                <p:cTn id="169" presetID="14" presetClass="exit" presetSubtype="10" fill="hold" grpId="4" nodeType="clickEffect">
                                  <p:stCondLst>
                                    <p:cond delay="0"/>
                                  </p:stCondLst>
                                  <p:childTnLst>
                                    <p:animEffect transition="out" filter="randombar(horizontal)">
                                      <p:cBhvr>
                                        <p:cTn id="170" dur="500"/>
                                        <p:tgtEl>
                                          <p:spTgt spid="1049"/>
                                        </p:tgtEl>
                                      </p:cBhvr>
                                    </p:animEffect>
                                    <p:set>
                                      <p:cBhvr>
                                        <p:cTn id="171" dur="1" fill="hold">
                                          <p:stCondLst>
                                            <p:cond delay="499"/>
                                          </p:stCondLst>
                                        </p:cTn>
                                        <p:tgtEl>
                                          <p:spTgt spid="1049"/>
                                        </p:tgtEl>
                                        <p:attrNameLst>
                                          <p:attrName>style.visibility</p:attrName>
                                        </p:attrNameLst>
                                      </p:cBhvr>
                                      <p:to>
                                        <p:strVal val="hidden"/>
                                      </p:to>
                                    </p:set>
                                  </p:childTnLst>
                                </p:cTn>
                              </p:par>
                              <p:par>
                                <p:cTn id="172" presetID="14" presetClass="exit" presetSubtype="10" fill="hold" nodeType="withEffect">
                                  <p:stCondLst>
                                    <p:cond delay="0"/>
                                  </p:stCondLst>
                                  <p:childTnLst>
                                    <p:animEffect transition="out" filter="randombar(horizontal)">
                                      <p:cBhvr>
                                        <p:cTn id="173" dur="500"/>
                                        <p:tgtEl>
                                          <p:spTgt spid="1048"/>
                                        </p:tgtEl>
                                      </p:cBhvr>
                                    </p:animEffect>
                                    <p:set>
                                      <p:cBhvr>
                                        <p:cTn id="174" dur="1" fill="hold">
                                          <p:stCondLst>
                                            <p:cond delay="499"/>
                                          </p:stCondLst>
                                        </p:cTn>
                                        <p:tgtEl>
                                          <p:spTgt spid="1048"/>
                                        </p:tgtEl>
                                        <p:attrNameLst>
                                          <p:attrName>style.visibility</p:attrName>
                                        </p:attrNameLst>
                                      </p:cBhvr>
                                      <p:to>
                                        <p:strVal val="hidden"/>
                                      </p:to>
                                    </p:set>
                                  </p:childTnLst>
                                </p:cTn>
                              </p:par>
                            </p:childTnLst>
                          </p:cTn>
                        </p:par>
                        <p:par>
                          <p:cTn id="175" fill="hold">
                            <p:stCondLst>
                              <p:cond delay="500"/>
                            </p:stCondLst>
                            <p:childTnLst>
                              <p:par>
                                <p:cTn id="176" presetID="14" presetClass="entr" presetSubtype="10" fill="hold" grpId="0" nodeType="afterEffect">
                                  <p:stCondLst>
                                    <p:cond delay="0"/>
                                  </p:stCondLst>
                                  <p:childTnLst>
                                    <p:set>
                                      <p:cBhvr>
                                        <p:cTn id="177" dur="1" fill="hold">
                                          <p:stCondLst>
                                            <p:cond delay="0"/>
                                          </p:stCondLst>
                                        </p:cTn>
                                        <p:tgtEl>
                                          <p:spTgt spid="4"/>
                                        </p:tgtEl>
                                        <p:attrNameLst>
                                          <p:attrName>style.visibility</p:attrName>
                                        </p:attrNameLst>
                                      </p:cBhvr>
                                      <p:to>
                                        <p:strVal val="visible"/>
                                      </p:to>
                                    </p:set>
                                    <p:animEffect transition="in" filter="randombar(horizontal)">
                                      <p:cBhvr>
                                        <p:cTn id="178" dur="500"/>
                                        <p:tgtEl>
                                          <p:spTgt spid="4"/>
                                        </p:tgtEl>
                                      </p:cBhvr>
                                    </p:animEffec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grpId="1" nodeType="clickEffect">
                                  <p:stCondLst>
                                    <p:cond delay="0"/>
                                  </p:stCondLst>
                                  <p:childTnLst>
                                    <p:animMotion origin="layout" path="M -6.25E-7 5.55112E-17 L 0.11953 0.22917 " pathEditMode="relative" rAng="0" ptsTypes="AA">
                                      <p:cBhvr>
                                        <p:cTn id="182" dur="2000" fill="hold"/>
                                        <p:tgtEl>
                                          <p:spTgt spid="4"/>
                                        </p:tgtEl>
                                        <p:attrNameLst>
                                          <p:attrName>ppt_x</p:attrName>
                                          <p:attrName>ppt_y</p:attrName>
                                        </p:attrNameLst>
                                      </p:cBhvr>
                                      <p:rCtr x="5977" y="11458"/>
                                    </p:animMotion>
                                  </p:childTnLst>
                                </p:cTn>
                              </p:par>
                            </p:childTnLst>
                          </p:cTn>
                        </p:par>
                        <p:par>
                          <p:cTn id="183" fill="hold">
                            <p:stCondLst>
                              <p:cond delay="2000"/>
                            </p:stCondLst>
                            <p:childTnLst>
                              <p:par>
                                <p:cTn id="184" presetID="6" presetClass="entr" presetSubtype="16" fill="hold" nodeType="afterEffect">
                                  <p:stCondLst>
                                    <p:cond delay="0"/>
                                  </p:stCondLst>
                                  <p:childTnLst>
                                    <p:set>
                                      <p:cBhvr>
                                        <p:cTn id="185" dur="1" fill="hold">
                                          <p:stCondLst>
                                            <p:cond delay="0"/>
                                          </p:stCondLst>
                                        </p:cTn>
                                        <p:tgtEl>
                                          <p:spTgt spid="2"/>
                                        </p:tgtEl>
                                        <p:attrNameLst>
                                          <p:attrName>style.visibility</p:attrName>
                                        </p:attrNameLst>
                                      </p:cBhvr>
                                      <p:to>
                                        <p:strVal val="visible"/>
                                      </p:to>
                                    </p:set>
                                    <p:animEffect transition="in" filter="circle(in)">
                                      <p:cBhvr>
                                        <p:cTn id="186" dur="2000"/>
                                        <p:tgtEl>
                                          <p:spTgt spid="2"/>
                                        </p:tgtEl>
                                      </p:cBhvr>
                                    </p:animEffect>
                                  </p:childTnLst>
                                </p:cTn>
                              </p:par>
                            </p:childTnLst>
                          </p:cTn>
                        </p:par>
                      </p:childTnLst>
                    </p:cTn>
                  </p:par>
                  <p:par>
                    <p:cTn id="187" fill="hold">
                      <p:stCondLst>
                        <p:cond delay="indefinite"/>
                      </p:stCondLst>
                      <p:childTnLst>
                        <p:par>
                          <p:cTn id="188" fill="hold">
                            <p:stCondLst>
                              <p:cond delay="0"/>
                            </p:stCondLst>
                            <p:childTnLst>
                              <p:par>
                                <p:cTn id="189" presetID="14" presetClass="exit" presetSubtype="10" fill="hold" grpId="2" nodeType="clickEffect">
                                  <p:stCondLst>
                                    <p:cond delay="0"/>
                                  </p:stCondLst>
                                  <p:childTnLst>
                                    <p:animEffect transition="out" filter="randombar(horizontal)">
                                      <p:cBhvr>
                                        <p:cTn id="190" dur="500"/>
                                        <p:tgtEl>
                                          <p:spTgt spid="4"/>
                                        </p:tgtEl>
                                      </p:cBhvr>
                                    </p:animEffect>
                                    <p:set>
                                      <p:cBhvr>
                                        <p:cTn id="191" dur="1" fill="hold">
                                          <p:stCondLst>
                                            <p:cond delay="499"/>
                                          </p:stCondLst>
                                        </p:cTn>
                                        <p:tgtEl>
                                          <p:spTgt spid="4"/>
                                        </p:tgtEl>
                                        <p:attrNameLst>
                                          <p:attrName>style.visibility</p:attrName>
                                        </p:attrNameLst>
                                      </p:cBhvr>
                                      <p:to>
                                        <p:strVal val="hidden"/>
                                      </p:to>
                                    </p:set>
                                  </p:childTnLst>
                                </p:cTn>
                              </p:par>
                            </p:childTnLst>
                          </p:cTn>
                        </p:par>
                        <p:par>
                          <p:cTn id="192" fill="hold">
                            <p:stCondLst>
                              <p:cond delay="500"/>
                            </p:stCondLst>
                            <p:childTnLst>
                              <p:par>
                                <p:cTn id="193" presetID="21" presetClass="entr" presetSubtype="1" fill="hold" nodeType="afterEffect">
                                  <p:stCondLst>
                                    <p:cond delay="0"/>
                                  </p:stCondLst>
                                  <p:childTnLst>
                                    <p:set>
                                      <p:cBhvr>
                                        <p:cTn id="194" dur="1" fill="hold">
                                          <p:stCondLst>
                                            <p:cond delay="0"/>
                                          </p:stCondLst>
                                        </p:cTn>
                                        <p:tgtEl>
                                          <p:spTgt spid="5"/>
                                        </p:tgtEl>
                                        <p:attrNameLst>
                                          <p:attrName>style.visibility</p:attrName>
                                        </p:attrNameLst>
                                      </p:cBhvr>
                                      <p:to>
                                        <p:strVal val="visible"/>
                                      </p:to>
                                    </p:set>
                                    <p:animEffect transition="in" filter="wheel(1)">
                                      <p:cBhvr>
                                        <p:cTn id="195" dur="1000"/>
                                        <p:tgtEl>
                                          <p:spTgt spid="5"/>
                                        </p:tgtEl>
                                      </p:cBhvr>
                                    </p:animEffect>
                                  </p:childTnLst>
                                </p:cTn>
                              </p:par>
                              <p:par>
                                <p:cTn id="196" presetID="14" presetClass="entr" presetSubtype="10" fill="hold" grpId="1" nodeType="withEffect">
                                  <p:stCondLst>
                                    <p:cond delay="0"/>
                                  </p:stCondLst>
                                  <p:childTnLst>
                                    <p:set>
                                      <p:cBhvr>
                                        <p:cTn id="197" dur="1" fill="hold">
                                          <p:stCondLst>
                                            <p:cond delay="0"/>
                                          </p:stCondLst>
                                        </p:cTn>
                                        <p:tgtEl>
                                          <p:spTgt spid="6"/>
                                        </p:tgtEl>
                                        <p:attrNameLst>
                                          <p:attrName>style.visibility</p:attrName>
                                        </p:attrNameLst>
                                      </p:cBhvr>
                                      <p:to>
                                        <p:strVal val="visible"/>
                                      </p:to>
                                    </p:set>
                                    <p:animEffect transition="in" filter="randombar(horizontal)">
                                      <p:cBhvr>
                                        <p:cTn id="198" dur="500"/>
                                        <p:tgtEl>
                                          <p:spTgt spid="6"/>
                                        </p:tgtEl>
                                      </p:cBhvr>
                                    </p:animEffect>
                                  </p:childTnLst>
                                </p:cTn>
                              </p:par>
                            </p:childTnLst>
                          </p:cTn>
                        </p:par>
                      </p:childTnLst>
                    </p:cTn>
                  </p:par>
                  <p:par>
                    <p:cTn id="199" fill="hold">
                      <p:stCondLst>
                        <p:cond delay="indefinite"/>
                      </p:stCondLst>
                      <p:childTnLst>
                        <p:par>
                          <p:cTn id="200" fill="hold">
                            <p:stCondLst>
                              <p:cond delay="0"/>
                            </p:stCondLst>
                            <p:childTnLst>
                              <p:par>
                                <p:cTn id="201" presetID="14" presetClass="exit" presetSubtype="10" fill="hold" nodeType="clickEffect">
                                  <p:stCondLst>
                                    <p:cond delay="0"/>
                                  </p:stCondLst>
                                  <p:childTnLst>
                                    <p:animEffect transition="out" filter="randombar(horizontal)">
                                      <p:cBhvr>
                                        <p:cTn id="202" dur="500"/>
                                        <p:tgtEl>
                                          <p:spTgt spid="2"/>
                                        </p:tgtEl>
                                      </p:cBhvr>
                                    </p:animEffect>
                                    <p:set>
                                      <p:cBhvr>
                                        <p:cTn id="203" dur="1" fill="hold">
                                          <p:stCondLst>
                                            <p:cond delay="499"/>
                                          </p:stCondLst>
                                        </p:cTn>
                                        <p:tgtEl>
                                          <p:spTgt spid="2"/>
                                        </p:tgtEl>
                                        <p:attrNameLst>
                                          <p:attrName>style.visibility</p:attrName>
                                        </p:attrNameLst>
                                      </p:cBhvr>
                                      <p:to>
                                        <p:strVal val="hidden"/>
                                      </p:to>
                                    </p:set>
                                  </p:childTnLst>
                                </p:cTn>
                              </p:par>
                              <p:par>
                                <p:cTn id="204" presetID="14" presetClass="exit" presetSubtype="10" fill="hold" grpId="2" nodeType="withEffect">
                                  <p:stCondLst>
                                    <p:cond delay="0"/>
                                  </p:stCondLst>
                                  <p:childTnLst>
                                    <p:animEffect transition="out" filter="randombar(horizontal)">
                                      <p:cBhvr>
                                        <p:cTn id="205" dur="500"/>
                                        <p:tgtEl>
                                          <p:spTgt spid="6"/>
                                        </p:tgtEl>
                                      </p:cBhvr>
                                    </p:animEffect>
                                    <p:set>
                                      <p:cBhvr>
                                        <p:cTn id="206" dur="1" fill="hold">
                                          <p:stCondLst>
                                            <p:cond delay="499"/>
                                          </p:stCondLst>
                                        </p:cTn>
                                        <p:tgtEl>
                                          <p:spTgt spid="6"/>
                                        </p:tgtEl>
                                        <p:attrNameLst>
                                          <p:attrName>style.visibility</p:attrName>
                                        </p:attrNameLst>
                                      </p:cBhvr>
                                      <p:to>
                                        <p:strVal val="hidden"/>
                                      </p:to>
                                    </p:set>
                                  </p:childTnLst>
                                </p:cTn>
                              </p:par>
                            </p:childTnLst>
                          </p:cTn>
                        </p:par>
                        <p:par>
                          <p:cTn id="207" fill="hold">
                            <p:stCondLst>
                              <p:cond delay="500"/>
                            </p:stCondLst>
                            <p:childTnLst>
                              <p:par>
                                <p:cTn id="208" presetID="42" presetClass="path" presetSubtype="0" accel="50000" decel="50000" fill="hold" nodeType="afterEffect">
                                  <p:stCondLst>
                                    <p:cond delay="0"/>
                                  </p:stCondLst>
                                  <p:childTnLst>
                                    <p:animMotion origin="layout" path="M 3.95833E-6 -1.85185E-6 L -0.23072 -0.2125 " pathEditMode="relative" rAng="0" ptsTypes="AA">
                                      <p:cBhvr>
                                        <p:cTn id="209" dur="2000" fill="hold"/>
                                        <p:tgtEl>
                                          <p:spTgt spid="5"/>
                                        </p:tgtEl>
                                        <p:attrNameLst>
                                          <p:attrName>ppt_x</p:attrName>
                                          <p:attrName>ppt_y</p:attrName>
                                        </p:attrNameLst>
                                      </p:cBhvr>
                                      <p:rCtr x="-11589" y="-10787"/>
                                    </p:animMotion>
                                  </p:childTnLst>
                                </p:cTn>
                              </p:par>
                            </p:childTnLst>
                          </p:cTn>
                        </p:par>
                      </p:childTnLst>
                    </p:cTn>
                  </p:par>
                  <p:par>
                    <p:cTn id="210" fill="hold">
                      <p:stCondLst>
                        <p:cond delay="indefinite"/>
                      </p:stCondLst>
                      <p:childTnLst>
                        <p:par>
                          <p:cTn id="211" fill="hold">
                            <p:stCondLst>
                              <p:cond delay="0"/>
                            </p:stCondLst>
                            <p:childTnLst>
                              <p:par>
                                <p:cTn id="212" presetID="21" presetClass="entr" presetSubtype="1" fill="hold" grpId="0" nodeType="clickEffect">
                                  <p:stCondLst>
                                    <p:cond delay="0"/>
                                  </p:stCondLst>
                                  <p:childTnLst>
                                    <p:set>
                                      <p:cBhvr>
                                        <p:cTn id="213" dur="1" fill="hold">
                                          <p:stCondLst>
                                            <p:cond delay="0"/>
                                          </p:stCondLst>
                                        </p:cTn>
                                        <p:tgtEl>
                                          <p:spTgt spid="1050"/>
                                        </p:tgtEl>
                                        <p:attrNameLst>
                                          <p:attrName>style.visibility</p:attrName>
                                        </p:attrNameLst>
                                      </p:cBhvr>
                                      <p:to>
                                        <p:strVal val="visible"/>
                                      </p:to>
                                    </p:set>
                                    <p:animEffect transition="in" filter="wheel(1)">
                                      <p:cBhvr>
                                        <p:cTn id="214" dur="1000"/>
                                        <p:tgtEl>
                                          <p:spTgt spid="1050"/>
                                        </p:tgtEl>
                                      </p:cBhvr>
                                    </p:animEffect>
                                  </p:childTnLst>
                                </p:cTn>
                              </p:par>
                              <p:par>
                                <p:cTn id="215" presetID="21" presetClass="entr" presetSubtype="1"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wheel(1)">
                                      <p:cBhvr>
                                        <p:cTn id="217" dur="1000"/>
                                        <p:tgtEl>
                                          <p:spTgt spid="55"/>
                                        </p:tgtEl>
                                      </p:cBhvr>
                                    </p:animEffect>
                                  </p:childTnLst>
                                </p:cTn>
                              </p:par>
                              <p:par>
                                <p:cTn id="218" presetID="21" presetClass="entr" presetSubtype="1" fill="hold" nodeType="withEffect">
                                  <p:stCondLst>
                                    <p:cond delay="0"/>
                                  </p:stCondLst>
                                  <p:childTnLst>
                                    <p:set>
                                      <p:cBhvr>
                                        <p:cTn id="219" dur="1" fill="hold">
                                          <p:stCondLst>
                                            <p:cond delay="0"/>
                                          </p:stCondLst>
                                        </p:cTn>
                                        <p:tgtEl>
                                          <p:spTgt spid="53"/>
                                        </p:tgtEl>
                                        <p:attrNameLst>
                                          <p:attrName>style.visibility</p:attrName>
                                        </p:attrNameLst>
                                      </p:cBhvr>
                                      <p:to>
                                        <p:strVal val="visible"/>
                                      </p:to>
                                    </p:set>
                                    <p:animEffect transition="in" filter="wheel(1)">
                                      <p:cBhvr>
                                        <p:cTn id="220" dur="1000"/>
                                        <p:tgtEl>
                                          <p:spTgt spid="53"/>
                                        </p:tgtEl>
                                      </p:cBhvr>
                                    </p:animEffect>
                                  </p:childTnLst>
                                </p:cTn>
                              </p:par>
                              <p:par>
                                <p:cTn id="221" presetID="21" presetClass="entr" presetSubtype="1" fill="hold" nodeType="withEffect">
                                  <p:stCondLst>
                                    <p:cond delay="0"/>
                                  </p:stCondLst>
                                  <p:childTnLst>
                                    <p:set>
                                      <p:cBhvr>
                                        <p:cTn id="222" dur="1" fill="hold">
                                          <p:stCondLst>
                                            <p:cond delay="0"/>
                                          </p:stCondLst>
                                        </p:cTn>
                                        <p:tgtEl>
                                          <p:spTgt spid="56"/>
                                        </p:tgtEl>
                                        <p:attrNameLst>
                                          <p:attrName>style.visibility</p:attrName>
                                        </p:attrNameLst>
                                      </p:cBhvr>
                                      <p:to>
                                        <p:strVal val="visible"/>
                                      </p:to>
                                    </p:set>
                                    <p:animEffect transition="in" filter="wheel(1)">
                                      <p:cBhvr>
                                        <p:cTn id="223" dur="1000"/>
                                        <p:tgtEl>
                                          <p:spTgt spid="56"/>
                                        </p:tgtEl>
                                      </p:cBhvr>
                                    </p:animEffect>
                                  </p:childTnLst>
                                </p:cTn>
                              </p:par>
                              <p:par>
                                <p:cTn id="224" presetID="21" presetClass="entr" presetSubtype="1" fill="hold" nodeType="withEffect">
                                  <p:stCondLst>
                                    <p:cond delay="0"/>
                                  </p:stCondLst>
                                  <p:childTnLst>
                                    <p:set>
                                      <p:cBhvr>
                                        <p:cTn id="225" dur="1" fill="hold">
                                          <p:stCondLst>
                                            <p:cond delay="0"/>
                                          </p:stCondLst>
                                        </p:cTn>
                                        <p:tgtEl>
                                          <p:spTgt spid="62"/>
                                        </p:tgtEl>
                                        <p:attrNameLst>
                                          <p:attrName>style.visibility</p:attrName>
                                        </p:attrNameLst>
                                      </p:cBhvr>
                                      <p:to>
                                        <p:strVal val="visible"/>
                                      </p:to>
                                    </p:set>
                                    <p:animEffect transition="in" filter="wheel(1)">
                                      <p:cBhvr>
                                        <p:cTn id="226" dur="1000"/>
                                        <p:tgtEl>
                                          <p:spTgt spid="62"/>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nodeType="clickEffect">
                                  <p:stCondLst>
                                    <p:cond delay="0"/>
                                  </p:stCondLst>
                                  <p:childTnLst>
                                    <p:animMotion origin="layout" path="M -0.23073 -0.2125 L -0.39427 -0.18796 " pathEditMode="relative" rAng="0" ptsTypes="AA">
                                      <p:cBhvr>
                                        <p:cTn id="230" dur="2000" fill="hold"/>
                                        <p:tgtEl>
                                          <p:spTgt spid="5"/>
                                        </p:tgtEl>
                                        <p:attrNameLst>
                                          <p:attrName>ppt_x</p:attrName>
                                          <p:attrName>ppt_y</p:attrName>
                                        </p:attrNameLst>
                                      </p:cBhvr>
                                      <p:rCtr x="-8281" y="1389"/>
                                    </p:animMotion>
                                  </p:childTnLst>
                                </p:cTn>
                              </p:par>
                            </p:childTnLst>
                          </p:cTn>
                        </p:par>
                        <p:par>
                          <p:cTn id="231" fill="hold">
                            <p:stCondLst>
                              <p:cond delay="2000"/>
                            </p:stCondLst>
                            <p:childTnLst>
                              <p:par>
                                <p:cTn id="232" presetID="14" presetClass="exit" presetSubtype="10" fill="hold" nodeType="afterEffect">
                                  <p:stCondLst>
                                    <p:cond delay="0"/>
                                  </p:stCondLst>
                                  <p:childTnLst>
                                    <p:animEffect transition="out" filter="randombar(horizontal)">
                                      <p:cBhvr>
                                        <p:cTn id="233" dur="500"/>
                                        <p:tgtEl>
                                          <p:spTgt spid="5"/>
                                        </p:tgtEl>
                                      </p:cBhvr>
                                    </p:animEffect>
                                    <p:set>
                                      <p:cBhvr>
                                        <p:cTn id="234" dur="1" fill="hold">
                                          <p:stCondLst>
                                            <p:cond delay="499"/>
                                          </p:stCondLst>
                                        </p:cTn>
                                        <p:tgtEl>
                                          <p:spTgt spid="5"/>
                                        </p:tgtEl>
                                        <p:attrNameLst>
                                          <p:attrName>style.visibility</p:attrName>
                                        </p:attrNameLst>
                                      </p:cBhvr>
                                      <p:to>
                                        <p:strVal val="hidden"/>
                                      </p:to>
                                    </p:set>
                                  </p:childTnLst>
                                </p:cTn>
                              </p:par>
                            </p:childTnLst>
                          </p:cTn>
                        </p:par>
                        <p:par>
                          <p:cTn id="235" fill="hold">
                            <p:stCondLst>
                              <p:cond delay="2500"/>
                            </p:stCondLst>
                            <p:childTnLst>
                              <p:par>
                                <p:cTn id="236" presetID="14" presetClass="entr" presetSubtype="10" fill="hold" grpId="1" nodeType="afterEffect">
                                  <p:stCondLst>
                                    <p:cond delay="0"/>
                                  </p:stCondLst>
                                  <p:childTnLst>
                                    <p:set>
                                      <p:cBhvr>
                                        <p:cTn id="237" dur="1" fill="hold">
                                          <p:stCondLst>
                                            <p:cond delay="0"/>
                                          </p:stCondLst>
                                        </p:cTn>
                                        <p:tgtEl>
                                          <p:spTgt spid="7"/>
                                        </p:tgtEl>
                                        <p:attrNameLst>
                                          <p:attrName>style.visibility</p:attrName>
                                        </p:attrNameLst>
                                      </p:cBhvr>
                                      <p:to>
                                        <p:strVal val="visible"/>
                                      </p:to>
                                    </p:set>
                                    <p:animEffect transition="in" filter="randombar(horizontal)">
                                      <p:cBhvr>
                                        <p:cTn id="238" dur="500"/>
                                        <p:tgtEl>
                                          <p:spTgt spid="7"/>
                                        </p:tgtEl>
                                      </p:cBhvr>
                                    </p:animEffect>
                                  </p:childTnLst>
                                </p:cTn>
                              </p:par>
                            </p:childTnLst>
                          </p:cTn>
                        </p:par>
                        <p:par>
                          <p:cTn id="239" fill="hold">
                            <p:stCondLst>
                              <p:cond delay="3000"/>
                            </p:stCondLst>
                            <p:childTnLst>
                              <p:par>
                                <p:cTn id="240" presetID="42" presetClass="path" presetSubtype="0" accel="50000" decel="50000" fill="hold" grpId="2" nodeType="afterEffect">
                                  <p:stCondLst>
                                    <p:cond delay="0"/>
                                  </p:stCondLst>
                                  <p:childTnLst>
                                    <p:animMotion origin="layout" path="M -1.875E-6 -1.85185E-6 L 0.12187 -0.0125 " pathEditMode="relative" rAng="0" ptsTypes="AA">
                                      <p:cBhvr>
                                        <p:cTn id="241" dur="2000" fill="hold"/>
                                        <p:tgtEl>
                                          <p:spTgt spid="7"/>
                                        </p:tgtEl>
                                        <p:attrNameLst>
                                          <p:attrName>ppt_x</p:attrName>
                                          <p:attrName>ppt_y</p:attrName>
                                        </p:attrNameLst>
                                      </p:cBhvr>
                                      <p:rCtr x="6224"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1" grpId="2"/>
      <p:bldP spid="41" grpId="3"/>
      <p:bldP spid="49" grpId="0"/>
      <p:bldP spid="49" grpId="1"/>
      <p:bldP spid="49" grpId="2"/>
      <p:bldP spid="49" grpId="3"/>
      <p:bldP spid="1033" grpId="0"/>
      <p:bldP spid="1033" grpId="1"/>
      <p:bldP spid="1033" grpId="2"/>
      <p:bldP spid="1033" grpId="3"/>
      <p:bldP spid="1035" grpId="0"/>
      <p:bldP spid="1035" grpId="1"/>
      <p:bldP spid="1037" grpId="0"/>
      <p:bldP spid="1038" grpId="0"/>
      <p:bldP spid="1041" grpId="0"/>
      <p:bldP spid="1041" grpId="1"/>
      <p:bldP spid="1041" grpId="2"/>
      <p:bldP spid="1043" grpId="0"/>
      <p:bldP spid="1043" grpId="1"/>
      <p:bldP spid="1043" grpId="2"/>
      <p:bldP spid="1049" grpId="0"/>
      <p:bldP spid="1049" grpId="1"/>
      <p:bldP spid="1049" grpId="2"/>
      <p:bldP spid="1049" grpId="3"/>
      <p:bldP spid="1049" grpId="4"/>
      <p:bldP spid="1050" grpId="0"/>
      <p:bldP spid="4" grpId="0"/>
      <p:bldP spid="4" grpId="1"/>
      <p:bldP spid="4" grpId="2"/>
      <p:bldP spid="6" grpId="0"/>
      <p:bldP spid="6" grpId="1"/>
      <p:bldP spid="6" grpId="2"/>
      <p:bldP spid="7" grpId="0"/>
      <p:bldP spid="7" grpId="1"/>
      <p:bldP spid="7" grpId="2"/>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l Template IIIT" id="{8839C0F0-3A9A-C149-BA4B-A6AA26401E1A}" vid="{66AB4241-E2E7-544B-BAE4-A134C5883488}"/>
    </a:ext>
  </a:extLst>
</a:theme>
</file>

<file path=ppt/theme/theme2.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l Template IIIT" id="{8839C0F0-3A9A-C149-BA4B-A6AA26401E1A}" vid="{66AB4241-E2E7-544B-BAE4-A134C588348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TotalTime>
  <Words>2620</Words>
  <Application>Microsoft Office PowerPoint</Application>
  <PresentationFormat>Widescreen</PresentationFormat>
  <Paragraphs>198</Paragraphs>
  <Slides>13</Slides>
  <Notes>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13</vt:i4>
      </vt:variant>
    </vt:vector>
  </HeadingPairs>
  <TitlesOfParts>
    <vt:vector size="28" baseType="lpstr">
      <vt:lpstr>Arial</vt:lpstr>
      <vt:lpstr>Calibri</vt:lpstr>
      <vt:lpstr>Calibri Light</vt:lpstr>
      <vt:lpstr>Chewy</vt:lpstr>
      <vt:lpstr>Consolas</vt:lpstr>
      <vt:lpstr>Fira Sans Extra Condensed</vt:lpstr>
      <vt:lpstr>Fira Sans Extra Condensed SemiB</vt:lpstr>
      <vt:lpstr>Georgia</vt:lpstr>
      <vt:lpstr>Minion</vt:lpstr>
      <vt:lpstr>Roboto</vt:lpstr>
      <vt:lpstr>Söhne</vt:lpstr>
      <vt:lpstr>Times New Roman</vt:lpstr>
      <vt:lpstr>Ubuntu</vt:lpstr>
      <vt:lpstr>Office Theme</vt:lpstr>
      <vt:lpstr>1_Office Theme</vt:lpstr>
      <vt:lpstr>Web-Based Cross-Chain Zero Knowledge Asset Proof</vt:lpstr>
      <vt:lpstr>Content</vt:lpstr>
      <vt:lpstr>Introduction</vt:lpstr>
      <vt:lpstr>Problem Statement</vt:lpstr>
      <vt:lpstr>Objectives   </vt:lpstr>
      <vt:lpstr>PowerPoint Presentation</vt:lpstr>
      <vt:lpstr>Proposed Architecture</vt:lpstr>
      <vt:lpstr>Calculation of Net Worth</vt:lpstr>
      <vt:lpstr>Zero Knowledge Proof Generation</vt:lpstr>
      <vt:lpstr>Demonstration   </vt:lpstr>
      <vt:lpstr>Conclusion and Future Directions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Agrawal</dc:creator>
  <cp:lastModifiedBy>Vinay Kiran Polisetti</cp:lastModifiedBy>
  <cp:revision>144</cp:revision>
  <dcterms:created xsi:type="dcterms:W3CDTF">2020-01-15T07:35:03Z</dcterms:created>
  <dcterms:modified xsi:type="dcterms:W3CDTF">2023-12-14T14:30:32Z</dcterms:modified>
</cp:coreProperties>
</file>