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css-custom-properties-part-1/" TargetMode="External"/><Relationship Id="rId2" Type="http://schemas.openxmlformats.org/officeDocument/2006/relationships/hyperlink" Target="https://developer.mozilla.org/en-US/docs/Web/API/Window/localStor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nts.google.com/" TargetMode="External"/><Relationship Id="rId4" Type="http://schemas.openxmlformats.org/officeDocument/2006/relationships/hyperlink" Target="https://docs.github.com/en/pages/getting-started-with-github-pag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nayrawat2004.github.io/IBM-FRONT-END-PROJECT-TASK-MANAGER/" TargetMode="External"/><Relationship Id="rId2" Type="http://schemas.openxmlformats.org/officeDocument/2006/relationships/hyperlink" Target="https://github.com/VinayRawat2004/IBM-FRONT-END-PROJECT-TASK-MANAG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Task Manager with Progress Tracker</a:t>
            </a:r>
            <a:endParaRPr lang="en-US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Vinay Rawat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Graphic Era Hill University, Dehradun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i="1" dirty="0"/>
              <a:t>MDN Web Docs: </a:t>
            </a:r>
            <a:r>
              <a:rPr lang="en-IN" sz="2400" i="1" dirty="0" err="1"/>
              <a:t>LocalStorage</a:t>
            </a:r>
            <a:r>
              <a:rPr lang="en-IN" sz="2400" i="1" dirty="0"/>
              <a:t> API - </a:t>
            </a:r>
            <a:r>
              <a:rPr lang="en-IN" sz="2400" i="1" dirty="0">
                <a:hlinkClick r:id="rId2"/>
              </a:rPr>
              <a:t>https://developer.mozilla.org/en-US/docs/Web/API/Window/localStorage</a:t>
            </a:r>
            <a:r>
              <a:rPr lang="en-IN" sz="2400" i="1" dirty="0"/>
              <a:t> </a:t>
            </a:r>
          </a:p>
          <a:p>
            <a:pPr marL="305435" indent="-305435"/>
            <a:r>
              <a:rPr lang="en-IN" sz="2400" i="1" dirty="0"/>
              <a:t>CSS-Tricks: CSS Custom Properties - </a:t>
            </a:r>
            <a:r>
              <a:rPr lang="en-IN" sz="2400" i="1" dirty="0">
                <a:hlinkClick r:id="rId3"/>
              </a:rPr>
              <a:t>https://css-tricks.com/css-custom-properties-part-1/</a:t>
            </a:r>
            <a:r>
              <a:rPr lang="en-IN" sz="2400" i="1" dirty="0"/>
              <a:t> </a:t>
            </a:r>
          </a:p>
          <a:p>
            <a:pPr marL="305435" indent="-305435"/>
            <a:r>
              <a:rPr lang="en-IN" sz="2400" i="1" dirty="0"/>
              <a:t> GitHub Pages Documentation - </a:t>
            </a:r>
            <a:r>
              <a:rPr lang="en-IN" sz="2400" i="1" dirty="0">
                <a:hlinkClick r:id="rId4"/>
              </a:rPr>
              <a:t>https://docs.github.com/en/pages/getting-started-with-github-pages</a:t>
            </a:r>
            <a:endParaRPr lang="en-IN" sz="2400" i="1" dirty="0"/>
          </a:p>
          <a:p>
            <a:pPr marL="305435" indent="-305435"/>
            <a:r>
              <a:rPr lang="en-IN" sz="2400" i="1" dirty="0"/>
              <a:t>Google Fonts - </a:t>
            </a:r>
            <a:r>
              <a:rPr lang="en-IN" sz="2400" i="1" dirty="0">
                <a:hlinkClick r:id="rId5"/>
              </a:rPr>
              <a:t>https://fonts.google.com/</a:t>
            </a:r>
            <a:r>
              <a:rPr lang="en-IN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08424"/>
            <a:ext cx="9480288" cy="2860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Many individuals struggle to manage their daily tasks effectively.</a:t>
            </a:r>
          </a:p>
          <a:p>
            <a:r>
              <a:rPr lang="en-US" dirty="0"/>
              <a:t>It is difficult for users to track their progress on tasks consistently.</a:t>
            </a:r>
          </a:p>
          <a:p>
            <a:r>
              <a:rPr lang="en-US" dirty="0"/>
              <a:t>Traditional methods like paper lists or basic notes are often inflexible and lack visual motivation.</a:t>
            </a:r>
          </a:p>
          <a:p>
            <a:r>
              <a:rPr lang="en-US" dirty="0"/>
              <a:t>Users face challenges in prioritizing tasks, meeting deadlines, and maintaining productivity.</a:t>
            </a:r>
          </a:p>
          <a:p>
            <a:r>
              <a:rPr lang="en-US" dirty="0"/>
              <a:t>There is a need for an application that allows users to </a:t>
            </a:r>
            <a:r>
              <a:rPr lang="en-US" b="1" dirty="0"/>
              <a:t>add, edit, complete, and delete tasks</a:t>
            </a:r>
            <a:r>
              <a:rPr lang="en-US" dirty="0"/>
              <a:t> easily.</a:t>
            </a:r>
          </a:p>
          <a:p>
            <a:r>
              <a:rPr lang="en-US" dirty="0"/>
              <a:t>Visualizing progress can help users stay motivated and improve time management.</a:t>
            </a:r>
          </a:p>
          <a:p>
            <a:r>
              <a:rPr lang="en-US" dirty="0"/>
              <a:t>A simple and interactive solution can enhance personal productivity and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86689"/>
            <a:ext cx="9357113" cy="521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2000" b="1" dirty="0" err="1"/>
              <a:t>ProTask</a:t>
            </a:r>
            <a:r>
              <a:rPr lang="en-IN" sz="2000" b="1" dirty="0"/>
              <a:t> is a client-side, single-page application (SPA) following a simple MVC pattern:</a:t>
            </a:r>
          </a:p>
          <a:p>
            <a:r>
              <a:rPr lang="en-IN" sz="1800" b="1" dirty="0"/>
              <a:t>Model:</a:t>
            </a:r>
            <a:r>
              <a:rPr lang="en-IN" sz="1800" dirty="0"/>
              <a:t> Task data in a JavaScript array, persisted via </a:t>
            </a:r>
            <a:r>
              <a:rPr lang="en-IN" sz="1800" dirty="0" err="1"/>
              <a:t>LocalStorage</a:t>
            </a:r>
            <a:r>
              <a:rPr lang="en-IN" sz="1800" dirty="0"/>
              <a:t>.</a:t>
            </a:r>
          </a:p>
          <a:p>
            <a:r>
              <a:rPr lang="en-IN" sz="1800" b="1" dirty="0"/>
              <a:t>View:</a:t>
            </a:r>
            <a:r>
              <a:rPr lang="en-IN" sz="1800" dirty="0"/>
              <a:t> Dynamically renders HTML elements.</a:t>
            </a:r>
          </a:p>
          <a:p>
            <a:r>
              <a:rPr lang="en-IN" sz="1800" b="1" dirty="0"/>
              <a:t>Controller:</a:t>
            </a:r>
            <a:r>
              <a:rPr lang="en-IN" sz="1800" dirty="0"/>
              <a:t> Handles user events for state updates.</a:t>
            </a:r>
          </a:p>
          <a:p>
            <a:r>
              <a:rPr lang="en-IN" sz="1800" dirty="0"/>
              <a:t>Zero server reliance allows instant loading and offline usage.</a:t>
            </a:r>
          </a:p>
          <a:p>
            <a:pPr marL="0" indent="0">
              <a:buNone/>
            </a:pPr>
            <a:r>
              <a:rPr lang="en-IN" sz="2000" b="1" dirty="0"/>
              <a:t>Key Technologies</a:t>
            </a:r>
            <a:endParaRPr lang="en-IN" sz="2000" dirty="0"/>
          </a:p>
          <a:p>
            <a:r>
              <a:rPr lang="en-IN" sz="1800" b="1" dirty="0"/>
              <a:t>HTML5:</a:t>
            </a:r>
            <a:r>
              <a:rPr lang="en-IN" sz="1800" dirty="0"/>
              <a:t> Semantic UI structure (&lt;header&gt;, &lt;main&gt;, &lt;ul&gt;) for accessibility &amp; SEO.</a:t>
            </a:r>
          </a:p>
          <a:p>
            <a:r>
              <a:rPr lang="en-IN" sz="1800" b="1" dirty="0"/>
              <a:t>CSS3:</a:t>
            </a:r>
            <a:r>
              <a:rPr lang="en-IN" sz="1800" dirty="0"/>
              <a:t> Theming via custom properties, Flexbox layouts, transitions, media queries.</a:t>
            </a:r>
          </a:p>
          <a:p>
            <a:r>
              <a:rPr lang="en-IN" sz="1800" b="1" dirty="0"/>
              <a:t>JavaScript (ES6+):</a:t>
            </a:r>
            <a:r>
              <a:rPr lang="en-IN" sz="1800" dirty="0"/>
              <a:t> DOM handling, event delegation, inline editing, JSON serialization.</a:t>
            </a:r>
          </a:p>
          <a:p>
            <a:r>
              <a:rPr lang="en-IN" sz="1800" b="1" dirty="0" err="1"/>
              <a:t>LocalStorage</a:t>
            </a:r>
            <a:r>
              <a:rPr lang="en-IN" sz="1800" b="1" dirty="0"/>
              <a:t> API:</a:t>
            </a:r>
            <a:r>
              <a:rPr lang="en-IN" sz="1800" dirty="0"/>
              <a:t> Persists tasks and theme.</a:t>
            </a:r>
          </a:p>
          <a:p>
            <a:r>
              <a:rPr lang="en-IN" sz="1800" b="1" dirty="0"/>
              <a:t>Google Fonts API:</a:t>
            </a:r>
            <a:r>
              <a:rPr lang="en-IN" sz="1800" dirty="0"/>
              <a:t> Poppins, Playfair Display, Courier New, </a:t>
            </a:r>
            <a:r>
              <a:rPr lang="en-IN" sz="1800" dirty="0" err="1"/>
              <a:t>Orbitron</a:t>
            </a:r>
            <a:r>
              <a:rPr lang="en-IN" sz="1800" dirty="0"/>
              <a:t>.</a:t>
            </a:r>
          </a:p>
          <a:p>
            <a:r>
              <a:rPr lang="en-IN" sz="1800" b="1" dirty="0"/>
              <a:t>GitHub Pages:</a:t>
            </a:r>
            <a:r>
              <a:rPr lang="en-IN" sz="1800" dirty="0"/>
              <a:t> Hosts the static site; Git for version control.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29567"/>
            <a:ext cx="8456802" cy="4818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2000" b="1" dirty="0"/>
              <a:t>Core Algorithm</a:t>
            </a:r>
          </a:p>
          <a:p>
            <a:r>
              <a:rPr lang="en-IN" sz="1800" b="1" dirty="0"/>
              <a:t>Initialization:</a:t>
            </a:r>
            <a:r>
              <a:rPr lang="en-IN" sz="1800" dirty="0"/>
              <a:t> Load tasks and theme from </a:t>
            </a:r>
            <a:r>
              <a:rPr lang="en-IN" sz="1800" dirty="0" err="1"/>
              <a:t>LocalStorage</a:t>
            </a:r>
            <a:r>
              <a:rPr lang="en-IN" sz="1800" dirty="0"/>
              <a:t>; render UI.</a:t>
            </a:r>
          </a:p>
          <a:p>
            <a:r>
              <a:rPr lang="en-IN" sz="1800" b="1" dirty="0"/>
              <a:t>Add Task:</a:t>
            </a:r>
            <a:r>
              <a:rPr lang="en-IN" sz="1800" dirty="0"/>
              <a:t> Push to tasks array → save → render.</a:t>
            </a:r>
          </a:p>
          <a:p>
            <a:r>
              <a:rPr lang="en-IN" sz="1800" b="1" dirty="0"/>
              <a:t>Render Tasks:</a:t>
            </a:r>
            <a:r>
              <a:rPr lang="en-IN" sz="1800" dirty="0"/>
              <a:t> Update task list HTML; show placeholder if empty; update progress.</a:t>
            </a:r>
          </a:p>
          <a:p>
            <a:r>
              <a:rPr lang="en-IN" sz="1800" b="1" dirty="0"/>
              <a:t>Interaction:</a:t>
            </a:r>
            <a:r>
              <a:rPr lang="en-IN" sz="1800" dirty="0"/>
              <a:t> Toggle complete, edit, delete tasks → save &amp; render.</a:t>
            </a:r>
          </a:p>
          <a:p>
            <a:r>
              <a:rPr lang="en-IN" sz="1800" b="1" dirty="0"/>
              <a:t>Progress Tracking:</a:t>
            </a:r>
            <a:r>
              <a:rPr lang="en-IN" sz="1800" dirty="0"/>
              <a:t> Calculate % completed → update progress bar/text.</a:t>
            </a:r>
          </a:p>
          <a:p>
            <a:r>
              <a:rPr lang="en-IN" sz="1800" b="1" dirty="0"/>
              <a:t>Theme Switch:</a:t>
            </a:r>
            <a:r>
              <a:rPr lang="en-IN" sz="1800" dirty="0"/>
              <a:t> Apply selected theme → persist.</a:t>
            </a:r>
          </a:p>
          <a:p>
            <a:pPr marL="0" indent="0">
              <a:buNone/>
            </a:pPr>
            <a:r>
              <a:rPr lang="en-IN" sz="2000" b="1" dirty="0"/>
              <a:t>Deployment Steps</a:t>
            </a:r>
          </a:p>
          <a:p>
            <a:r>
              <a:rPr lang="en-IN" sz="1800" dirty="0"/>
              <a:t>Create GitHub repo, add index.html, style.css, script.js.</a:t>
            </a:r>
          </a:p>
          <a:p>
            <a:r>
              <a:rPr lang="en-IN" sz="1800" dirty="0"/>
              <a:t>Test locally; commit &amp; push.</a:t>
            </a:r>
          </a:p>
          <a:p>
            <a:r>
              <a:rPr lang="en-IN" sz="1800" dirty="0"/>
              <a:t>Enable GitHub Pages; verify online.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E2CCB3-32DC-5BDA-8980-B9611DAFA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1"/>
            <a:ext cx="10755402" cy="52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 : </a:t>
            </a:r>
            <a:r>
              <a:rPr lang="en-US" sz="2800" b="1" dirty="0">
                <a:hlinkClick r:id="rId2"/>
              </a:rPr>
              <a:t>https://github.com/VinayRawat2004/IBM-FRONT-END-PROJECT-TASK-MANAGER</a:t>
            </a:r>
            <a:r>
              <a:rPr lang="en-US" sz="2800" b="1" dirty="0"/>
              <a:t> </a:t>
            </a: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Deployment link: </a:t>
            </a:r>
            <a:r>
              <a:rPr lang="en-US" sz="2800" b="1" dirty="0">
                <a:ea typeface="+mn-lt"/>
                <a:cs typeface="+mn-lt"/>
                <a:hlinkClick r:id="rId3"/>
              </a:rPr>
              <a:t>https://vinayrawat2004.github.io/IBM-FRONT-END-PROJECT-TASK-MANAGER/</a:t>
            </a:r>
            <a:r>
              <a:rPr lang="en-US" sz="2800" b="1" dirty="0">
                <a:ea typeface="+mn-lt"/>
                <a:cs typeface="+mn-lt"/>
              </a:rPr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9850" y="1422830"/>
            <a:ext cx="10555838" cy="299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ProTask</a:t>
            </a:r>
            <a:r>
              <a:rPr lang="en-US" sz="1800" dirty="0"/>
              <a:t> is a lightweight, fully functional to-do app built with vanilla web technologies.</a:t>
            </a:r>
          </a:p>
          <a:p>
            <a:r>
              <a:rPr lang="en-US" sz="1800" dirty="0"/>
              <a:t>Implements CRUD operations, real-time progress tracking, theming, and persistence without a backend.</a:t>
            </a:r>
          </a:p>
          <a:p>
            <a:r>
              <a:rPr lang="en-US" sz="1800" dirty="0"/>
              <a:t>Follows an MVC-like pattern, ensuring maintainability and modularity.</a:t>
            </a:r>
          </a:p>
          <a:p>
            <a:r>
              <a:rPr lang="en-US" sz="1800" dirty="0"/>
              <a:t>Fully responsive design ensures usability across devices.</a:t>
            </a:r>
          </a:p>
          <a:p>
            <a:r>
              <a:rPr lang="en-US" sz="1800" dirty="0"/>
              <a:t>Handles 0–100 tasks smoothly with optimized performance.</a:t>
            </a:r>
          </a:p>
          <a:p>
            <a:r>
              <a:rPr lang="en-US" sz="1800" dirty="0"/>
              <a:t>Deployment via GitHub Pages enables free, seamless hosting.</a:t>
            </a:r>
          </a:p>
          <a:p>
            <a:r>
              <a:rPr lang="en-US" sz="1800" dirty="0"/>
              <a:t>Demonstrates that simple, small-sized SPAs (&lt;11KB) can provide a rich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9A495C5-C1AE-CE51-985F-6DD2BF3E3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5" y="1831881"/>
            <a:ext cx="1046850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Sync: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Firebase for cross-device task access and backup.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Task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priorities, deadlines, categories/tags, and reminders.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&amp; Filter: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Quickly locate tasks via keyword search or filters.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Export/Import: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 tasks export/import in JSON/CSV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Visualize productivity trends, daily/weekly completion summaries.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PWA Support: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Offline caching, push notifications, installable app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Optional login for personalized task lists across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&amp; Maintenance: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Unit testing (Jest) for core functions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renderTasks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updateProgress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191</TotalTime>
  <Words>715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Task Manager with Progress Tracker</vt:lpstr>
      <vt:lpstr>OUTLINE</vt:lpstr>
      <vt:lpstr>Problem Statement</vt:lpstr>
      <vt:lpstr>System  Approach</vt:lpstr>
      <vt:lpstr>Algorithm &amp; Deployment</vt:lpstr>
      <vt:lpstr>Result</vt:lpstr>
      <vt:lpstr>GITHUB AND DEPLOYMNET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VINAY RAWAT</cp:lastModifiedBy>
  <cp:revision>49</cp:revision>
  <dcterms:created xsi:type="dcterms:W3CDTF">2021-05-26T16:50:10Z</dcterms:created>
  <dcterms:modified xsi:type="dcterms:W3CDTF">2025-10-04T15:43:52Z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