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344" r:id="rId4"/>
    <p:sldId id="345" r:id="rId5"/>
    <p:sldId id="346" r:id="rId6"/>
    <p:sldId id="264" r:id="rId7"/>
    <p:sldId id="348" r:id="rId8"/>
    <p:sldId id="261" r:id="rId9"/>
    <p:sldId id="349" r:id="rId10"/>
  </p:sldIdLst>
  <p:sldSz cx="9144000" cy="5143500" type="screen16x9"/>
  <p:notesSz cx="6858000" cy="9144000"/>
  <p:embeddedFontLst>
    <p:embeddedFont>
      <p:font typeface="Lato Black" panose="020B0604020202020204" charset="0"/>
      <p:bold r:id="rId12"/>
      <p:boldItalic r:id="rId13"/>
    </p:embeddedFont>
    <p:embeddedFont>
      <p:font typeface="Bebas Neue" panose="020B0606020202050201" pitchFamily="34" charset="0"/>
      <p:regular r:id="rId14"/>
    </p:embeddedFont>
    <p:embeddedFont>
      <p:font typeface="Segoe UI Variable Display Semib" pitchFamily="2" charset="0"/>
      <p:bold r:id="rId15"/>
    </p:embeddedFont>
    <p:embeddedFont>
      <p:font typeface="Poppins Medium" panose="020B0604020202020204" charset="0"/>
      <p:regular r:id="rId16"/>
      <p:bold r:id="rId17"/>
      <p:italic r:id="rId18"/>
      <p:boldItalic r:id="rId19"/>
    </p:embeddedFon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Poppins Black" panose="020B0604020202020204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66FF99"/>
    <a:srgbClr val="FF33CC"/>
    <a:srgbClr val="0F4B7E"/>
    <a:srgbClr val="0066FF"/>
    <a:srgbClr val="FFFFFF"/>
    <a:srgbClr val="FF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646F92-43C6-4166-A95E-44347CE05984}">
  <a:tblStyle styleId="{CA646F92-43C6-4166-A95E-44347CE059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6272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f6178a98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f6178a98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91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525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73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594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048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f69f7479d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f69f7479d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579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e4a40325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e4a40325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015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015b5f7f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015b5f7f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721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11b6e8ec4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11b6e8ec4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4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29477" y="1798619"/>
            <a:ext cx="1171773" cy="564308"/>
            <a:chOff x="1329477" y="1798619"/>
            <a:chExt cx="1171773" cy="564308"/>
          </a:xfrm>
        </p:grpSpPr>
        <p:sp>
          <p:nvSpPr>
            <p:cNvPr id="10" name="Google Shape;10;p2"/>
            <p:cNvSpPr/>
            <p:nvPr/>
          </p:nvSpPr>
          <p:spPr>
            <a:xfrm>
              <a:off x="1844541" y="1845359"/>
              <a:ext cx="104307" cy="55063"/>
            </a:xfrm>
            <a:custGeom>
              <a:avLst/>
              <a:gdLst/>
              <a:ahLst/>
              <a:cxnLst/>
              <a:rect l="l" t="t" r="r" b="b"/>
              <a:pathLst>
                <a:path w="2707" h="1429" extrusionOk="0">
                  <a:moveTo>
                    <a:pt x="1969" y="0"/>
                  </a:moveTo>
                  <a:cubicBezTo>
                    <a:pt x="841" y="0"/>
                    <a:pt x="0" y="576"/>
                    <a:pt x="0" y="576"/>
                  </a:cubicBezTo>
                  <a:lnTo>
                    <a:pt x="1871" y="1428"/>
                  </a:lnTo>
                  <a:lnTo>
                    <a:pt x="2640" y="1378"/>
                  </a:lnTo>
                  <a:cubicBezTo>
                    <a:pt x="2707" y="459"/>
                    <a:pt x="2189" y="8"/>
                    <a:pt x="2189" y="8"/>
                  </a:cubicBezTo>
                  <a:cubicBezTo>
                    <a:pt x="2114" y="3"/>
                    <a:pt x="2041" y="0"/>
                    <a:pt x="19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867044" y="1864972"/>
              <a:ext cx="75370" cy="31558"/>
            </a:xfrm>
            <a:custGeom>
              <a:avLst/>
              <a:gdLst/>
              <a:ahLst/>
              <a:cxnLst/>
              <a:rect l="l" t="t" r="r" b="b"/>
              <a:pathLst>
                <a:path w="1956" h="819" extrusionOk="0">
                  <a:moveTo>
                    <a:pt x="1822" y="0"/>
                  </a:moveTo>
                  <a:cubicBezTo>
                    <a:pt x="1822" y="0"/>
                    <a:pt x="619" y="134"/>
                    <a:pt x="1" y="401"/>
                  </a:cubicBezTo>
                  <a:lnTo>
                    <a:pt x="1572" y="819"/>
                  </a:lnTo>
                  <a:lnTo>
                    <a:pt x="1956" y="702"/>
                  </a:lnTo>
                  <a:cubicBezTo>
                    <a:pt x="1956" y="702"/>
                    <a:pt x="1956" y="334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962335" y="1895567"/>
              <a:ext cx="105001" cy="55063"/>
            </a:xfrm>
            <a:custGeom>
              <a:avLst/>
              <a:gdLst/>
              <a:ahLst/>
              <a:cxnLst/>
              <a:rect l="l" t="t" r="r" b="b"/>
              <a:pathLst>
                <a:path w="2725" h="1429" extrusionOk="0">
                  <a:moveTo>
                    <a:pt x="1986" y="1"/>
                  </a:moveTo>
                  <a:cubicBezTo>
                    <a:pt x="857" y="1"/>
                    <a:pt x="1" y="576"/>
                    <a:pt x="1" y="576"/>
                  </a:cubicBezTo>
                  <a:lnTo>
                    <a:pt x="1889" y="1428"/>
                  </a:lnTo>
                  <a:lnTo>
                    <a:pt x="2657" y="1362"/>
                  </a:lnTo>
                  <a:cubicBezTo>
                    <a:pt x="2724" y="443"/>
                    <a:pt x="2206" y="8"/>
                    <a:pt x="2206" y="8"/>
                  </a:cubicBezTo>
                  <a:cubicBezTo>
                    <a:pt x="2132" y="3"/>
                    <a:pt x="2058" y="1"/>
                    <a:pt x="1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985532" y="1915180"/>
              <a:ext cx="75370" cy="31597"/>
            </a:xfrm>
            <a:custGeom>
              <a:avLst/>
              <a:gdLst/>
              <a:ahLst/>
              <a:cxnLst/>
              <a:rect l="l" t="t" r="r" b="b"/>
              <a:pathLst>
                <a:path w="1956" h="820" extrusionOk="0">
                  <a:moveTo>
                    <a:pt x="1805" y="0"/>
                  </a:moveTo>
                  <a:cubicBezTo>
                    <a:pt x="1805" y="0"/>
                    <a:pt x="618" y="117"/>
                    <a:pt x="0" y="401"/>
                  </a:cubicBezTo>
                  <a:lnTo>
                    <a:pt x="1554" y="819"/>
                  </a:lnTo>
                  <a:lnTo>
                    <a:pt x="1955" y="685"/>
                  </a:lnTo>
                  <a:cubicBezTo>
                    <a:pt x="1955" y="685"/>
                    <a:pt x="1955" y="335"/>
                    <a:pt x="1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44957" y="2169494"/>
              <a:ext cx="139102" cy="74753"/>
            </a:xfrm>
            <a:custGeom>
              <a:avLst/>
              <a:gdLst/>
              <a:ahLst/>
              <a:cxnLst/>
              <a:rect l="l" t="t" r="r" b="b"/>
              <a:pathLst>
                <a:path w="3610" h="1940" extrusionOk="0">
                  <a:moveTo>
                    <a:pt x="3092" y="0"/>
                  </a:moveTo>
                  <a:cubicBezTo>
                    <a:pt x="3092" y="0"/>
                    <a:pt x="2474" y="0"/>
                    <a:pt x="1471" y="284"/>
                  </a:cubicBezTo>
                  <a:lnTo>
                    <a:pt x="1" y="1755"/>
                  </a:lnTo>
                  <a:cubicBezTo>
                    <a:pt x="1" y="1755"/>
                    <a:pt x="540" y="1939"/>
                    <a:pt x="1115" y="1939"/>
                  </a:cubicBezTo>
                  <a:cubicBezTo>
                    <a:pt x="1139" y="1939"/>
                    <a:pt x="1163" y="1939"/>
                    <a:pt x="1187" y="1938"/>
                  </a:cubicBezTo>
                  <a:cubicBezTo>
                    <a:pt x="1187" y="1938"/>
                    <a:pt x="2691" y="1788"/>
                    <a:pt x="3409" y="1420"/>
                  </a:cubicBezTo>
                  <a:cubicBezTo>
                    <a:pt x="3409" y="1420"/>
                    <a:pt x="3610" y="485"/>
                    <a:pt x="3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99243" y="1798619"/>
              <a:ext cx="439771" cy="202450"/>
            </a:xfrm>
            <a:custGeom>
              <a:avLst/>
              <a:gdLst/>
              <a:ahLst/>
              <a:cxnLst/>
              <a:rect l="l" t="t" r="r" b="b"/>
              <a:pathLst>
                <a:path w="11413" h="5254" extrusionOk="0">
                  <a:moveTo>
                    <a:pt x="11412" y="3577"/>
                  </a:moveTo>
                  <a:lnTo>
                    <a:pt x="11412" y="3577"/>
                  </a:lnTo>
                  <a:cubicBezTo>
                    <a:pt x="11412" y="3577"/>
                    <a:pt x="11412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close/>
                  <a:moveTo>
                    <a:pt x="1432" y="1"/>
                  </a:moveTo>
                  <a:cubicBezTo>
                    <a:pt x="1428" y="1"/>
                    <a:pt x="1424" y="1"/>
                    <a:pt x="1420" y="1"/>
                  </a:cubicBezTo>
                  <a:cubicBezTo>
                    <a:pt x="719" y="1"/>
                    <a:pt x="0" y="302"/>
                    <a:pt x="0" y="302"/>
                  </a:cubicBezTo>
                  <a:lnTo>
                    <a:pt x="6115" y="5198"/>
                  </a:lnTo>
                  <a:cubicBezTo>
                    <a:pt x="6338" y="5236"/>
                    <a:pt x="6564" y="5254"/>
                    <a:pt x="6791" y="5254"/>
                  </a:cubicBezTo>
                  <a:cubicBezTo>
                    <a:pt x="9018" y="5254"/>
                    <a:pt x="11376" y="3577"/>
                    <a:pt x="11412" y="3577"/>
                  </a:cubicBezTo>
                  <a:cubicBezTo>
                    <a:pt x="11412" y="3577"/>
                    <a:pt x="11412" y="3577"/>
                    <a:pt x="11412" y="3577"/>
                  </a:cubicBezTo>
                  <a:lnTo>
                    <a:pt x="11412" y="3577"/>
                  </a:lnTo>
                  <a:cubicBezTo>
                    <a:pt x="10730" y="3111"/>
                    <a:pt x="2196" y="1"/>
                    <a:pt x="14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48782" y="2050814"/>
              <a:ext cx="167424" cy="92940"/>
            </a:xfrm>
            <a:custGeom>
              <a:avLst/>
              <a:gdLst/>
              <a:ahLst/>
              <a:cxnLst/>
              <a:rect l="l" t="t" r="r" b="b"/>
              <a:pathLst>
                <a:path w="4345" h="2412" extrusionOk="0">
                  <a:moveTo>
                    <a:pt x="1761" y="0"/>
                  </a:moveTo>
                  <a:cubicBezTo>
                    <a:pt x="798" y="0"/>
                    <a:pt x="0" y="257"/>
                    <a:pt x="0" y="257"/>
                  </a:cubicBezTo>
                  <a:lnTo>
                    <a:pt x="2941" y="2412"/>
                  </a:lnTo>
                  <a:lnTo>
                    <a:pt x="4345" y="1978"/>
                  </a:lnTo>
                  <a:lnTo>
                    <a:pt x="2006" y="6"/>
                  </a:lnTo>
                  <a:cubicBezTo>
                    <a:pt x="1923" y="2"/>
                    <a:pt x="1842" y="0"/>
                    <a:pt x="1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24113" y="1858383"/>
              <a:ext cx="1077138" cy="314348"/>
            </a:xfrm>
            <a:custGeom>
              <a:avLst/>
              <a:gdLst/>
              <a:ahLst/>
              <a:cxnLst/>
              <a:rect l="l" t="t" r="r" b="b"/>
              <a:pathLst>
                <a:path w="27954" h="8158" extrusionOk="0">
                  <a:moveTo>
                    <a:pt x="23796" y="1"/>
                  </a:moveTo>
                  <a:cubicBezTo>
                    <a:pt x="22817" y="1"/>
                    <a:pt x="21509" y="191"/>
                    <a:pt x="19817" y="789"/>
                  </a:cubicBezTo>
                  <a:cubicBezTo>
                    <a:pt x="15222" y="2393"/>
                    <a:pt x="4295" y="5267"/>
                    <a:pt x="117" y="7573"/>
                  </a:cubicBezTo>
                  <a:cubicBezTo>
                    <a:pt x="117" y="7573"/>
                    <a:pt x="0" y="7907"/>
                    <a:pt x="318" y="8158"/>
                  </a:cubicBezTo>
                  <a:cubicBezTo>
                    <a:pt x="318" y="8158"/>
                    <a:pt x="10594" y="7890"/>
                    <a:pt x="15857" y="5885"/>
                  </a:cubicBezTo>
                  <a:cubicBezTo>
                    <a:pt x="21387" y="3763"/>
                    <a:pt x="24211" y="3045"/>
                    <a:pt x="26367" y="1875"/>
                  </a:cubicBezTo>
                  <a:cubicBezTo>
                    <a:pt x="27102" y="1474"/>
                    <a:pt x="27954" y="672"/>
                    <a:pt x="26199" y="572"/>
                  </a:cubicBezTo>
                  <a:cubicBezTo>
                    <a:pt x="26199" y="572"/>
                    <a:pt x="25494" y="1"/>
                    <a:pt x="23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9477" y="1947663"/>
              <a:ext cx="309724" cy="180640"/>
            </a:xfrm>
            <a:custGeom>
              <a:avLst/>
              <a:gdLst/>
              <a:ahLst/>
              <a:cxnLst/>
              <a:rect l="l" t="t" r="r" b="b"/>
              <a:pathLst>
                <a:path w="8038" h="4688" extrusionOk="0">
                  <a:moveTo>
                    <a:pt x="1567" y="0"/>
                  </a:moveTo>
                  <a:cubicBezTo>
                    <a:pt x="812" y="0"/>
                    <a:pt x="0" y="427"/>
                    <a:pt x="0" y="427"/>
                  </a:cubicBezTo>
                  <a:lnTo>
                    <a:pt x="4044" y="4688"/>
                  </a:lnTo>
                  <a:cubicBezTo>
                    <a:pt x="6049" y="4036"/>
                    <a:pt x="8037" y="3151"/>
                    <a:pt x="8037" y="3117"/>
                  </a:cubicBezTo>
                  <a:cubicBezTo>
                    <a:pt x="7352" y="2833"/>
                    <a:pt x="2540" y="93"/>
                    <a:pt x="1755" y="10"/>
                  </a:cubicBezTo>
                  <a:cubicBezTo>
                    <a:pt x="1693" y="3"/>
                    <a:pt x="1630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33130" y="1882967"/>
              <a:ext cx="1032093" cy="284640"/>
            </a:xfrm>
            <a:custGeom>
              <a:avLst/>
              <a:gdLst/>
              <a:ahLst/>
              <a:cxnLst/>
              <a:rect l="l" t="t" r="r" b="b"/>
              <a:pathLst>
                <a:path w="26785" h="7387" extrusionOk="0">
                  <a:moveTo>
                    <a:pt x="24980" y="1"/>
                  </a:moveTo>
                  <a:lnTo>
                    <a:pt x="67" y="7085"/>
                  </a:lnTo>
                  <a:cubicBezTo>
                    <a:pt x="0" y="7303"/>
                    <a:pt x="167" y="7386"/>
                    <a:pt x="167" y="7386"/>
                  </a:cubicBezTo>
                  <a:cubicBezTo>
                    <a:pt x="14971" y="6049"/>
                    <a:pt x="13300" y="5298"/>
                    <a:pt x="17544" y="3978"/>
                  </a:cubicBezTo>
                  <a:cubicBezTo>
                    <a:pt x="21889" y="2674"/>
                    <a:pt x="26784" y="937"/>
                    <a:pt x="26617" y="536"/>
                  </a:cubicBezTo>
                  <a:cubicBezTo>
                    <a:pt x="26523" y="312"/>
                    <a:pt x="26164" y="279"/>
                    <a:pt x="25960" y="279"/>
                  </a:cubicBezTo>
                  <a:cubicBezTo>
                    <a:pt x="25874" y="279"/>
                    <a:pt x="25815" y="285"/>
                    <a:pt x="25815" y="285"/>
                  </a:cubicBezTo>
                  <a:cubicBezTo>
                    <a:pt x="25581" y="101"/>
                    <a:pt x="24980" y="1"/>
                    <a:pt x="249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9277" y="2140518"/>
              <a:ext cx="164842" cy="110781"/>
            </a:xfrm>
            <a:custGeom>
              <a:avLst/>
              <a:gdLst/>
              <a:ahLst/>
              <a:cxnLst/>
              <a:rect l="l" t="t" r="r" b="b"/>
              <a:pathLst>
                <a:path w="4278" h="2875" extrusionOk="0">
                  <a:moveTo>
                    <a:pt x="4277" y="0"/>
                  </a:moveTo>
                  <a:cubicBezTo>
                    <a:pt x="2607" y="234"/>
                    <a:pt x="1036" y="635"/>
                    <a:pt x="1069" y="669"/>
                  </a:cubicBezTo>
                  <a:cubicBezTo>
                    <a:pt x="936" y="1003"/>
                    <a:pt x="0" y="2874"/>
                    <a:pt x="0" y="2874"/>
                  </a:cubicBezTo>
                  <a:cubicBezTo>
                    <a:pt x="0" y="2874"/>
                    <a:pt x="1253" y="2423"/>
                    <a:pt x="1671" y="2239"/>
                  </a:cubicBezTo>
                  <a:cubicBezTo>
                    <a:pt x="2089" y="2039"/>
                    <a:pt x="4277" y="0"/>
                    <a:pt x="4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62335" y="2192652"/>
              <a:ext cx="111436" cy="46316"/>
            </a:xfrm>
            <a:custGeom>
              <a:avLst/>
              <a:gdLst/>
              <a:ahLst/>
              <a:cxnLst/>
              <a:rect l="l" t="t" r="r" b="b"/>
              <a:pathLst>
                <a:path w="2892" h="1202" extrusionOk="0">
                  <a:moveTo>
                    <a:pt x="2741" y="1"/>
                  </a:moveTo>
                  <a:cubicBezTo>
                    <a:pt x="2741" y="1"/>
                    <a:pt x="953" y="268"/>
                    <a:pt x="285" y="335"/>
                  </a:cubicBezTo>
                  <a:lnTo>
                    <a:pt x="1" y="1137"/>
                  </a:lnTo>
                  <a:cubicBezTo>
                    <a:pt x="1" y="1137"/>
                    <a:pt x="289" y="1201"/>
                    <a:pt x="576" y="1201"/>
                  </a:cubicBezTo>
                  <a:cubicBezTo>
                    <a:pt x="648" y="1201"/>
                    <a:pt x="719" y="1197"/>
                    <a:pt x="786" y="1187"/>
                  </a:cubicBezTo>
                  <a:cubicBezTo>
                    <a:pt x="1087" y="1137"/>
                    <a:pt x="2089" y="987"/>
                    <a:pt x="2825" y="686"/>
                  </a:cubicBezTo>
                  <a:cubicBezTo>
                    <a:pt x="2825" y="686"/>
                    <a:pt x="2891" y="318"/>
                    <a:pt x="2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024141" y="2060023"/>
              <a:ext cx="132667" cy="71516"/>
            </a:xfrm>
            <a:custGeom>
              <a:avLst/>
              <a:gdLst/>
              <a:ahLst/>
              <a:cxnLst/>
              <a:rect l="l" t="t" r="r" b="b"/>
              <a:pathLst>
                <a:path w="3443" h="1856" extrusionOk="0">
                  <a:moveTo>
                    <a:pt x="2958" y="1"/>
                  </a:moveTo>
                  <a:cubicBezTo>
                    <a:pt x="2958" y="1"/>
                    <a:pt x="2357" y="1"/>
                    <a:pt x="1388" y="285"/>
                  </a:cubicBezTo>
                  <a:lnTo>
                    <a:pt x="1" y="1672"/>
                  </a:lnTo>
                  <a:cubicBezTo>
                    <a:pt x="1" y="1672"/>
                    <a:pt x="535" y="1855"/>
                    <a:pt x="1137" y="1855"/>
                  </a:cubicBezTo>
                  <a:cubicBezTo>
                    <a:pt x="1137" y="1855"/>
                    <a:pt x="2557" y="1705"/>
                    <a:pt x="3259" y="1354"/>
                  </a:cubicBezTo>
                  <a:cubicBezTo>
                    <a:pt x="3259" y="1354"/>
                    <a:pt x="3443" y="452"/>
                    <a:pt x="2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40903" y="2081293"/>
              <a:ext cx="105618" cy="44698"/>
            </a:xfrm>
            <a:custGeom>
              <a:avLst/>
              <a:gdLst/>
              <a:ahLst/>
              <a:cxnLst/>
              <a:rect l="l" t="t" r="r" b="b"/>
              <a:pathLst>
                <a:path w="2741" h="1160" extrusionOk="0">
                  <a:moveTo>
                    <a:pt x="2590" y="0"/>
                  </a:moveTo>
                  <a:cubicBezTo>
                    <a:pt x="2590" y="0"/>
                    <a:pt x="869" y="251"/>
                    <a:pt x="234" y="318"/>
                  </a:cubicBezTo>
                  <a:lnTo>
                    <a:pt x="0" y="1103"/>
                  </a:lnTo>
                  <a:cubicBezTo>
                    <a:pt x="0" y="1103"/>
                    <a:pt x="235" y="1159"/>
                    <a:pt x="487" y="1159"/>
                  </a:cubicBezTo>
                  <a:cubicBezTo>
                    <a:pt x="570" y="1159"/>
                    <a:pt x="656" y="1153"/>
                    <a:pt x="735" y="1136"/>
                  </a:cubicBezTo>
                  <a:cubicBezTo>
                    <a:pt x="1019" y="1103"/>
                    <a:pt x="1989" y="953"/>
                    <a:pt x="2674" y="652"/>
                  </a:cubicBezTo>
                  <a:cubicBezTo>
                    <a:pt x="2674" y="652"/>
                    <a:pt x="2740" y="301"/>
                    <a:pt x="2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77572" y="2011742"/>
              <a:ext cx="422393" cy="351185"/>
            </a:xfrm>
            <a:custGeom>
              <a:avLst/>
              <a:gdLst/>
              <a:ahLst/>
              <a:cxnLst/>
              <a:rect l="l" t="t" r="r" b="b"/>
              <a:pathLst>
                <a:path w="10962" h="9114" extrusionOk="0">
                  <a:moveTo>
                    <a:pt x="10443" y="1"/>
                  </a:moveTo>
                  <a:cubicBezTo>
                    <a:pt x="7837" y="402"/>
                    <a:pt x="4595" y="2189"/>
                    <a:pt x="4595" y="2189"/>
                  </a:cubicBezTo>
                  <a:lnTo>
                    <a:pt x="0" y="9040"/>
                  </a:lnTo>
                  <a:cubicBezTo>
                    <a:pt x="0" y="9040"/>
                    <a:pt x="193" y="9114"/>
                    <a:pt x="508" y="9114"/>
                  </a:cubicBezTo>
                  <a:cubicBezTo>
                    <a:pt x="863" y="9114"/>
                    <a:pt x="1372" y="9020"/>
                    <a:pt x="1939" y="8622"/>
                  </a:cubicBezTo>
                  <a:cubicBezTo>
                    <a:pt x="4178" y="7002"/>
                    <a:pt x="10961" y="1"/>
                    <a:pt x="1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9853" y="1870097"/>
              <a:ext cx="38032" cy="29709"/>
            </a:xfrm>
            <a:custGeom>
              <a:avLst/>
              <a:gdLst/>
              <a:ahLst/>
              <a:cxnLst/>
              <a:rect l="l" t="t" r="r" b="b"/>
              <a:pathLst>
                <a:path w="987" h="771" extrusionOk="0">
                  <a:moveTo>
                    <a:pt x="652" y="1"/>
                  </a:moveTo>
                  <a:cubicBezTo>
                    <a:pt x="652" y="1"/>
                    <a:pt x="585" y="285"/>
                    <a:pt x="34" y="519"/>
                  </a:cubicBezTo>
                  <a:lnTo>
                    <a:pt x="0" y="769"/>
                  </a:lnTo>
                  <a:cubicBezTo>
                    <a:pt x="0" y="770"/>
                    <a:pt x="2" y="771"/>
                    <a:pt x="6" y="771"/>
                  </a:cubicBezTo>
                  <a:cubicBezTo>
                    <a:pt x="76" y="771"/>
                    <a:pt x="733" y="626"/>
                    <a:pt x="986" y="168"/>
                  </a:cubicBezTo>
                  <a:cubicBezTo>
                    <a:pt x="903" y="118"/>
                    <a:pt x="802" y="68"/>
                    <a:pt x="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95099" y="2327208"/>
            <a:ext cx="3335026" cy="2816764"/>
          </a:xfrm>
          <a:custGeom>
            <a:avLst/>
            <a:gdLst/>
            <a:ahLst/>
            <a:cxnLst/>
            <a:rect l="l" t="t" r="r" b="b"/>
            <a:pathLst>
              <a:path w="86551" h="73101" extrusionOk="0">
                <a:moveTo>
                  <a:pt x="5063" y="18130"/>
                </a:moveTo>
                <a:lnTo>
                  <a:pt x="5063" y="73101"/>
                </a:lnTo>
                <a:lnTo>
                  <a:pt x="86551" y="73101"/>
                </a:lnTo>
                <a:lnTo>
                  <a:pt x="86551" y="24061"/>
                </a:lnTo>
                <a:cubicBezTo>
                  <a:pt x="81204" y="21304"/>
                  <a:pt x="73551" y="20887"/>
                  <a:pt x="68472" y="25064"/>
                </a:cubicBezTo>
                <a:cubicBezTo>
                  <a:pt x="65297" y="27670"/>
                  <a:pt x="62825" y="31680"/>
                  <a:pt x="62106" y="35774"/>
                </a:cubicBezTo>
                <a:cubicBezTo>
                  <a:pt x="61304" y="40185"/>
                  <a:pt x="63627" y="44880"/>
                  <a:pt x="66066" y="46116"/>
                </a:cubicBezTo>
                <a:cubicBezTo>
                  <a:pt x="67804" y="46985"/>
                  <a:pt x="65565" y="49024"/>
                  <a:pt x="64830" y="49575"/>
                </a:cubicBezTo>
                <a:cubicBezTo>
                  <a:pt x="63159" y="50878"/>
                  <a:pt x="61020" y="50945"/>
                  <a:pt x="60569" y="50377"/>
                </a:cubicBezTo>
                <a:cubicBezTo>
                  <a:pt x="60201" y="49909"/>
                  <a:pt x="61521" y="49224"/>
                  <a:pt x="61221" y="48055"/>
                </a:cubicBezTo>
                <a:cubicBezTo>
                  <a:pt x="60786" y="46751"/>
                  <a:pt x="60485" y="45882"/>
                  <a:pt x="59483" y="44730"/>
                </a:cubicBezTo>
                <a:cubicBezTo>
                  <a:pt x="56592" y="41555"/>
                  <a:pt x="51830" y="40820"/>
                  <a:pt x="48355" y="43727"/>
                </a:cubicBezTo>
                <a:cubicBezTo>
                  <a:pt x="45748" y="45899"/>
                  <a:pt x="45180" y="48372"/>
                  <a:pt x="40986" y="47202"/>
                </a:cubicBezTo>
                <a:cubicBezTo>
                  <a:pt x="37661" y="46317"/>
                  <a:pt x="36057" y="37010"/>
                  <a:pt x="30560" y="42708"/>
                </a:cubicBezTo>
                <a:cubicBezTo>
                  <a:pt x="29976" y="40235"/>
                  <a:pt x="26801" y="40385"/>
                  <a:pt x="25782" y="42557"/>
                </a:cubicBezTo>
                <a:cubicBezTo>
                  <a:pt x="24779" y="38664"/>
                  <a:pt x="26216" y="34170"/>
                  <a:pt x="21003" y="32867"/>
                </a:cubicBezTo>
                <a:cubicBezTo>
                  <a:pt x="18246" y="32148"/>
                  <a:pt x="14921" y="33017"/>
                  <a:pt x="12448" y="34454"/>
                </a:cubicBezTo>
                <a:cubicBezTo>
                  <a:pt x="11011" y="35339"/>
                  <a:pt x="10426" y="36492"/>
                  <a:pt x="9274" y="34755"/>
                </a:cubicBezTo>
                <a:cubicBezTo>
                  <a:pt x="8405" y="33451"/>
                  <a:pt x="9407" y="33151"/>
                  <a:pt x="7987" y="31279"/>
                </a:cubicBezTo>
                <a:cubicBezTo>
                  <a:pt x="7018" y="30026"/>
                  <a:pt x="6249" y="29826"/>
                  <a:pt x="6433" y="27269"/>
                </a:cubicBezTo>
                <a:cubicBezTo>
                  <a:pt x="6684" y="23978"/>
                  <a:pt x="0" y="17060"/>
                  <a:pt x="27553" y="953"/>
                </a:cubicBezTo>
                <a:cubicBezTo>
                  <a:pt x="28622" y="268"/>
                  <a:pt x="28305" y="1"/>
                  <a:pt x="27035" y="335"/>
                </a:cubicBezTo>
                <a:cubicBezTo>
                  <a:pt x="25615" y="686"/>
                  <a:pt x="19683" y="2524"/>
                  <a:pt x="15356" y="4378"/>
                </a:cubicBezTo>
                <a:cubicBezTo>
                  <a:pt x="3977" y="9291"/>
                  <a:pt x="5063" y="18130"/>
                  <a:pt x="5063" y="1813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925156" y="2160478"/>
            <a:ext cx="363130" cy="164226"/>
          </a:xfrm>
          <a:custGeom>
            <a:avLst/>
            <a:gdLst/>
            <a:ahLst/>
            <a:cxnLst/>
            <a:rect l="l" t="t" r="r" b="b"/>
            <a:pathLst>
              <a:path w="9424" h="4262" extrusionOk="0">
                <a:moveTo>
                  <a:pt x="151" y="3910"/>
                </a:moveTo>
                <a:cubicBezTo>
                  <a:pt x="268" y="4261"/>
                  <a:pt x="3943" y="3091"/>
                  <a:pt x="6266" y="2356"/>
                </a:cubicBezTo>
                <a:cubicBezTo>
                  <a:pt x="8588" y="1638"/>
                  <a:pt x="9424" y="1237"/>
                  <a:pt x="9340" y="602"/>
                </a:cubicBezTo>
                <a:cubicBezTo>
                  <a:pt x="9257" y="0"/>
                  <a:pt x="6065" y="936"/>
                  <a:pt x="4712" y="1588"/>
                </a:cubicBezTo>
                <a:cubicBezTo>
                  <a:pt x="3325" y="2256"/>
                  <a:pt x="0" y="3492"/>
                  <a:pt x="151" y="3910"/>
                </a:cubicBezTo>
                <a:close/>
              </a:path>
            </a:pathLst>
          </a:custGeom>
          <a:solidFill>
            <a:srgbClr val="F797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-9" y="4008882"/>
            <a:ext cx="793847" cy="1135090"/>
          </a:xfrm>
          <a:custGeom>
            <a:avLst/>
            <a:gdLst/>
            <a:ahLst/>
            <a:cxnLst/>
            <a:rect l="l" t="t" r="r" b="b"/>
            <a:pathLst>
              <a:path w="20602" h="29458" extrusionOk="0">
                <a:moveTo>
                  <a:pt x="0" y="1"/>
                </a:moveTo>
                <a:lnTo>
                  <a:pt x="0" y="29458"/>
                </a:lnTo>
                <a:lnTo>
                  <a:pt x="20602" y="29458"/>
                </a:lnTo>
                <a:cubicBezTo>
                  <a:pt x="14988" y="28856"/>
                  <a:pt x="17711" y="25748"/>
                  <a:pt x="15957" y="22824"/>
                </a:cubicBezTo>
                <a:cubicBezTo>
                  <a:pt x="14992" y="21230"/>
                  <a:pt x="14069" y="20410"/>
                  <a:pt x="12777" y="20410"/>
                </a:cubicBezTo>
                <a:cubicBezTo>
                  <a:pt x="12078" y="20410"/>
                  <a:pt x="11272" y="20650"/>
                  <a:pt x="10293" y="21137"/>
                </a:cubicBezTo>
                <a:cubicBezTo>
                  <a:pt x="12248" y="16835"/>
                  <a:pt x="9150" y="13026"/>
                  <a:pt x="4919" y="13026"/>
                </a:cubicBezTo>
                <a:cubicBezTo>
                  <a:pt x="4812" y="13026"/>
                  <a:pt x="4704" y="13028"/>
                  <a:pt x="4595" y="13033"/>
                </a:cubicBezTo>
                <a:cubicBezTo>
                  <a:pt x="6483" y="6767"/>
                  <a:pt x="3860" y="2340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682281" y="3309054"/>
            <a:ext cx="5715911" cy="195402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426720" y="30888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736439" y="3620012"/>
            <a:ext cx="4248632" cy="2511124"/>
          </a:xfrm>
          <a:custGeom>
            <a:avLst/>
            <a:gdLst/>
            <a:ahLst/>
            <a:cxnLst/>
            <a:rect l="l" t="t" r="r" b="b"/>
            <a:pathLst>
              <a:path w="110261" h="65169" extrusionOk="0">
                <a:moveTo>
                  <a:pt x="59187" y="1"/>
                </a:moveTo>
                <a:cubicBezTo>
                  <a:pt x="53901" y="1"/>
                  <a:pt x="48943" y="2323"/>
                  <a:pt x="45531" y="6183"/>
                </a:cubicBezTo>
                <a:cubicBezTo>
                  <a:pt x="44464" y="7391"/>
                  <a:pt x="42952" y="8026"/>
                  <a:pt x="41382" y="8026"/>
                </a:cubicBezTo>
                <a:cubicBezTo>
                  <a:pt x="40912" y="8026"/>
                  <a:pt x="40437" y="7969"/>
                  <a:pt x="39967" y="7854"/>
                </a:cubicBezTo>
                <a:lnTo>
                  <a:pt x="39934" y="7854"/>
                </a:lnTo>
                <a:cubicBezTo>
                  <a:pt x="38270" y="7457"/>
                  <a:pt x="36605" y="7267"/>
                  <a:pt x="34966" y="7267"/>
                </a:cubicBezTo>
                <a:cubicBezTo>
                  <a:pt x="28742" y="7267"/>
                  <a:pt x="22899" y="10011"/>
                  <a:pt x="18931" y="14587"/>
                </a:cubicBezTo>
                <a:cubicBezTo>
                  <a:pt x="16458" y="17444"/>
                  <a:pt x="13300" y="19717"/>
                  <a:pt x="9691" y="20853"/>
                </a:cubicBezTo>
                <a:cubicBezTo>
                  <a:pt x="5631" y="22106"/>
                  <a:pt x="2340" y="25448"/>
                  <a:pt x="1354" y="29892"/>
                </a:cubicBezTo>
                <a:cubicBezTo>
                  <a:pt x="0" y="36074"/>
                  <a:pt x="3693" y="42340"/>
                  <a:pt x="9725" y="44161"/>
                </a:cubicBezTo>
                <a:cubicBezTo>
                  <a:pt x="10909" y="44516"/>
                  <a:pt x="12099" y="44684"/>
                  <a:pt x="13265" y="44684"/>
                </a:cubicBezTo>
                <a:cubicBezTo>
                  <a:pt x="15504" y="44684"/>
                  <a:pt x="17653" y="44062"/>
                  <a:pt x="19499" y="42941"/>
                </a:cubicBezTo>
                <a:cubicBezTo>
                  <a:pt x="22240" y="45882"/>
                  <a:pt x="25815" y="48054"/>
                  <a:pt x="29992" y="49057"/>
                </a:cubicBezTo>
                <a:cubicBezTo>
                  <a:pt x="31636" y="49441"/>
                  <a:pt x="33296" y="49631"/>
                  <a:pt x="34921" y="49631"/>
                </a:cubicBezTo>
                <a:cubicBezTo>
                  <a:pt x="35625" y="49631"/>
                  <a:pt x="36323" y="49595"/>
                  <a:pt x="37010" y="49525"/>
                </a:cubicBezTo>
                <a:cubicBezTo>
                  <a:pt x="38163" y="56709"/>
                  <a:pt x="43476" y="62841"/>
                  <a:pt x="50995" y="64646"/>
                </a:cubicBezTo>
                <a:cubicBezTo>
                  <a:pt x="52460" y="64999"/>
                  <a:pt x="53925" y="65168"/>
                  <a:pt x="55368" y="65168"/>
                </a:cubicBezTo>
                <a:cubicBezTo>
                  <a:pt x="63749" y="65168"/>
                  <a:pt x="71346" y="59455"/>
                  <a:pt x="73384" y="50945"/>
                </a:cubicBezTo>
                <a:cubicBezTo>
                  <a:pt x="73535" y="50360"/>
                  <a:pt x="73635" y="49775"/>
                  <a:pt x="73719" y="49174"/>
                </a:cubicBezTo>
                <a:cubicBezTo>
                  <a:pt x="75774" y="50845"/>
                  <a:pt x="78197" y="52098"/>
                  <a:pt x="80953" y="52766"/>
                </a:cubicBezTo>
                <a:cubicBezTo>
                  <a:pt x="82340" y="53110"/>
                  <a:pt x="83740" y="53272"/>
                  <a:pt x="85120" y="53272"/>
                </a:cubicBezTo>
                <a:cubicBezTo>
                  <a:pt x="85952" y="53272"/>
                  <a:pt x="86776" y="53213"/>
                  <a:pt x="87587" y="53100"/>
                </a:cubicBezTo>
                <a:cubicBezTo>
                  <a:pt x="89308" y="55707"/>
                  <a:pt x="92065" y="57628"/>
                  <a:pt x="95440" y="58213"/>
                </a:cubicBezTo>
                <a:cubicBezTo>
                  <a:pt x="96107" y="58330"/>
                  <a:pt x="96772" y="58386"/>
                  <a:pt x="97430" y="58386"/>
                </a:cubicBezTo>
                <a:cubicBezTo>
                  <a:pt x="102609" y="58386"/>
                  <a:pt x="107335" y="54888"/>
                  <a:pt x="108773" y="49759"/>
                </a:cubicBezTo>
                <a:cubicBezTo>
                  <a:pt x="110260" y="44429"/>
                  <a:pt x="107787" y="38948"/>
                  <a:pt x="103193" y="36375"/>
                </a:cubicBezTo>
                <a:cubicBezTo>
                  <a:pt x="103744" y="27787"/>
                  <a:pt x="98063" y="19767"/>
                  <a:pt x="89408" y="17695"/>
                </a:cubicBezTo>
                <a:cubicBezTo>
                  <a:pt x="89057" y="17611"/>
                  <a:pt x="88723" y="17528"/>
                  <a:pt x="88372" y="17461"/>
                </a:cubicBezTo>
                <a:cubicBezTo>
                  <a:pt x="82725" y="16442"/>
                  <a:pt x="77695" y="13267"/>
                  <a:pt x="74604" y="8455"/>
                </a:cubicBezTo>
                <a:cubicBezTo>
                  <a:pt x="72165" y="4612"/>
                  <a:pt x="68272" y="1655"/>
                  <a:pt x="63493" y="519"/>
                </a:cubicBezTo>
                <a:cubicBezTo>
                  <a:pt x="62050" y="168"/>
                  <a:pt x="60607" y="1"/>
                  <a:pt x="591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257938" y="3616158"/>
            <a:ext cx="1897379" cy="567892"/>
          </a:xfrm>
          <a:custGeom>
            <a:avLst/>
            <a:gdLst/>
            <a:ahLst/>
            <a:cxnLst/>
            <a:rect l="l" t="t" r="r" b="b"/>
            <a:pathLst>
              <a:path w="49241" h="14738" extrusionOk="0">
                <a:moveTo>
                  <a:pt x="43643" y="10844"/>
                </a:moveTo>
                <a:cubicBezTo>
                  <a:pt x="43593" y="7837"/>
                  <a:pt x="40803" y="5414"/>
                  <a:pt x="37361" y="5414"/>
                </a:cubicBezTo>
                <a:cubicBezTo>
                  <a:pt x="36726" y="5414"/>
                  <a:pt x="36108" y="5497"/>
                  <a:pt x="35539" y="5648"/>
                </a:cubicBezTo>
                <a:cubicBezTo>
                  <a:pt x="34420" y="2373"/>
                  <a:pt x="31296" y="0"/>
                  <a:pt x="27653" y="0"/>
                </a:cubicBezTo>
                <a:cubicBezTo>
                  <a:pt x="23760" y="0"/>
                  <a:pt x="20502" y="2657"/>
                  <a:pt x="19566" y="6249"/>
                </a:cubicBezTo>
                <a:cubicBezTo>
                  <a:pt x="18513" y="5715"/>
                  <a:pt x="17310" y="5414"/>
                  <a:pt x="15990" y="5414"/>
                </a:cubicBezTo>
                <a:cubicBezTo>
                  <a:pt x="12816" y="5414"/>
                  <a:pt x="10159" y="7185"/>
                  <a:pt x="9441" y="9608"/>
                </a:cubicBezTo>
                <a:cubicBezTo>
                  <a:pt x="4211" y="9808"/>
                  <a:pt x="0" y="11396"/>
                  <a:pt x="134" y="13317"/>
                </a:cubicBezTo>
                <a:cubicBezTo>
                  <a:pt x="251" y="14737"/>
                  <a:pt x="49224" y="14069"/>
                  <a:pt x="49224" y="12916"/>
                </a:cubicBezTo>
                <a:cubicBezTo>
                  <a:pt x="49241" y="11863"/>
                  <a:pt x="46851" y="11011"/>
                  <a:pt x="43643" y="10844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2"/>
          <p:cNvGrpSpPr/>
          <p:nvPr/>
        </p:nvGrpSpPr>
        <p:grpSpPr>
          <a:xfrm>
            <a:off x="272740" y="252581"/>
            <a:ext cx="1252660" cy="1204643"/>
            <a:chOff x="7384701" y="199425"/>
            <a:chExt cx="1572114" cy="1511851"/>
          </a:xfrm>
        </p:grpSpPr>
        <p:sp>
          <p:nvSpPr>
            <p:cNvPr id="34" name="Google Shape;34;p2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2377800" y="811653"/>
            <a:ext cx="6226200" cy="13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Poppins Black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subTitle" idx="1"/>
          </p:nvPr>
        </p:nvSpPr>
        <p:spPr>
          <a:xfrm>
            <a:off x="3306000" y="2426888"/>
            <a:ext cx="5234700" cy="402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bg>
      <p:bgPr>
        <a:solidFill>
          <a:schemeClr val="dk1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6"/>
          <p:cNvSpPr txBox="1">
            <a:spLocks noGrp="1"/>
          </p:cNvSpPr>
          <p:nvPr>
            <p:ph type="subTitle" idx="1"/>
          </p:nvPr>
        </p:nvSpPr>
        <p:spPr>
          <a:xfrm>
            <a:off x="4578650" y="3194625"/>
            <a:ext cx="34146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56"/>
          <p:cNvSpPr txBox="1">
            <a:spLocks noGrp="1"/>
          </p:cNvSpPr>
          <p:nvPr>
            <p:ph type="title"/>
          </p:nvPr>
        </p:nvSpPr>
        <p:spPr>
          <a:xfrm>
            <a:off x="4578649" y="445025"/>
            <a:ext cx="3748500" cy="12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8">
    <p:bg>
      <p:bgPr>
        <a:solidFill>
          <a:schemeClr val="dk1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7"/>
          <p:cNvSpPr/>
          <p:nvPr/>
        </p:nvSpPr>
        <p:spPr>
          <a:xfrm>
            <a:off x="0" y="3971975"/>
            <a:ext cx="9143689" cy="1171602"/>
          </a:xfrm>
          <a:custGeom>
            <a:avLst/>
            <a:gdLst/>
            <a:ahLst/>
            <a:cxnLst/>
            <a:rect l="l" t="t" r="r" b="b"/>
            <a:pathLst>
              <a:path w="285250" h="68756" extrusionOk="0">
                <a:moveTo>
                  <a:pt x="1" y="0"/>
                </a:moveTo>
                <a:lnTo>
                  <a:pt x="1" y="68672"/>
                </a:lnTo>
                <a:lnTo>
                  <a:pt x="285216" y="68756"/>
                </a:lnTo>
                <a:lnTo>
                  <a:pt x="28525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57"/>
          <p:cNvSpPr/>
          <p:nvPr/>
        </p:nvSpPr>
        <p:spPr>
          <a:xfrm>
            <a:off x="1457494" y="3683251"/>
            <a:ext cx="2703102" cy="305525"/>
          </a:xfrm>
          <a:custGeom>
            <a:avLst/>
            <a:gdLst/>
            <a:ahLst/>
            <a:cxnLst/>
            <a:rect l="l" t="t" r="r" b="b"/>
            <a:pathLst>
              <a:path w="84327" h="12221" extrusionOk="0">
                <a:moveTo>
                  <a:pt x="48887" y="0"/>
                </a:moveTo>
                <a:cubicBezTo>
                  <a:pt x="43162" y="0"/>
                  <a:pt x="31120" y="3980"/>
                  <a:pt x="27918" y="4348"/>
                </a:cubicBezTo>
                <a:cubicBezTo>
                  <a:pt x="27652" y="4378"/>
                  <a:pt x="27370" y="4392"/>
                  <a:pt x="27075" y="4392"/>
                </a:cubicBezTo>
                <a:cubicBezTo>
                  <a:pt x="24207" y="4392"/>
                  <a:pt x="20103" y="3087"/>
                  <a:pt x="17166" y="3087"/>
                </a:cubicBezTo>
                <a:cubicBezTo>
                  <a:pt x="16424" y="3087"/>
                  <a:pt x="15757" y="3170"/>
                  <a:pt x="15203" y="3378"/>
                </a:cubicBezTo>
                <a:cubicBezTo>
                  <a:pt x="12279" y="4502"/>
                  <a:pt x="1" y="12220"/>
                  <a:pt x="74" y="12220"/>
                </a:cubicBezTo>
                <a:cubicBezTo>
                  <a:pt x="75" y="12220"/>
                  <a:pt x="77" y="12219"/>
                  <a:pt x="81" y="12217"/>
                </a:cubicBezTo>
                <a:cubicBezTo>
                  <a:pt x="198" y="12156"/>
                  <a:pt x="9598" y="12136"/>
                  <a:pt x="22079" y="12136"/>
                </a:cubicBezTo>
                <a:cubicBezTo>
                  <a:pt x="47040" y="12136"/>
                  <a:pt x="84326" y="12217"/>
                  <a:pt x="84326" y="12217"/>
                </a:cubicBezTo>
                <a:lnTo>
                  <a:pt x="80717" y="4348"/>
                </a:lnTo>
                <a:cubicBezTo>
                  <a:pt x="80717" y="4348"/>
                  <a:pt x="55136" y="972"/>
                  <a:pt x="50274" y="104"/>
                </a:cubicBezTo>
                <a:cubicBezTo>
                  <a:pt x="49871" y="33"/>
                  <a:pt x="49405" y="0"/>
                  <a:pt x="4888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57"/>
          <p:cNvSpPr/>
          <p:nvPr/>
        </p:nvSpPr>
        <p:spPr>
          <a:xfrm>
            <a:off x="0" y="3785651"/>
            <a:ext cx="950719" cy="186325"/>
          </a:xfrm>
          <a:custGeom>
            <a:avLst/>
            <a:gdLst/>
            <a:ahLst/>
            <a:cxnLst/>
            <a:rect l="l" t="t" r="r" b="b"/>
            <a:pathLst>
              <a:path w="29659" h="7453" extrusionOk="0">
                <a:moveTo>
                  <a:pt x="1" y="1"/>
                </a:moveTo>
                <a:lnTo>
                  <a:pt x="1" y="7453"/>
                </a:lnTo>
                <a:lnTo>
                  <a:pt x="29659" y="7453"/>
                </a:lnTo>
                <a:cubicBezTo>
                  <a:pt x="28923" y="7453"/>
                  <a:pt x="1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7"/>
          <p:cNvSpPr/>
          <p:nvPr/>
        </p:nvSpPr>
        <p:spPr>
          <a:xfrm>
            <a:off x="4065975" y="3677225"/>
            <a:ext cx="3452415" cy="311549"/>
          </a:xfrm>
          <a:custGeom>
            <a:avLst/>
            <a:gdLst/>
            <a:ahLst/>
            <a:cxnLst/>
            <a:rect l="l" t="t" r="r" b="b"/>
            <a:pathLst>
              <a:path w="107829" h="12238" extrusionOk="0">
                <a:moveTo>
                  <a:pt x="50077" y="1"/>
                </a:moveTo>
                <a:cubicBezTo>
                  <a:pt x="44205" y="1"/>
                  <a:pt x="31903" y="3984"/>
                  <a:pt x="28613" y="4351"/>
                </a:cubicBezTo>
                <a:cubicBezTo>
                  <a:pt x="28349" y="4380"/>
                  <a:pt x="28071" y="4392"/>
                  <a:pt x="27780" y="4392"/>
                </a:cubicBezTo>
                <a:cubicBezTo>
                  <a:pt x="24846" y="4392"/>
                  <a:pt x="20631" y="3089"/>
                  <a:pt x="17608" y="3089"/>
                </a:cubicBezTo>
                <a:cubicBezTo>
                  <a:pt x="16842" y="3089"/>
                  <a:pt x="16153" y="3173"/>
                  <a:pt x="15580" y="3382"/>
                </a:cubicBezTo>
                <a:cubicBezTo>
                  <a:pt x="12591" y="4489"/>
                  <a:pt x="1" y="12224"/>
                  <a:pt x="83" y="12224"/>
                </a:cubicBezTo>
                <a:cubicBezTo>
                  <a:pt x="84" y="12224"/>
                  <a:pt x="87" y="12223"/>
                  <a:pt x="91" y="12221"/>
                </a:cubicBezTo>
                <a:cubicBezTo>
                  <a:pt x="207" y="12157"/>
                  <a:pt x="10106" y="12134"/>
                  <a:pt x="23163" y="12134"/>
                </a:cubicBezTo>
                <a:cubicBezTo>
                  <a:pt x="43907" y="12134"/>
                  <a:pt x="72621" y="12190"/>
                  <a:pt x="82732" y="12221"/>
                </a:cubicBezTo>
                <a:lnTo>
                  <a:pt x="82732" y="12238"/>
                </a:lnTo>
                <a:lnTo>
                  <a:pt x="107828" y="12238"/>
                </a:lnTo>
                <a:cubicBezTo>
                  <a:pt x="107227" y="12204"/>
                  <a:pt x="82732" y="4351"/>
                  <a:pt x="82732" y="4351"/>
                </a:cubicBezTo>
                <a:cubicBezTo>
                  <a:pt x="82732" y="4351"/>
                  <a:pt x="56516" y="960"/>
                  <a:pt x="51520" y="107"/>
                </a:cubicBezTo>
                <a:cubicBezTo>
                  <a:pt x="51101" y="34"/>
                  <a:pt x="50616" y="1"/>
                  <a:pt x="5007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7"/>
          <p:cNvSpPr txBox="1">
            <a:spLocks noGrp="1"/>
          </p:cNvSpPr>
          <p:nvPr>
            <p:ph type="title"/>
          </p:nvPr>
        </p:nvSpPr>
        <p:spPr>
          <a:xfrm>
            <a:off x="1653600" y="5168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10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5" name="Google Shape;555;p57"/>
          <p:cNvSpPr txBox="1">
            <a:spLocks noGrp="1"/>
          </p:cNvSpPr>
          <p:nvPr>
            <p:ph type="subTitle" idx="1"/>
          </p:nvPr>
        </p:nvSpPr>
        <p:spPr>
          <a:xfrm>
            <a:off x="2002200" y="2049125"/>
            <a:ext cx="5139600" cy="460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56" name="Google Shape;556;p57"/>
          <p:cNvGrpSpPr/>
          <p:nvPr/>
        </p:nvGrpSpPr>
        <p:grpSpPr>
          <a:xfrm>
            <a:off x="-150973" y="-114019"/>
            <a:ext cx="1252660" cy="1204643"/>
            <a:chOff x="7384701" y="199425"/>
            <a:chExt cx="1572114" cy="1511851"/>
          </a:xfrm>
        </p:grpSpPr>
        <p:sp>
          <p:nvSpPr>
            <p:cNvPr id="557" name="Google Shape;557;p57"/>
            <p:cNvSpPr/>
            <p:nvPr/>
          </p:nvSpPr>
          <p:spPr>
            <a:xfrm>
              <a:off x="7667792" y="461179"/>
              <a:ext cx="1027203" cy="988217"/>
            </a:xfrm>
            <a:custGeom>
              <a:avLst/>
              <a:gdLst/>
              <a:ahLst/>
              <a:cxnLst/>
              <a:rect l="l" t="t" r="r" b="b"/>
              <a:pathLst>
                <a:path w="16125" h="15513" extrusionOk="0">
                  <a:moveTo>
                    <a:pt x="8372" y="57"/>
                  </a:moveTo>
                  <a:lnTo>
                    <a:pt x="8372" y="74"/>
                  </a:lnTo>
                  <a:cubicBezTo>
                    <a:pt x="12599" y="74"/>
                    <a:pt x="16041" y="3516"/>
                    <a:pt x="16058" y="7760"/>
                  </a:cubicBezTo>
                  <a:cubicBezTo>
                    <a:pt x="16058" y="10868"/>
                    <a:pt x="14186" y="13675"/>
                    <a:pt x="11312" y="14861"/>
                  </a:cubicBezTo>
                  <a:cubicBezTo>
                    <a:pt x="10355" y="15254"/>
                    <a:pt x="9352" y="15445"/>
                    <a:pt x="8359" y="15445"/>
                  </a:cubicBezTo>
                  <a:cubicBezTo>
                    <a:pt x="6353" y="15445"/>
                    <a:pt x="4388" y="14665"/>
                    <a:pt x="2925" y="13190"/>
                  </a:cubicBezTo>
                  <a:cubicBezTo>
                    <a:pt x="719" y="10985"/>
                    <a:pt x="67" y="7676"/>
                    <a:pt x="1254" y="4803"/>
                  </a:cubicBezTo>
                  <a:cubicBezTo>
                    <a:pt x="2440" y="1929"/>
                    <a:pt x="5247" y="57"/>
                    <a:pt x="8372" y="57"/>
                  </a:cubicBezTo>
                  <a:close/>
                  <a:moveTo>
                    <a:pt x="8370" y="1"/>
                  </a:moveTo>
                  <a:cubicBezTo>
                    <a:pt x="6351" y="1"/>
                    <a:pt x="4362" y="792"/>
                    <a:pt x="2874" y="2280"/>
                  </a:cubicBezTo>
                  <a:cubicBezTo>
                    <a:pt x="652" y="4485"/>
                    <a:pt x="1" y="7827"/>
                    <a:pt x="1204" y="10734"/>
                  </a:cubicBezTo>
                  <a:cubicBezTo>
                    <a:pt x="2390" y="13625"/>
                    <a:pt x="5230" y="15513"/>
                    <a:pt x="8372" y="15513"/>
                  </a:cubicBezTo>
                  <a:cubicBezTo>
                    <a:pt x="12649" y="15513"/>
                    <a:pt x="16108" y="12037"/>
                    <a:pt x="16124" y="7760"/>
                  </a:cubicBezTo>
                  <a:cubicBezTo>
                    <a:pt x="16124" y="4619"/>
                    <a:pt x="14236" y="1795"/>
                    <a:pt x="11329" y="592"/>
                  </a:cubicBezTo>
                  <a:cubicBezTo>
                    <a:pt x="10373" y="194"/>
                    <a:pt x="9368" y="1"/>
                    <a:pt x="83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7"/>
            <p:cNvSpPr/>
            <p:nvPr/>
          </p:nvSpPr>
          <p:spPr>
            <a:xfrm>
              <a:off x="7384701" y="199425"/>
              <a:ext cx="1572114" cy="1511851"/>
            </a:xfrm>
            <a:custGeom>
              <a:avLst/>
              <a:gdLst/>
              <a:ahLst/>
              <a:cxnLst/>
              <a:rect l="l" t="t" r="r" b="b"/>
              <a:pathLst>
                <a:path w="24679" h="23733" extrusionOk="0">
                  <a:moveTo>
                    <a:pt x="12816" y="106"/>
                  </a:moveTo>
                  <a:cubicBezTo>
                    <a:pt x="19299" y="106"/>
                    <a:pt x="24578" y="5369"/>
                    <a:pt x="24578" y="11869"/>
                  </a:cubicBezTo>
                  <a:cubicBezTo>
                    <a:pt x="24578" y="16631"/>
                    <a:pt x="21705" y="20908"/>
                    <a:pt x="17310" y="22729"/>
                  </a:cubicBezTo>
                  <a:cubicBezTo>
                    <a:pt x="15853" y="23339"/>
                    <a:pt x="14322" y="23634"/>
                    <a:pt x="12805" y="23634"/>
                  </a:cubicBezTo>
                  <a:cubicBezTo>
                    <a:pt x="9746" y="23634"/>
                    <a:pt x="6739" y="22435"/>
                    <a:pt x="4495" y="20190"/>
                  </a:cubicBezTo>
                  <a:cubicBezTo>
                    <a:pt x="1120" y="16831"/>
                    <a:pt x="117" y="11769"/>
                    <a:pt x="1938" y="7374"/>
                  </a:cubicBezTo>
                  <a:cubicBezTo>
                    <a:pt x="3760" y="2963"/>
                    <a:pt x="8054" y="106"/>
                    <a:pt x="12816" y="106"/>
                  </a:cubicBezTo>
                  <a:close/>
                  <a:moveTo>
                    <a:pt x="12796" y="1"/>
                  </a:moveTo>
                  <a:cubicBezTo>
                    <a:pt x="9711" y="1"/>
                    <a:pt x="6677" y="1204"/>
                    <a:pt x="4411" y="3481"/>
                  </a:cubicBezTo>
                  <a:cubicBezTo>
                    <a:pt x="1019" y="6873"/>
                    <a:pt x="0" y="11969"/>
                    <a:pt x="1838" y="16414"/>
                  </a:cubicBezTo>
                  <a:cubicBezTo>
                    <a:pt x="3676" y="20841"/>
                    <a:pt x="8004" y="23732"/>
                    <a:pt x="12816" y="23732"/>
                  </a:cubicBezTo>
                  <a:cubicBezTo>
                    <a:pt x="19349" y="23732"/>
                    <a:pt x="24662" y="18419"/>
                    <a:pt x="24679" y="11869"/>
                  </a:cubicBezTo>
                  <a:cubicBezTo>
                    <a:pt x="24679" y="7074"/>
                    <a:pt x="21788" y="2746"/>
                    <a:pt x="17344" y="908"/>
                  </a:cubicBezTo>
                  <a:cubicBezTo>
                    <a:pt x="15874" y="298"/>
                    <a:pt x="14328" y="1"/>
                    <a:pt x="127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7"/>
            <p:cNvSpPr/>
            <p:nvPr/>
          </p:nvSpPr>
          <p:spPr>
            <a:xfrm>
              <a:off x="7792329" y="546731"/>
              <a:ext cx="816411" cy="816475"/>
            </a:xfrm>
            <a:custGeom>
              <a:avLst/>
              <a:gdLst/>
              <a:ahLst/>
              <a:cxnLst/>
              <a:rect l="l" t="t" r="r" b="b"/>
              <a:pathLst>
                <a:path w="12816" h="12817" extrusionOk="0">
                  <a:moveTo>
                    <a:pt x="12816" y="6417"/>
                  </a:moveTo>
                  <a:cubicBezTo>
                    <a:pt x="12816" y="9959"/>
                    <a:pt x="9942" y="12816"/>
                    <a:pt x="6417" y="12816"/>
                  </a:cubicBezTo>
                  <a:cubicBezTo>
                    <a:pt x="2874" y="12816"/>
                    <a:pt x="1" y="9959"/>
                    <a:pt x="1" y="6417"/>
                  </a:cubicBezTo>
                  <a:cubicBezTo>
                    <a:pt x="1" y="2875"/>
                    <a:pt x="2874" y="1"/>
                    <a:pt x="6417" y="1"/>
                  </a:cubicBezTo>
                  <a:cubicBezTo>
                    <a:pt x="9942" y="1"/>
                    <a:pt x="12816" y="2875"/>
                    <a:pt x="12816" y="6417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bg>
      <p:bgPr>
        <a:solidFill>
          <a:schemeClr val="dk1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2"/>
          <p:cNvSpPr/>
          <p:nvPr/>
        </p:nvSpPr>
        <p:spPr>
          <a:xfrm>
            <a:off x="-715524" y="3563475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62"/>
          <p:cNvSpPr/>
          <p:nvPr/>
        </p:nvSpPr>
        <p:spPr>
          <a:xfrm>
            <a:off x="-665255" y="3230666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62"/>
          <p:cNvSpPr/>
          <p:nvPr/>
        </p:nvSpPr>
        <p:spPr>
          <a:xfrm>
            <a:off x="7619578" y="36524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6134550" y="3720899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62"/>
          <p:cNvSpPr/>
          <p:nvPr/>
        </p:nvSpPr>
        <p:spPr>
          <a:xfrm>
            <a:off x="320578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2"/>
          <p:cNvSpPr/>
          <p:nvPr/>
        </p:nvSpPr>
        <p:spPr>
          <a:xfrm>
            <a:off x="6772253" y="21845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_1">
    <p:bg>
      <p:bgPr>
        <a:solidFill>
          <a:schemeClr val="dk1"/>
        </a:solidFill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3"/>
          <p:cNvSpPr/>
          <p:nvPr/>
        </p:nvSpPr>
        <p:spPr>
          <a:xfrm>
            <a:off x="-1163099" y="2720950"/>
            <a:ext cx="4904491" cy="167663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3"/>
          <p:cNvSpPr/>
          <p:nvPr/>
        </p:nvSpPr>
        <p:spPr>
          <a:xfrm>
            <a:off x="2247520" y="3599491"/>
            <a:ext cx="2410516" cy="1204603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3"/>
          <p:cNvSpPr/>
          <p:nvPr/>
        </p:nvSpPr>
        <p:spPr>
          <a:xfrm>
            <a:off x="7619578" y="273638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63"/>
          <p:cNvSpPr/>
          <p:nvPr/>
        </p:nvSpPr>
        <p:spPr>
          <a:xfrm>
            <a:off x="6134550" y="342111"/>
            <a:ext cx="2690954" cy="961790"/>
          </a:xfrm>
          <a:custGeom>
            <a:avLst/>
            <a:gdLst/>
            <a:ahLst/>
            <a:cxnLst/>
            <a:rect l="l" t="t" r="r" b="b"/>
            <a:pathLst>
              <a:path w="60403" h="21589" extrusionOk="0">
                <a:moveTo>
                  <a:pt x="4061" y="17979"/>
                </a:moveTo>
                <a:cubicBezTo>
                  <a:pt x="1221" y="14654"/>
                  <a:pt x="2541" y="9508"/>
                  <a:pt x="6651" y="7988"/>
                </a:cubicBezTo>
                <a:cubicBezTo>
                  <a:pt x="10761" y="6450"/>
                  <a:pt x="15122" y="9491"/>
                  <a:pt x="15139" y="13869"/>
                </a:cubicBezTo>
                <a:lnTo>
                  <a:pt x="15139" y="14003"/>
                </a:lnTo>
                <a:cubicBezTo>
                  <a:pt x="16192" y="12816"/>
                  <a:pt x="17812" y="12298"/>
                  <a:pt x="19366" y="12666"/>
                </a:cubicBezTo>
                <a:cubicBezTo>
                  <a:pt x="19650" y="9775"/>
                  <a:pt x="22056" y="7587"/>
                  <a:pt x="24964" y="7587"/>
                </a:cubicBezTo>
                <a:lnTo>
                  <a:pt x="24964" y="7436"/>
                </a:lnTo>
                <a:cubicBezTo>
                  <a:pt x="24964" y="4328"/>
                  <a:pt x="27219" y="1672"/>
                  <a:pt x="30294" y="1204"/>
                </a:cubicBezTo>
                <a:cubicBezTo>
                  <a:pt x="33368" y="719"/>
                  <a:pt x="36325" y="2557"/>
                  <a:pt x="37278" y="5515"/>
                </a:cubicBezTo>
                <a:cubicBezTo>
                  <a:pt x="39550" y="1588"/>
                  <a:pt x="44429" y="1"/>
                  <a:pt x="48573" y="1856"/>
                </a:cubicBezTo>
                <a:cubicBezTo>
                  <a:pt x="52717" y="3710"/>
                  <a:pt x="54772" y="8405"/>
                  <a:pt x="53368" y="12716"/>
                </a:cubicBezTo>
                <a:cubicBezTo>
                  <a:pt x="55874" y="13785"/>
                  <a:pt x="56643" y="16977"/>
                  <a:pt x="54889" y="19082"/>
                </a:cubicBezTo>
                <a:cubicBezTo>
                  <a:pt x="58147" y="19333"/>
                  <a:pt x="60402" y="19901"/>
                  <a:pt x="60402" y="20536"/>
                </a:cubicBezTo>
                <a:cubicBezTo>
                  <a:pt x="60402" y="21438"/>
                  <a:pt x="18" y="21588"/>
                  <a:pt x="18" y="20151"/>
                </a:cubicBezTo>
                <a:cubicBezTo>
                  <a:pt x="1" y="19249"/>
                  <a:pt x="1622" y="18447"/>
                  <a:pt x="4061" y="179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3"/>
          <p:cNvSpPr/>
          <p:nvPr/>
        </p:nvSpPr>
        <p:spPr>
          <a:xfrm>
            <a:off x="7204628" y="411162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3"/>
          <p:cNvSpPr/>
          <p:nvPr/>
        </p:nvSpPr>
        <p:spPr>
          <a:xfrm>
            <a:off x="-678222" y="342100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665400" y="1116088"/>
            <a:ext cx="7852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3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lphaLcPeriod"/>
              <a:defRPr sz="12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555050" y="331800"/>
            <a:ext cx="7704000" cy="7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chemeClr val="dk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rot="10800000" flipH="1">
            <a:off x="6762876" y="15"/>
            <a:ext cx="2393485" cy="1414610"/>
          </a:xfrm>
          <a:custGeom>
            <a:avLst/>
            <a:gdLst/>
            <a:ahLst/>
            <a:cxnLst/>
            <a:rect l="l" t="t" r="r" b="b"/>
            <a:pathLst>
              <a:path w="28997" h="15242" extrusionOk="0">
                <a:moveTo>
                  <a:pt x="25988" y="1"/>
                </a:moveTo>
                <a:cubicBezTo>
                  <a:pt x="24576" y="1"/>
                  <a:pt x="23397" y="962"/>
                  <a:pt x="23062" y="2257"/>
                </a:cubicBezTo>
                <a:lnTo>
                  <a:pt x="22972" y="2257"/>
                </a:lnTo>
                <a:cubicBezTo>
                  <a:pt x="22152" y="2257"/>
                  <a:pt x="21484" y="2917"/>
                  <a:pt x="21484" y="3735"/>
                </a:cubicBezTo>
                <a:cubicBezTo>
                  <a:pt x="21484" y="4094"/>
                  <a:pt x="21608" y="4421"/>
                  <a:pt x="21819" y="4672"/>
                </a:cubicBezTo>
                <a:cubicBezTo>
                  <a:pt x="21492" y="4680"/>
                  <a:pt x="21183" y="4738"/>
                  <a:pt x="20898" y="4838"/>
                </a:cubicBezTo>
                <a:cubicBezTo>
                  <a:pt x="20339" y="4236"/>
                  <a:pt x="19537" y="3869"/>
                  <a:pt x="18660" y="3869"/>
                </a:cubicBezTo>
                <a:cubicBezTo>
                  <a:pt x="17882" y="3869"/>
                  <a:pt x="17180" y="4154"/>
                  <a:pt x="16637" y="4621"/>
                </a:cubicBezTo>
                <a:cubicBezTo>
                  <a:pt x="16354" y="4495"/>
                  <a:pt x="16043" y="4421"/>
                  <a:pt x="15710" y="4421"/>
                </a:cubicBezTo>
                <a:cubicBezTo>
                  <a:pt x="14900" y="4421"/>
                  <a:pt x="14188" y="4856"/>
                  <a:pt x="13797" y="5498"/>
                </a:cubicBezTo>
                <a:cubicBezTo>
                  <a:pt x="13320" y="4888"/>
                  <a:pt x="12576" y="4505"/>
                  <a:pt x="11750" y="4505"/>
                </a:cubicBezTo>
                <a:cubicBezTo>
                  <a:pt x="10296" y="4505"/>
                  <a:pt x="9125" y="5674"/>
                  <a:pt x="9125" y="7120"/>
                </a:cubicBezTo>
                <a:cubicBezTo>
                  <a:pt x="9125" y="7295"/>
                  <a:pt x="9143" y="7463"/>
                  <a:pt x="9175" y="7629"/>
                </a:cubicBezTo>
                <a:cubicBezTo>
                  <a:pt x="8499" y="7680"/>
                  <a:pt x="7897" y="7980"/>
                  <a:pt x="7470" y="8448"/>
                </a:cubicBezTo>
                <a:cubicBezTo>
                  <a:pt x="7354" y="8506"/>
                  <a:pt x="7238" y="8566"/>
                  <a:pt x="7137" y="8640"/>
                </a:cubicBezTo>
                <a:cubicBezTo>
                  <a:pt x="6811" y="8398"/>
                  <a:pt x="6401" y="8247"/>
                  <a:pt x="5966" y="8247"/>
                </a:cubicBezTo>
                <a:cubicBezTo>
                  <a:pt x="5074" y="8247"/>
                  <a:pt x="4322" y="8849"/>
                  <a:pt x="4095" y="9669"/>
                </a:cubicBezTo>
                <a:cubicBezTo>
                  <a:pt x="3076" y="9835"/>
                  <a:pt x="2248" y="10579"/>
                  <a:pt x="1955" y="11556"/>
                </a:cubicBezTo>
                <a:cubicBezTo>
                  <a:pt x="1923" y="11556"/>
                  <a:pt x="1881" y="11548"/>
                  <a:pt x="1847" y="11548"/>
                </a:cubicBezTo>
                <a:cubicBezTo>
                  <a:pt x="828" y="11548"/>
                  <a:pt x="0" y="12376"/>
                  <a:pt x="0" y="13395"/>
                </a:cubicBezTo>
                <a:cubicBezTo>
                  <a:pt x="0" y="14414"/>
                  <a:pt x="828" y="15242"/>
                  <a:pt x="1847" y="15242"/>
                </a:cubicBezTo>
                <a:lnTo>
                  <a:pt x="28996" y="15242"/>
                </a:lnTo>
                <a:lnTo>
                  <a:pt x="28996" y="3009"/>
                </a:lnTo>
                <a:cubicBezTo>
                  <a:pt x="28996" y="1347"/>
                  <a:pt x="27651" y="1"/>
                  <a:pt x="25988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 rot="-235320" flipH="1">
            <a:off x="294334" y="2831820"/>
            <a:ext cx="3132024" cy="941996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14"/>
          <p:cNvGrpSpPr/>
          <p:nvPr/>
        </p:nvGrpSpPr>
        <p:grpSpPr>
          <a:xfrm>
            <a:off x="-621120" y="3056325"/>
            <a:ext cx="10386254" cy="2932429"/>
            <a:chOff x="-806595" y="2819400"/>
            <a:chExt cx="10386254" cy="2932429"/>
          </a:xfrm>
        </p:grpSpPr>
        <p:sp>
          <p:nvSpPr>
            <p:cNvPr id="119" name="Google Shape;119;p14"/>
            <p:cNvSpPr/>
            <p:nvPr/>
          </p:nvSpPr>
          <p:spPr>
            <a:xfrm>
              <a:off x="-806575" y="2819400"/>
              <a:ext cx="10386234" cy="2932429"/>
            </a:xfrm>
            <a:custGeom>
              <a:avLst/>
              <a:gdLst/>
              <a:ahLst/>
              <a:cxnLst/>
              <a:rect l="l" t="t" r="r" b="b"/>
              <a:pathLst>
                <a:path w="42806" h="18401" extrusionOk="0">
                  <a:moveTo>
                    <a:pt x="21374" y="1"/>
                  </a:moveTo>
                  <a:cubicBezTo>
                    <a:pt x="17086" y="9"/>
                    <a:pt x="13101" y="1254"/>
                    <a:pt x="9742" y="3400"/>
                  </a:cubicBezTo>
                  <a:cubicBezTo>
                    <a:pt x="9708" y="3426"/>
                    <a:pt x="9676" y="3442"/>
                    <a:pt x="9650" y="3468"/>
                  </a:cubicBezTo>
                  <a:cubicBezTo>
                    <a:pt x="9508" y="3550"/>
                    <a:pt x="9375" y="3643"/>
                    <a:pt x="9249" y="3735"/>
                  </a:cubicBezTo>
                  <a:cubicBezTo>
                    <a:pt x="8974" y="3919"/>
                    <a:pt x="8714" y="4102"/>
                    <a:pt x="8455" y="4294"/>
                  </a:cubicBezTo>
                  <a:cubicBezTo>
                    <a:pt x="3993" y="7629"/>
                    <a:pt x="869" y="12643"/>
                    <a:pt x="0" y="18390"/>
                  </a:cubicBezTo>
                  <a:lnTo>
                    <a:pt x="0" y="18400"/>
                  </a:lnTo>
                  <a:lnTo>
                    <a:pt x="42805" y="18400"/>
                  </a:lnTo>
                  <a:cubicBezTo>
                    <a:pt x="42346" y="15332"/>
                    <a:pt x="41243" y="12466"/>
                    <a:pt x="39631" y="9968"/>
                  </a:cubicBezTo>
                  <a:cubicBezTo>
                    <a:pt x="38285" y="7862"/>
                    <a:pt x="36581" y="6017"/>
                    <a:pt x="34609" y="4495"/>
                  </a:cubicBezTo>
                  <a:cubicBezTo>
                    <a:pt x="34000" y="4020"/>
                    <a:pt x="33364" y="3584"/>
                    <a:pt x="32704" y="3175"/>
                  </a:cubicBezTo>
                  <a:cubicBezTo>
                    <a:pt x="31844" y="2648"/>
                    <a:pt x="30941" y="2181"/>
                    <a:pt x="30005" y="1772"/>
                  </a:cubicBezTo>
                  <a:cubicBezTo>
                    <a:pt x="29862" y="1713"/>
                    <a:pt x="29730" y="1655"/>
                    <a:pt x="29588" y="1595"/>
                  </a:cubicBezTo>
                  <a:cubicBezTo>
                    <a:pt x="28752" y="1254"/>
                    <a:pt x="27891" y="969"/>
                    <a:pt x="27005" y="727"/>
                  </a:cubicBezTo>
                  <a:cubicBezTo>
                    <a:pt x="25751" y="392"/>
                    <a:pt x="24456" y="167"/>
                    <a:pt x="23136" y="67"/>
                  </a:cubicBezTo>
                  <a:cubicBezTo>
                    <a:pt x="22551" y="17"/>
                    <a:pt x="21967" y="1"/>
                    <a:pt x="21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14"/>
            <p:cNvGrpSpPr/>
            <p:nvPr/>
          </p:nvGrpSpPr>
          <p:grpSpPr>
            <a:xfrm>
              <a:off x="-806595" y="2819532"/>
              <a:ext cx="9615868" cy="2930836"/>
              <a:chOff x="2509875" y="2790650"/>
              <a:chExt cx="990775" cy="45977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2709750" y="2907225"/>
                <a:ext cx="34725" cy="19625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785" extrusionOk="0">
                    <a:moveTo>
                      <a:pt x="729" y="0"/>
                    </a:moveTo>
                    <a:cubicBezTo>
                      <a:pt x="687" y="0"/>
                      <a:pt x="669" y="8"/>
                      <a:pt x="636" y="8"/>
                    </a:cubicBezTo>
                    <a:cubicBezTo>
                      <a:pt x="502" y="109"/>
                      <a:pt x="428" y="159"/>
                      <a:pt x="294" y="259"/>
                    </a:cubicBezTo>
                    <a:cubicBezTo>
                      <a:pt x="177" y="409"/>
                      <a:pt x="117" y="484"/>
                      <a:pt x="1" y="642"/>
                    </a:cubicBezTo>
                    <a:cubicBezTo>
                      <a:pt x="27" y="684"/>
                      <a:pt x="43" y="702"/>
                      <a:pt x="67" y="742"/>
                    </a:cubicBezTo>
                    <a:cubicBezTo>
                      <a:pt x="85" y="760"/>
                      <a:pt x="101" y="768"/>
                      <a:pt x="117" y="784"/>
                    </a:cubicBezTo>
                    <a:cubicBezTo>
                      <a:pt x="217" y="726"/>
                      <a:pt x="277" y="692"/>
                      <a:pt x="378" y="634"/>
                    </a:cubicBezTo>
                    <a:cubicBezTo>
                      <a:pt x="518" y="526"/>
                      <a:pt x="594" y="468"/>
                      <a:pt x="737" y="359"/>
                    </a:cubicBezTo>
                    <a:cubicBezTo>
                      <a:pt x="911" y="333"/>
                      <a:pt x="1003" y="317"/>
                      <a:pt x="1188" y="291"/>
                    </a:cubicBezTo>
                    <a:cubicBezTo>
                      <a:pt x="1270" y="233"/>
                      <a:pt x="1304" y="201"/>
                      <a:pt x="1388" y="133"/>
                    </a:cubicBezTo>
                    <a:lnTo>
                      <a:pt x="1388" y="133"/>
                    </a:lnTo>
                    <a:cubicBezTo>
                      <a:pt x="1320" y="141"/>
                      <a:pt x="1296" y="151"/>
                      <a:pt x="1238" y="159"/>
                    </a:cubicBezTo>
                    <a:cubicBezTo>
                      <a:pt x="1130" y="133"/>
                      <a:pt x="1080" y="117"/>
                      <a:pt x="969" y="83"/>
                    </a:cubicBezTo>
                    <a:cubicBezTo>
                      <a:pt x="879" y="91"/>
                      <a:pt x="837" y="91"/>
                      <a:pt x="753" y="91"/>
                    </a:cubicBezTo>
                    <a:cubicBezTo>
                      <a:pt x="687" y="101"/>
                      <a:pt x="652" y="109"/>
                      <a:pt x="586" y="117"/>
                    </a:cubicBezTo>
                    <a:cubicBezTo>
                      <a:pt x="644" y="67"/>
                      <a:pt x="669" y="40"/>
                      <a:pt x="72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509875" y="2876500"/>
                <a:ext cx="557525" cy="373925"/>
              </a:xfrm>
              <a:custGeom>
                <a:avLst/>
                <a:gdLst/>
                <a:ahLst/>
                <a:cxnLst/>
                <a:rect l="l" t="t" r="r" b="b"/>
                <a:pathLst>
                  <a:path w="22301" h="14957" extrusionOk="0">
                    <a:moveTo>
                      <a:pt x="10761" y="3568"/>
                    </a:moveTo>
                    <a:lnTo>
                      <a:pt x="10761" y="3568"/>
                    </a:lnTo>
                    <a:cubicBezTo>
                      <a:pt x="10711" y="3610"/>
                      <a:pt x="10687" y="3626"/>
                      <a:pt x="10637" y="3668"/>
                    </a:cubicBezTo>
                    <a:cubicBezTo>
                      <a:pt x="10529" y="3736"/>
                      <a:pt x="10478" y="3768"/>
                      <a:pt x="10368" y="3836"/>
                    </a:cubicBezTo>
                    <a:cubicBezTo>
                      <a:pt x="10529" y="3726"/>
                      <a:pt x="10603" y="3668"/>
                      <a:pt x="10761" y="3568"/>
                    </a:cubicBezTo>
                    <a:close/>
                    <a:moveTo>
                      <a:pt x="10787" y="13613"/>
                    </a:moveTo>
                    <a:lnTo>
                      <a:pt x="10787" y="13613"/>
                    </a:lnTo>
                    <a:cubicBezTo>
                      <a:pt x="10785" y="13613"/>
                      <a:pt x="10783" y="13613"/>
                      <a:pt x="10781" y="13614"/>
                    </a:cubicBezTo>
                    <a:lnTo>
                      <a:pt x="10781" y="13614"/>
                    </a:lnTo>
                    <a:cubicBezTo>
                      <a:pt x="10771" y="13632"/>
                      <a:pt x="10763" y="13648"/>
                      <a:pt x="10754" y="13663"/>
                    </a:cubicBezTo>
                    <a:lnTo>
                      <a:pt x="10754" y="13663"/>
                    </a:lnTo>
                    <a:cubicBezTo>
                      <a:pt x="10763" y="13649"/>
                      <a:pt x="10773" y="13634"/>
                      <a:pt x="10787" y="13613"/>
                    </a:cubicBezTo>
                    <a:close/>
                    <a:moveTo>
                      <a:pt x="10754" y="13663"/>
                    </a:moveTo>
                    <a:lnTo>
                      <a:pt x="10754" y="13663"/>
                    </a:lnTo>
                    <a:cubicBezTo>
                      <a:pt x="10743" y="13683"/>
                      <a:pt x="10734" y="13700"/>
                      <a:pt x="10719" y="13729"/>
                    </a:cubicBezTo>
                    <a:cubicBezTo>
                      <a:pt x="10733" y="13703"/>
                      <a:pt x="10743" y="13683"/>
                      <a:pt x="10754" y="13663"/>
                    </a:cubicBezTo>
                    <a:close/>
                    <a:moveTo>
                      <a:pt x="10043" y="0"/>
                    </a:moveTo>
                    <a:lnTo>
                      <a:pt x="10043" y="0"/>
                    </a:lnTo>
                    <a:cubicBezTo>
                      <a:pt x="9877" y="16"/>
                      <a:pt x="9785" y="26"/>
                      <a:pt x="9650" y="34"/>
                    </a:cubicBezTo>
                    <a:cubicBezTo>
                      <a:pt x="9508" y="116"/>
                      <a:pt x="9375" y="209"/>
                      <a:pt x="9249" y="301"/>
                    </a:cubicBezTo>
                    <a:cubicBezTo>
                      <a:pt x="9233" y="327"/>
                      <a:pt x="9215" y="351"/>
                      <a:pt x="9191" y="393"/>
                    </a:cubicBezTo>
                    <a:cubicBezTo>
                      <a:pt x="9033" y="527"/>
                      <a:pt x="8948" y="594"/>
                      <a:pt x="8782" y="728"/>
                    </a:cubicBezTo>
                    <a:cubicBezTo>
                      <a:pt x="8740" y="736"/>
                      <a:pt x="8724" y="736"/>
                      <a:pt x="8690" y="736"/>
                    </a:cubicBezTo>
                    <a:cubicBezTo>
                      <a:pt x="8674" y="786"/>
                      <a:pt x="8655" y="802"/>
                      <a:pt x="8639" y="852"/>
                    </a:cubicBezTo>
                    <a:cubicBezTo>
                      <a:pt x="8563" y="860"/>
                      <a:pt x="8513" y="860"/>
                      <a:pt x="8455" y="860"/>
                    </a:cubicBezTo>
                    <a:cubicBezTo>
                      <a:pt x="3993" y="4195"/>
                      <a:pt x="869" y="9209"/>
                      <a:pt x="0" y="14956"/>
                    </a:cubicBezTo>
                    <a:cubicBezTo>
                      <a:pt x="82" y="14916"/>
                      <a:pt x="151" y="14882"/>
                      <a:pt x="251" y="14832"/>
                    </a:cubicBezTo>
                    <a:cubicBezTo>
                      <a:pt x="351" y="14774"/>
                      <a:pt x="401" y="14748"/>
                      <a:pt x="502" y="14689"/>
                    </a:cubicBezTo>
                    <a:cubicBezTo>
                      <a:pt x="610" y="14615"/>
                      <a:pt x="660" y="14581"/>
                      <a:pt x="768" y="14497"/>
                    </a:cubicBezTo>
                    <a:cubicBezTo>
                      <a:pt x="1043" y="14314"/>
                      <a:pt x="1177" y="14222"/>
                      <a:pt x="1462" y="14038"/>
                    </a:cubicBezTo>
                    <a:cubicBezTo>
                      <a:pt x="1705" y="13829"/>
                      <a:pt x="1829" y="13729"/>
                      <a:pt x="2088" y="13528"/>
                    </a:cubicBezTo>
                    <a:cubicBezTo>
                      <a:pt x="2230" y="13394"/>
                      <a:pt x="2296" y="13328"/>
                      <a:pt x="2439" y="13193"/>
                    </a:cubicBezTo>
                    <a:cubicBezTo>
                      <a:pt x="2573" y="13135"/>
                      <a:pt x="2639" y="13111"/>
                      <a:pt x="2774" y="13051"/>
                    </a:cubicBezTo>
                    <a:cubicBezTo>
                      <a:pt x="2882" y="13019"/>
                      <a:pt x="2940" y="13001"/>
                      <a:pt x="3058" y="12961"/>
                    </a:cubicBezTo>
                    <a:lnTo>
                      <a:pt x="3433" y="12710"/>
                    </a:lnTo>
                    <a:cubicBezTo>
                      <a:pt x="3610" y="12600"/>
                      <a:pt x="3692" y="12550"/>
                      <a:pt x="3869" y="12441"/>
                    </a:cubicBezTo>
                    <a:cubicBezTo>
                      <a:pt x="4019" y="12359"/>
                      <a:pt x="4093" y="12317"/>
                      <a:pt x="4244" y="12241"/>
                    </a:cubicBezTo>
                    <a:cubicBezTo>
                      <a:pt x="4362" y="12217"/>
                      <a:pt x="4420" y="12199"/>
                      <a:pt x="4536" y="12175"/>
                    </a:cubicBezTo>
                    <a:cubicBezTo>
                      <a:pt x="4587" y="12167"/>
                      <a:pt x="4613" y="12167"/>
                      <a:pt x="4663" y="12167"/>
                    </a:cubicBezTo>
                    <a:lnTo>
                      <a:pt x="4663" y="12241"/>
                    </a:lnTo>
                    <a:cubicBezTo>
                      <a:pt x="4863" y="12149"/>
                      <a:pt x="4972" y="12099"/>
                      <a:pt x="5180" y="12008"/>
                    </a:cubicBezTo>
                    <a:cubicBezTo>
                      <a:pt x="5264" y="11990"/>
                      <a:pt x="5315" y="11982"/>
                      <a:pt x="5405" y="11966"/>
                    </a:cubicBezTo>
                    <a:cubicBezTo>
                      <a:pt x="5589" y="11858"/>
                      <a:pt x="5682" y="11798"/>
                      <a:pt x="5874" y="11681"/>
                    </a:cubicBezTo>
                    <a:cubicBezTo>
                      <a:pt x="6006" y="11631"/>
                      <a:pt x="6075" y="11607"/>
                      <a:pt x="6217" y="11547"/>
                    </a:cubicBezTo>
                    <a:cubicBezTo>
                      <a:pt x="6267" y="11473"/>
                      <a:pt x="6291" y="11431"/>
                      <a:pt x="6341" y="11357"/>
                    </a:cubicBezTo>
                    <a:cubicBezTo>
                      <a:pt x="6550" y="11222"/>
                      <a:pt x="6650" y="11156"/>
                      <a:pt x="6859" y="11022"/>
                    </a:cubicBezTo>
                    <a:cubicBezTo>
                      <a:pt x="6993" y="11064"/>
                      <a:pt x="7051" y="11080"/>
                      <a:pt x="7186" y="11122"/>
                    </a:cubicBezTo>
                    <a:cubicBezTo>
                      <a:pt x="7202" y="11196"/>
                      <a:pt x="7202" y="11230"/>
                      <a:pt x="7220" y="11306"/>
                    </a:cubicBezTo>
                    <a:cubicBezTo>
                      <a:pt x="7202" y="11357"/>
                      <a:pt x="7202" y="11389"/>
                      <a:pt x="7186" y="11447"/>
                    </a:cubicBezTo>
                    <a:cubicBezTo>
                      <a:pt x="7051" y="11573"/>
                      <a:pt x="6985" y="11639"/>
                      <a:pt x="6851" y="11766"/>
                    </a:cubicBezTo>
                    <a:cubicBezTo>
                      <a:pt x="6768" y="11874"/>
                      <a:pt x="6726" y="11924"/>
                      <a:pt x="6650" y="12032"/>
                    </a:cubicBezTo>
                    <a:cubicBezTo>
                      <a:pt x="6550" y="12141"/>
                      <a:pt x="6508" y="12199"/>
                      <a:pt x="6407" y="12317"/>
                    </a:cubicBezTo>
                    <a:cubicBezTo>
                      <a:pt x="6375" y="12383"/>
                      <a:pt x="6357" y="12417"/>
                      <a:pt x="6325" y="12484"/>
                    </a:cubicBezTo>
                    <a:cubicBezTo>
                      <a:pt x="6299" y="12576"/>
                      <a:pt x="6291" y="12618"/>
                      <a:pt x="6275" y="12718"/>
                    </a:cubicBezTo>
                    <a:cubicBezTo>
                      <a:pt x="6375" y="12660"/>
                      <a:pt x="6434" y="12634"/>
                      <a:pt x="6542" y="12584"/>
                    </a:cubicBezTo>
                    <a:lnTo>
                      <a:pt x="6542" y="12584"/>
                    </a:lnTo>
                    <a:cubicBezTo>
                      <a:pt x="6407" y="12760"/>
                      <a:pt x="6341" y="12843"/>
                      <a:pt x="6207" y="13019"/>
                    </a:cubicBezTo>
                    <a:cubicBezTo>
                      <a:pt x="6307" y="13061"/>
                      <a:pt x="6349" y="13077"/>
                      <a:pt x="6450" y="13111"/>
                    </a:cubicBezTo>
                    <a:cubicBezTo>
                      <a:pt x="6784" y="13061"/>
                      <a:pt x="6959" y="13035"/>
                      <a:pt x="7302" y="12985"/>
                    </a:cubicBezTo>
                    <a:cubicBezTo>
                      <a:pt x="7510" y="12977"/>
                      <a:pt x="7611" y="12969"/>
                      <a:pt x="7821" y="12951"/>
                    </a:cubicBezTo>
                    <a:cubicBezTo>
                      <a:pt x="7946" y="12961"/>
                      <a:pt x="8012" y="12969"/>
                      <a:pt x="8138" y="12977"/>
                    </a:cubicBezTo>
                    <a:cubicBezTo>
                      <a:pt x="8613" y="12800"/>
                      <a:pt x="9091" y="12626"/>
                      <a:pt x="9576" y="12468"/>
                    </a:cubicBezTo>
                    <a:cubicBezTo>
                      <a:pt x="9785" y="12425"/>
                      <a:pt x="9893" y="12409"/>
                      <a:pt x="10109" y="12375"/>
                    </a:cubicBezTo>
                    <a:cubicBezTo>
                      <a:pt x="10168" y="12441"/>
                      <a:pt x="10202" y="12476"/>
                      <a:pt x="10260" y="12534"/>
                    </a:cubicBezTo>
                    <a:cubicBezTo>
                      <a:pt x="10294" y="12634"/>
                      <a:pt x="10310" y="12684"/>
                      <a:pt x="10352" y="12776"/>
                    </a:cubicBezTo>
                    <a:cubicBezTo>
                      <a:pt x="10360" y="12877"/>
                      <a:pt x="10368" y="12927"/>
                      <a:pt x="10386" y="13035"/>
                    </a:cubicBezTo>
                    <a:cubicBezTo>
                      <a:pt x="10402" y="13101"/>
                      <a:pt x="10402" y="13135"/>
                      <a:pt x="10418" y="13212"/>
                    </a:cubicBezTo>
                    <a:cubicBezTo>
                      <a:pt x="10468" y="13262"/>
                      <a:pt x="10494" y="13294"/>
                      <a:pt x="10545" y="13344"/>
                    </a:cubicBezTo>
                    <a:cubicBezTo>
                      <a:pt x="10468" y="13444"/>
                      <a:pt x="10436" y="13494"/>
                      <a:pt x="10360" y="13587"/>
                    </a:cubicBezTo>
                    <a:cubicBezTo>
                      <a:pt x="10394" y="13595"/>
                      <a:pt x="10410" y="13595"/>
                      <a:pt x="10444" y="13603"/>
                    </a:cubicBezTo>
                    <a:cubicBezTo>
                      <a:pt x="10510" y="13587"/>
                      <a:pt x="10545" y="13579"/>
                      <a:pt x="10611" y="13562"/>
                    </a:cubicBezTo>
                    <a:lnTo>
                      <a:pt x="10611" y="13562"/>
                    </a:lnTo>
                    <a:cubicBezTo>
                      <a:pt x="10587" y="13595"/>
                      <a:pt x="10579" y="13621"/>
                      <a:pt x="10553" y="13653"/>
                    </a:cubicBezTo>
                    <a:cubicBezTo>
                      <a:pt x="10643" y="13637"/>
                      <a:pt x="10693" y="13629"/>
                      <a:pt x="10781" y="13614"/>
                    </a:cubicBezTo>
                    <a:lnTo>
                      <a:pt x="10781" y="13614"/>
                    </a:lnTo>
                    <a:cubicBezTo>
                      <a:pt x="10783" y="13610"/>
                      <a:pt x="10785" y="13606"/>
                      <a:pt x="10787" y="13603"/>
                    </a:cubicBezTo>
                    <a:cubicBezTo>
                      <a:pt x="10879" y="13552"/>
                      <a:pt x="10930" y="13528"/>
                      <a:pt x="11030" y="13478"/>
                    </a:cubicBezTo>
                    <a:cubicBezTo>
                      <a:pt x="11054" y="13512"/>
                      <a:pt x="11062" y="13528"/>
                      <a:pt x="11088" y="13570"/>
                    </a:cubicBezTo>
                    <a:cubicBezTo>
                      <a:pt x="11120" y="13587"/>
                      <a:pt x="11138" y="13603"/>
                      <a:pt x="11170" y="13629"/>
                    </a:cubicBezTo>
                    <a:cubicBezTo>
                      <a:pt x="11096" y="13663"/>
                      <a:pt x="11062" y="13687"/>
                      <a:pt x="10996" y="13721"/>
                    </a:cubicBezTo>
                    <a:cubicBezTo>
                      <a:pt x="10869" y="13821"/>
                      <a:pt x="10811" y="13871"/>
                      <a:pt x="10687" y="13972"/>
                    </a:cubicBezTo>
                    <a:cubicBezTo>
                      <a:pt x="10795" y="13913"/>
                      <a:pt x="10853" y="13887"/>
                      <a:pt x="10962" y="13829"/>
                    </a:cubicBezTo>
                    <a:cubicBezTo>
                      <a:pt x="11046" y="13813"/>
                      <a:pt x="11088" y="13803"/>
                      <a:pt x="11170" y="13795"/>
                    </a:cubicBezTo>
                    <a:lnTo>
                      <a:pt x="11170" y="13795"/>
                    </a:lnTo>
                    <a:cubicBezTo>
                      <a:pt x="11080" y="13853"/>
                      <a:pt x="11030" y="13887"/>
                      <a:pt x="10930" y="13954"/>
                    </a:cubicBezTo>
                    <a:cubicBezTo>
                      <a:pt x="10980" y="13945"/>
                      <a:pt x="10996" y="13945"/>
                      <a:pt x="11046" y="13937"/>
                    </a:cubicBezTo>
                    <a:lnTo>
                      <a:pt x="11046" y="13937"/>
                    </a:lnTo>
                    <a:cubicBezTo>
                      <a:pt x="11030" y="13954"/>
                      <a:pt x="11030" y="13964"/>
                      <a:pt x="11012" y="13988"/>
                    </a:cubicBezTo>
                    <a:cubicBezTo>
                      <a:pt x="11062" y="13980"/>
                      <a:pt x="11080" y="13980"/>
                      <a:pt x="11120" y="13972"/>
                    </a:cubicBezTo>
                    <a:cubicBezTo>
                      <a:pt x="11238" y="13929"/>
                      <a:pt x="11297" y="13903"/>
                      <a:pt x="11405" y="13871"/>
                    </a:cubicBezTo>
                    <a:cubicBezTo>
                      <a:pt x="11431" y="13895"/>
                      <a:pt x="11447" y="13903"/>
                      <a:pt x="11471" y="13937"/>
                    </a:cubicBezTo>
                    <a:cubicBezTo>
                      <a:pt x="11531" y="13879"/>
                      <a:pt x="11555" y="13845"/>
                      <a:pt x="11605" y="13787"/>
                    </a:cubicBezTo>
                    <a:cubicBezTo>
                      <a:pt x="11682" y="13779"/>
                      <a:pt x="11722" y="13771"/>
                      <a:pt x="11798" y="13763"/>
                    </a:cubicBezTo>
                    <a:lnTo>
                      <a:pt x="11798" y="13763"/>
                    </a:lnTo>
                    <a:cubicBezTo>
                      <a:pt x="11706" y="13829"/>
                      <a:pt x="11664" y="13853"/>
                      <a:pt x="11571" y="13921"/>
                    </a:cubicBezTo>
                    <a:cubicBezTo>
                      <a:pt x="11840" y="13837"/>
                      <a:pt x="11972" y="13795"/>
                      <a:pt x="12249" y="13713"/>
                    </a:cubicBezTo>
                    <a:lnTo>
                      <a:pt x="12249" y="13713"/>
                    </a:lnTo>
                    <a:cubicBezTo>
                      <a:pt x="12083" y="13787"/>
                      <a:pt x="12007" y="13829"/>
                      <a:pt x="11840" y="13903"/>
                    </a:cubicBezTo>
                    <a:cubicBezTo>
                      <a:pt x="12033" y="13845"/>
                      <a:pt x="12123" y="13821"/>
                      <a:pt x="12307" y="13771"/>
                    </a:cubicBezTo>
                    <a:cubicBezTo>
                      <a:pt x="12384" y="13737"/>
                      <a:pt x="12424" y="13729"/>
                      <a:pt x="12500" y="13695"/>
                    </a:cubicBezTo>
                    <a:cubicBezTo>
                      <a:pt x="12574" y="13653"/>
                      <a:pt x="12608" y="13629"/>
                      <a:pt x="12684" y="13579"/>
                    </a:cubicBezTo>
                    <a:cubicBezTo>
                      <a:pt x="12785" y="13562"/>
                      <a:pt x="12835" y="13562"/>
                      <a:pt x="12935" y="13544"/>
                    </a:cubicBezTo>
                    <a:cubicBezTo>
                      <a:pt x="13035" y="13520"/>
                      <a:pt x="13085" y="13502"/>
                      <a:pt x="13176" y="13486"/>
                    </a:cubicBezTo>
                    <a:cubicBezTo>
                      <a:pt x="13268" y="13428"/>
                      <a:pt x="13310" y="13402"/>
                      <a:pt x="13402" y="13344"/>
                    </a:cubicBezTo>
                    <a:cubicBezTo>
                      <a:pt x="13553" y="13302"/>
                      <a:pt x="13637" y="13278"/>
                      <a:pt x="13795" y="13228"/>
                    </a:cubicBezTo>
                    <a:cubicBezTo>
                      <a:pt x="13827" y="13201"/>
                      <a:pt x="13845" y="13185"/>
                      <a:pt x="13878" y="13161"/>
                    </a:cubicBezTo>
                    <a:cubicBezTo>
                      <a:pt x="14046" y="13061"/>
                      <a:pt x="14138" y="13019"/>
                      <a:pt x="14305" y="12927"/>
                    </a:cubicBezTo>
                    <a:cubicBezTo>
                      <a:pt x="14389" y="12869"/>
                      <a:pt x="14429" y="12835"/>
                      <a:pt x="14513" y="12776"/>
                    </a:cubicBezTo>
                    <a:lnTo>
                      <a:pt x="14513" y="12776"/>
                    </a:lnTo>
                    <a:cubicBezTo>
                      <a:pt x="14279" y="12851"/>
                      <a:pt x="14162" y="12893"/>
                      <a:pt x="13938" y="12977"/>
                    </a:cubicBezTo>
                    <a:cubicBezTo>
                      <a:pt x="13653" y="13043"/>
                      <a:pt x="13511" y="13077"/>
                      <a:pt x="13244" y="13143"/>
                    </a:cubicBezTo>
                    <a:cubicBezTo>
                      <a:pt x="13286" y="13111"/>
                      <a:pt x="13326" y="13077"/>
                      <a:pt x="13386" y="13035"/>
                    </a:cubicBezTo>
                    <a:lnTo>
                      <a:pt x="13386" y="13035"/>
                    </a:lnTo>
                    <a:cubicBezTo>
                      <a:pt x="13286" y="13043"/>
                      <a:pt x="13236" y="13051"/>
                      <a:pt x="13136" y="13069"/>
                    </a:cubicBezTo>
                    <a:cubicBezTo>
                      <a:pt x="13136" y="13035"/>
                      <a:pt x="13126" y="13019"/>
                      <a:pt x="13117" y="12985"/>
                    </a:cubicBezTo>
                    <a:cubicBezTo>
                      <a:pt x="13202" y="12919"/>
                      <a:pt x="13244" y="12885"/>
                      <a:pt x="13326" y="12810"/>
                    </a:cubicBezTo>
                    <a:cubicBezTo>
                      <a:pt x="13402" y="12750"/>
                      <a:pt x="13444" y="12718"/>
                      <a:pt x="13519" y="12650"/>
                    </a:cubicBezTo>
                    <a:lnTo>
                      <a:pt x="13519" y="12650"/>
                    </a:lnTo>
                    <a:cubicBezTo>
                      <a:pt x="13286" y="12684"/>
                      <a:pt x="13176" y="12700"/>
                      <a:pt x="12951" y="12742"/>
                    </a:cubicBezTo>
                    <a:cubicBezTo>
                      <a:pt x="13144" y="12618"/>
                      <a:pt x="13236" y="12560"/>
                      <a:pt x="13426" y="12441"/>
                    </a:cubicBezTo>
                    <a:lnTo>
                      <a:pt x="13637" y="12233"/>
                    </a:lnTo>
                    <a:lnTo>
                      <a:pt x="13637" y="12233"/>
                    </a:lnTo>
                    <a:cubicBezTo>
                      <a:pt x="13595" y="12249"/>
                      <a:pt x="13569" y="12249"/>
                      <a:pt x="13527" y="12267"/>
                    </a:cubicBezTo>
                    <a:cubicBezTo>
                      <a:pt x="13653" y="12209"/>
                      <a:pt x="13719" y="12175"/>
                      <a:pt x="13845" y="12125"/>
                    </a:cubicBezTo>
                    <a:lnTo>
                      <a:pt x="13845" y="12125"/>
                    </a:lnTo>
                    <a:cubicBezTo>
                      <a:pt x="13637" y="12191"/>
                      <a:pt x="13537" y="12233"/>
                      <a:pt x="13336" y="12309"/>
                    </a:cubicBezTo>
                    <a:cubicBezTo>
                      <a:pt x="13495" y="12225"/>
                      <a:pt x="13569" y="12183"/>
                      <a:pt x="13727" y="12099"/>
                    </a:cubicBezTo>
                    <a:cubicBezTo>
                      <a:pt x="13870" y="11998"/>
                      <a:pt x="13946" y="11940"/>
                      <a:pt x="14088" y="11840"/>
                    </a:cubicBezTo>
                    <a:cubicBezTo>
                      <a:pt x="14579" y="11597"/>
                      <a:pt x="15073" y="11373"/>
                      <a:pt x="15574" y="11138"/>
                    </a:cubicBezTo>
                    <a:cubicBezTo>
                      <a:pt x="15616" y="11106"/>
                      <a:pt x="15632" y="11088"/>
                      <a:pt x="15666" y="11064"/>
                    </a:cubicBezTo>
                    <a:lnTo>
                      <a:pt x="15666" y="11064"/>
                    </a:lnTo>
                    <a:cubicBezTo>
                      <a:pt x="15600" y="11080"/>
                      <a:pt x="15558" y="11088"/>
                      <a:pt x="15492" y="11114"/>
                    </a:cubicBezTo>
                    <a:cubicBezTo>
                      <a:pt x="15474" y="11106"/>
                      <a:pt x="15474" y="11106"/>
                      <a:pt x="15458" y="11096"/>
                    </a:cubicBezTo>
                    <a:cubicBezTo>
                      <a:pt x="15366" y="11114"/>
                      <a:pt x="15315" y="11122"/>
                      <a:pt x="15223" y="11146"/>
                    </a:cubicBezTo>
                    <a:cubicBezTo>
                      <a:pt x="15149" y="11164"/>
                      <a:pt x="15107" y="11180"/>
                      <a:pt x="15041" y="11196"/>
                    </a:cubicBezTo>
                    <a:cubicBezTo>
                      <a:pt x="15682" y="10895"/>
                      <a:pt x="16334" y="10613"/>
                      <a:pt x="17004" y="10336"/>
                    </a:cubicBezTo>
                    <a:cubicBezTo>
                      <a:pt x="17020" y="10320"/>
                      <a:pt x="17036" y="10312"/>
                      <a:pt x="17062" y="10286"/>
                    </a:cubicBezTo>
                    <a:cubicBezTo>
                      <a:pt x="17162" y="10236"/>
                      <a:pt x="17212" y="10211"/>
                      <a:pt x="17313" y="10153"/>
                    </a:cubicBezTo>
                    <a:cubicBezTo>
                      <a:pt x="17371" y="10143"/>
                      <a:pt x="17405" y="10135"/>
                      <a:pt x="17463" y="10119"/>
                    </a:cubicBezTo>
                    <a:cubicBezTo>
                      <a:pt x="17563" y="10069"/>
                      <a:pt x="17606" y="10043"/>
                      <a:pt x="17698" y="9985"/>
                    </a:cubicBezTo>
                    <a:cubicBezTo>
                      <a:pt x="17848" y="9903"/>
                      <a:pt x="17922" y="9852"/>
                      <a:pt x="18073" y="9768"/>
                    </a:cubicBezTo>
                    <a:cubicBezTo>
                      <a:pt x="18057" y="9742"/>
                      <a:pt x="18049" y="9734"/>
                      <a:pt x="18023" y="9710"/>
                    </a:cubicBezTo>
                    <a:cubicBezTo>
                      <a:pt x="18157" y="9610"/>
                      <a:pt x="18223" y="9560"/>
                      <a:pt x="18358" y="9467"/>
                    </a:cubicBezTo>
                    <a:cubicBezTo>
                      <a:pt x="18650" y="9341"/>
                      <a:pt x="18791" y="9283"/>
                      <a:pt x="19084" y="9167"/>
                    </a:cubicBezTo>
                    <a:cubicBezTo>
                      <a:pt x="19276" y="9082"/>
                      <a:pt x="19368" y="9040"/>
                      <a:pt x="19561" y="8966"/>
                    </a:cubicBezTo>
                    <a:cubicBezTo>
                      <a:pt x="19844" y="8882"/>
                      <a:pt x="19986" y="8840"/>
                      <a:pt x="20279" y="8766"/>
                    </a:cubicBezTo>
                    <a:cubicBezTo>
                      <a:pt x="20421" y="8681"/>
                      <a:pt x="20495" y="8639"/>
                      <a:pt x="20638" y="8557"/>
                    </a:cubicBezTo>
                    <a:cubicBezTo>
                      <a:pt x="20772" y="8457"/>
                      <a:pt x="20838" y="8407"/>
                      <a:pt x="20973" y="8306"/>
                    </a:cubicBezTo>
                    <a:cubicBezTo>
                      <a:pt x="20981" y="8264"/>
                      <a:pt x="20981" y="8248"/>
                      <a:pt x="20981" y="8214"/>
                    </a:cubicBezTo>
                    <a:cubicBezTo>
                      <a:pt x="21047" y="8156"/>
                      <a:pt x="21073" y="8122"/>
                      <a:pt x="21139" y="8072"/>
                    </a:cubicBezTo>
                    <a:cubicBezTo>
                      <a:pt x="21147" y="7963"/>
                      <a:pt x="21157" y="7905"/>
                      <a:pt x="21165" y="7797"/>
                    </a:cubicBezTo>
                    <a:cubicBezTo>
                      <a:pt x="21239" y="7705"/>
                      <a:pt x="21273" y="7655"/>
                      <a:pt x="21348" y="7562"/>
                    </a:cubicBezTo>
                    <a:lnTo>
                      <a:pt x="21725" y="7312"/>
                    </a:lnTo>
                    <a:cubicBezTo>
                      <a:pt x="21959" y="7203"/>
                      <a:pt x="22068" y="7145"/>
                      <a:pt x="22300" y="7035"/>
                    </a:cubicBezTo>
                    <a:cubicBezTo>
                      <a:pt x="22292" y="6868"/>
                      <a:pt x="22292" y="6794"/>
                      <a:pt x="22284" y="6626"/>
                    </a:cubicBezTo>
                    <a:cubicBezTo>
                      <a:pt x="22092" y="6644"/>
                      <a:pt x="21999" y="6652"/>
                      <a:pt x="21809" y="6668"/>
                    </a:cubicBezTo>
                    <a:cubicBezTo>
                      <a:pt x="21598" y="6676"/>
                      <a:pt x="21498" y="6676"/>
                      <a:pt x="21289" y="6676"/>
                    </a:cubicBezTo>
                    <a:cubicBezTo>
                      <a:pt x="21031" y="6684"/>
                      <a:pt x="20896" y="6684"/>
                      <a:pt x="20638" y="6694"/>
                    </a:cubicBezTo>
                    <a:cubicBezTo>
                      <a:pt x="20263" y="6768"/>
                      <a:pt x="20078" y="6802"/>
                      <a:pt x="19703" y="6885"/>
                    </a:cubicBezTo>
                    <a:cubicBezTo>
                      <a:pt x="19535" y="6919"/>
                      <a:pt x="19453" y="6927"/>
                      <a:pt x="19284" y="6969"/>
                    </a:cubicBezTo>
                    <a:cubicBezTo>
                      <a:pt x="19202" y="6995"/>
                      <a:pt x="19160" y="7011"/>
                      <a:pt x="19067" y="7045"/>
                    </a:cubicBezTo>
                    <a:cubicBezTo>
                      <a:pt x="18933" y="7035"/>
                      <a:pt x="18875" y="7035"/>
                      <a:pt x="18741" y="7027"/>
                    </a:cubicBezTo>
                    <a:cubicBezTo>
                      <a:pt x="18466" y="7069"/>
                      <a:pt x="18332" y="7095"/>
                      <a:pt x="18057" y="7145"/>
                    </a:cubicBezTo>
                    <a:cubicBezTo>
                      <a:pt x="17888" y="7185"/>
                      <a:pt x="17806" y="7203"/>
                      <a:pt x="17638" y="7245"/>
                    </a:cubicBezTo>
                    <a:cubicBezTo>
                      <a:pt x="17555" y="7296"/>
                      <a:pt x="17513" y="7312"/>
                      <a:pt x="17429" y="7354"/>
                    </a:cubicBezTo>
                    <a:cubicBezTo>
                      <a:pt x="17421" y="7328"/>
                      <a:pt x="17421" y="7320"/>
                      <a:pt x="17413" y="7296"/>
                    </a:cubicBezTo>
                    <a:cubicBezTo>
                      <a:pt x="17229" y="7320"/>
                      <a:pt x="17136" y="7336"/>
                      <a:pt x="16954" y="7370"/>
                    </a:cubicBezTo>
                    <a:cubicBezTo>
                      <a:pt x="16954" y="7378"/>
                      <a:pt x="16962" y="7378"/>
                      <a:pt x="16962" y="7396"/>
                    </a:cubicBezTo>
                    <a:cubicBezTo>
                      <a:pt x="16878" y="7412"/>
                      <a:pt x="16835" y="7428"/>
                      <a:pt x="16761" y="7454"/>
                    </a:cubicBezTo>
                    <a:cubicBezTo>
                      <a:pt x="16695" y="7478"/>
                      <a:pt x="16661" y="7496"/>
                      <a:pt x="16595" y="7528"/>
                    </a:cubicBezTo>
                    <a:cubicBezTo>
                      <a:pt x="16527" y="7536"/>
                      <a:pt x="16495" y="7546"/>
                      <a:pt x="16426" y="7562"/>
                    </a:cubicBezTo>
                    <a:cubicBezTo>
                      <a:pt x="16561" y="7496"/>
                      <a:pt x="16627" y="7462"/>
                      <a:pt x="16761" y="7404"/>
                    </a:cubicBezTo>
                    <a:cubicBezTo>
                      <a:pt x="16795" y="7346"/>
                      <a:pt x="16803" y="7320"/>
                      <a:pt x="16835" y="7262"/>
                    </a:cubicBezTo>
                    <a:cubicBezTo>
                      <a:pt x="16653" y="7227"/>
                      <a:pt x="16561" y="7211"/>
                      <a:pt x="16384" y="7185"/>
                    </a:cubicBezTo>
                    <a:cubicBezTo>
                      <a:pt x="15825" y="7245"/>
                      <a:pt x="15550" y="7286"/>
                      <a:pt x="15007" y="7362"/>
                    </a:cubicBezTo>
                    <a:cubicBezTo>
                      <a:pt x="14622" y="7486"/>
                      <a:pt x="14421" y="7554"/>
                      <a:pt x="14038" y="7679"/>
                    </a:cubicBezTo>
                    <a:cubicBezTo>
                      <a:pt x="13827" y="7713"/>
                      <a:pt x="13727" y="7721"/>
                      <a:pt x="13519" y="7755"/>
                    </a:cubicBezTo>
                    <a:cubicBezTo>
                      <a:pt x="13244" y="7813"/>
                      <a:pt x="13101" y="7837"/>
                      <a:pt x="12825" y="7905"/>
                    </a:cubicBezTo>
                    <a:cubicBezTo>
                      <a:pt x="12658" y="7921"/>
                      <a:pt x="12574" y="7937"/>
                      <a:pt x="12416" y="7955"/>
                    </a:cubicBezTo>
                    <a:cubicBezTo>
                      <a:pt x="12291" y="7987"/>
                      <a:pt x="12223" y="8006"/>
                      <a:pt x="12099" y="8038"/>
                    </a:cubicBezTo>
                    <a:cubicBezTo>
                      <a:pt x="12141" y="8006"/>
                      <a:pt x="12157" y="7987"/>
                      <a:pt x="12199" y="7963"/>
                    </a:cubicBezTo>
                    <a:lnTo>
                      <a:pt x="12199" y="7963"/>
                    </a:lnTo>
                    <a:cubicBezTo>
                      <a:pt x="11982" y="8038"/>
                      <a:pt x="11872" y="8072"/>
                      <a:pt x="11656" y="8148"/>
                    </a:cubicBezTo>
                    <a:cubicBezTo>
                      <a:pt x="11605" y="8180"/>
                      <a:pt x="11581" y="8198"/>
                      <a:pt x="11531" y="8222"/>
                    </a:cubicBezTo>
                    <a:cubicBezTo>
                      <a:pt x="11447" y="8280"/>
                      <a:pt x="11405" y="8314"/>
                      <a:pt x="11321" y="8373"/>
                    </a:cubicBezTo>
                    <a:cubicBezTo>
                      <a:pt x="11196" y="8423"/>
                      <a:pt x="11130" y="8457"/>
                      <a:pt x="11004" y="8507"/>
                    </a:cubicBezTo>
                    <a:cubicBezTo>
                      <a:pt x="10829" y="8581"/>
                      <a:pt x="10737" y="8623"/>
                      <a:pt x="10561" y="8699"/>
                    </a:cubicBezTo>
                    <a:cubicBezTo>
                      <a:pt x="10436" y="8766"/>
                      <a:pt x="10368" y="8790"/>
                      <a:pt x="10236" y="8858"/>
                    </a:cubicBezTo>
                    <a:cubicBezTo>
                      <a:pt x="10186" y="8850"/>
                      <a:pt x="10168" y="8850"/>
                      <a:pt x="10117" y="8840"/>
                    </a:cubicBezTo>
                    <a:cubicBezTo>
                      <a:pt x="9993" y="8890"/>
                      <a:pt x="9927" y="8916"/>
                      <a:pt x="9801" y="8966"/>
                    </a:cubicBezTo>
                    <a:cubicBezTo>
                      <a:pt x="9708" y="8982"/>
                      <a:pt x="9666" y="8990"/>
                      <a:pt x="9576" y="9008"/>
                    </a:cubicBezTo>
                    <a:cubicBezTo>
                      <a:pt x="9466" y="9100"/>
                      <a:pt x="9408" y="9151"/>
                      <a:pt x="9299" y="9251"/>
                    </a:cubicBezTo>
                    <a:cubicBezTo>
                      <a:pt x="9183" y="9291"/>
                      <a:pt x="9133" y="9317"/>
                      <a:pt x="9014" y="9367"/>
                    </a:cubicBezTo>
                    <a:cubicBezTo>
                      <a:pt x="9024" y="9317"/>
                      <a:pt x="9024" y="9301"/>
                      <a:pt x="9033" y="9259"/>
                    </a:cubicBezTo>
                    <a:lnTo>
                      <a:pt x="9033" y="9259"/>
                    </a:lnTo>
                    <a:cubicBezTo>
                      <a:pt x="8914" y="9333"/>
                      <a:pt x="8856" y="9375"/>
                      <a:pt x="8740" y="9451"/>
                    </a:cubicBezTo>
                    <a:cubicBezTo>
                      <a:pt x="8473" y="9642"/>
                      <a:pt x="8339" y="9742"/>
                      <a:pt x="8072" y="9935"/>
                    </a:cubicBezTo>
                    <a:cubicBezTo>
                      <a:pt x="7954" y="10019"/>
                      <a:pt x="7895" y="10061"/>
                      <a:pt x="7787" y="10143"/>
                    </a:cubicBezTo>
                    <a:cubicBezTo>
                      <a:pt x="7737" y="10219"/>
                      <a:pt x="7711" y="10262"/>
                      <a:pt x="7661" y="10336"/>
                    </a:cubicBezTo>
                    <a:cubicBezTo>
                      <a:pt x="7528" y="10486"/>
                      <a:pt x="7460" y="10554"/>
                      <a:pt x="7336" y="10705"/>
                    </a:cubicBezTo>
                    <a:cubicBezTo>
                      <a:pt x="6977" y="10863"/>
                      <a:pt x="6792" y="10945"/>
                      <a:pt x="6442" y="11114"/>
                    </a:cubicBezTo>
                    <a:cubicBezTo>
                      <a:pt x="6275" y="11246"/>
                      <a:pt x="6191" y="11314"/>
                      <a:pt x="6024" y="11457"/>
                    </a:cubicBezTo>
                    <a:cubicBezTo>
                      <a:pt x="5824" y="11539"/>
                      <a:pt x="5724" y="11581"/>
                      <a:pt x="5523" y="11673"/>
                    </a:cubicBezTo>
                    <a:cubicBezTo>
                      <a:pt x="5455" y="11539"/>
                      <a:pt x="5431" y="11481"/>
                      <a:pt x="5365" y="11347"/>
                    </a:cubicBezTo>
                    <a:cubicBezTo>
                      <a:pt x="5389" y="11238"/>
                      <a:pt x="5397" y="11180"/>
                      <a:pt x="5423" y="11064"/>
                    </a:cubicBezTo>
                    <a:lnTo>
                      <a:pt x="5423" y="11064"/>
                    </a:lnTo>
                    <a:cubicBezTo>
                      <a:pt x="5355" y="11088"/>
                      <a:pt x="5323" y="11106"/>
                      <a:pt x="5264" y="11130"/>
                    </a:cubicBezTo>
                    <a:cubicBezTo>
                      <a:pt x="5104" y="11214"/>
                      <a:pt x="5030" y="11246"/>
                      <a:pt x="4879" y="11330"/>
                    </a:cubicBezTo>
                    <a:cubicBezTo>
                      <a:pt x="4663" y="11481"/>
                      <a:pt x="4552" y="11557"/>
                      <a:pt x="4344" y="11707"/>
                    </a:cubicBezTo>
                    <a:cubicBezTo>
                      <a:pt x="4161" y="11832"/>
                      <a:pt x="4077" y="11898"/>
                      <a:pt x="3893" y="12024"/>
                    </a:cubicBezTo>
                    <a:cubicBezTo>
                      <a:pt x="3935" y="11958"/>
                      <a:pt x="3961" y="11924"/>
                      <a:pt x="4001" y="11858"/>
                    </a:cubicBezTo>
                    <a:cubicBezTo>
                      <a:pt x="4011" y="11774"/>
                      <a:pt x="4011" y="11740"/>
                      <a:pt x="4019" y="11657"/>
                    </a:cubicBezTo>
                    <a:cubicBezTo>
                      <a:pt x="4093" y="11565"/>
                      <a:pt x="4135" y="11523"/>
                      <a:pt x="4202" y="11431"/>
                    </a:cubicBezTo>
                    <a:cubicBezTo>
                      <a:pt x="4244" y="11306"/>
                      <a:pt x="4270" y="11246"/>
                      <a:pt x="4312" y="11122"/>
                    </a:cubicBezTo>
                    <a:cubicBezTo>
                      <a:pt x="4328" y="11038"/>
                      <a:pt x="4336" y="10988"/>
                      <a:pt x="4352" y="10905"/>
                    </a:cubicBezTo>
                    <a:lnTo>
                      <a:pt x="4352" y="10905"/>
                    </a:lnTo>
                    <a:cubicBezTo>
                      <a:pt x="4101" y="11088"/>
                      <a:pt x="3985" y="11188"/>
                      <a:pt x="3750" y="11381"/>
                    </a:cubicBezTo>
                    <a:cubicBezTo>
                      <a:pt x="3618" y="11515"/>
                      <a:pt x="3550" y="11589"/>
                      <a:pt x="3425" y="11732"/>
                    </a:cubicBezTo>
                    <a:cubicBezTo>
                      <a:pt x="3333" y="11898"/>
                      <a:pt x="3291" y="11982"/>
                      <a:pt x="3199" y="12149"/>
                    </a:cubicBezTo>
                    <a:cubicBezTo>
                      <a:pt x="3083" y="12259"/>
                      <a:pt x="3024" y="12309"/>
                      <a:pt x="2908" y="12417"/>
                    </a:cubicBezTo>
                    <a:cubicBezTo>
                      <a:pt x="2697" y="12600"/>
                      <a:pt x="2597" y="12700"/>
                      <a:pt x="2397" y="12893"/>
                    </a:cubicBezTo>
                    <a:cubicBezTo>
                      <a:pt x="2156" y="12969"/>
                      <a:pt x="2030" y="13001"/>
                      <a:pt x="1787" y="13077"/>
                    </a:cubicBezTo>
                    <a:cubicBezTo>
                      <a:pt x="1737" y="12885"/>
                      <a:pt x="1713" y="12784"/>
                      <a:pt x="1663" y="12592"/>
                    </a:cubicBezTo>
                    <a:cubicBezTo>
                      <a:pt x="1713" y="12459"/>
                      <a:pt x="1737" y="12399"/>
                      <a:pt x="1787" y="12267"/>
                    </a:cubicBezTo>
                    <a:cubicBezTo>
                      <a:pt x="1787" y="12159"/>
                      <a:pt x="1795" y="12099"/>
                      <a:pt x="1805" y="11990"/>
                    </a:cubicBezTo>
                    <a:cubicBezTo>
                      <a:pt x="1887" y="11840"/>
                      <a:pt x="1929" y="11766"/>
                      <a:pt x="2022" y="11623"/>
                    </a:cubicBezTo>
                    <a:cubicBezTo>
                      <a:pt x="2106" y="11539"/>
                      <a:pt x="2138" y="11507"/>
                      <a:pt x="2222" y="11431"/>
                    </a:cubicBezTo>
                    <a:cubicBezTo>
                      <a:pt x="2330" y="11296"/>
                      <a:pt x="2389" y="11230"/>
                      <a:pt x="2507" y="11096"/>
                    </a:cubicBezTo>
                    <a:cubicBezTo>
                      <a:pt x="2681" y="10955"/>
                      <a:pt x="2766" y="10879"/>
                      <a:pt x="2940" y="10737"/>
                    </a:cubicBezTo>
                    <a:cubicBezTo>
                      <a:pt x="3040" y="10663"/>
                      <a:pt x="3091" y="10621"/>
                      <a:pt x="3199" y="10544"/>
                    </a:cubicBezTo>
                    <a:cubicBezTo>
                      <a:pt x="3249" y="10520"/>
                      <a:pt x="3275" y="10512"/>
                      <a:pt x="3325" y="10494"/>
                    </a:cubicBezTo>
                    <a:lnTo>
                      <a:pt x="3700" y="10244"/>
                    </a:lnTo>
                    <a:cubicBezTo>
                      <a:pt x="3818" y="10093"/>
                      <a:pt x="3877" y="10019"/>
                      <a:pt x="3993" y="9869"/>
                    </a:cubicBezTo>
                    <a:cubicBezTo>
                      <a:pt x="4202" y="9718"/>
                      <a:pt x="4312" y="9642"/>
                      <a:pt x="4528" y="9502"/>
                    </a:cubicBezTo>
                    <a:cubicBezTo>
                      <a:pt x="4653" y="9433"/>
                      <a:pt x="4713" y="9391"/>
                      <a:pt x="4829" y="9325"/>
                    </a:cubicBezTo>
                    <a:cubicBezTo>
                      <a:pt x="4929" y="9291"/>
                      <a:pt x="4980" y="9275"/>
                      <a:pt x="5080" y="9233"/>
                    </a:cubicBezTo>
                    <a:cubicBezTo>
                      <a:pt x="5214" y="9141"/>
                      <a:pt x="5288" y="9090"/>
                      <a:pt x="5423" y="9000"/>
                    </a:cubicBezTo>
                    <a:cubicBezTo>
                      <a:pt x="5515" y="9040"/>
                      <a:pt x="5555" y="9058"/>
                      <a:pt x="5647" y="9100"/>
                    </a:cubicBezTo>
                    <a:cubicBezTo>
                      <a:pt x="5856" y="9141"/>
                      <a:pt x="5966" y="9167"/>
                      <a:pt x="6183" y="9209"/>
                    </a:cubicBezTo>
                    <a:cubicBezTo>
                      <a:pt x="6249" y="9000"/>
                      <a:pt x="6283" y="8900"/>
                      <a:pt x="6349" y="8689"/>
                    </a:cubicBezTo>
                    <a:cubicBezTo>
                      <a:pt x="6317" y="8507"/>
                      <a:pt x="6299" y="8415"/>
                      <a:pt x="6267" y="8230"/>
                    </a:cubicBezTo>
                    <a:cubicBezTo>
                      <a:pt x="6442" y="8072"/>
                      <a:pt x="6534" y="7987"/>
                      <a:pt x="6708" y="7829"/>
                    </a:cubicBezTo>
                    <a:cubicBezTo>
                      <a:pt x="6885" y="7671"/>
                      <a:pt x="6977" y="7586"/>
                      <a:pt x="7151" y="7428"/>
                    </a:cubicBezTo>
                    <a:cubicBezTo>
                      <a:pt x="7486" y="7153"/>
                      <a:pt x="7653" y="7019"/>
                      <a:pt x="7988" y="6744"/>
                    </a:cubicBezTo>
                    <a:cubicBezTo>
                      <a:pt x="8022" y="6668"/>
                      <a:pt x="8038" y="6626"/>
                      <a:pt x="8062" y="6544"/>
                    </a:cubicBezTo>
                    <a:cubicBezTo>
                      <a:pt x="8054" y="6451"/>
                      <a:pt x="8054" y="6401"/>
                      <a:pt x="8046" y="6309"/>
                    </a:cubicBezTo>
                    <a:lnTo>
                      <a:pt x="8046" y="6309"/>
                    </a:lnTo>
                    <a:cubicBezTo>
                      <a:pt x="8096" y="6317"/>
                      <a:pt x="8122" y="6325"/>
                      <a:pt x="8172" y="6333"/>
                    </a:cubicBezTo>
                    <a:cubicBezTo>
                      <a:pt x="8272" y="6209"/>
                      <a:pt x="8323" y="6143"/>
                      <a:pt x="8423" y="6016"/>
                    </a:cubicBezTo>
                    <a:cubicBezTo>
                      <a:pt x="8581" y="5866"/>
                      <a:pt x="8655" y="5800"/>
                      <a:pt x="8814" y="5649"/>
                    </a:cubicBezTo>
                    <a:cubicBezTo>
                      <a:pt x="8956" y="5541"/>
                      <a:pt x="9024" y="5481"/>
                      <a:pt x="9165" y="5372"/>
                    </a:cubicBezTo>
                    <a:cubicBezTo>
                      <a:pt x="9207" y="5322"/>
                      <a:pt x="9225" y="5298"/>
                      <a:pt x="9257" y="5256"/>
                    </a:cubicBezTo>
                    <a:cubicBezTo>
                      <a:pt x="9550" y="5106"/>
                      <a:pt x="9700" y="5030"/>
                      <a:pt x="9993" y="4889"/>
                    </a:cubicBezTo>
                    <a:cubicBezTo>
                      <a:pt x="9977" y="4847"/>
                      <a:pt x="9977" y="4821"/>
                      <a:pt x="9959" y="4779"/>
                    </a:cubicBezTo>
                    <a:cubicBezTo>
                      <a:pt x="10286" y="4520"/>
                      <a:pt x="10444" y="4388"/>
                      <a:pt x="10761" y="4137"/>
                    </a:cubicBezTo>
                    <a:cubicBezTo>
                      <a:pt x="10938" y="4053"/>
                      <a:pt x="11030" y="4011"/>
                      <a:pt x="11204" y="3927"/>
                    </a:cubicBezTo>
                    <a:cubicBezTo>
                      <a:pt x="11271" y="3868"/>
                      <a:pt x="11305" y="3844"/>
                      <a:pt x="11381" y="3794"/>
                    </a:cubicBezTo>
                    <a:cubicBezTo>
                      <a:pt x="11563" y="3702"/>
                      <a:pt x="11656" y="3660"/>
                      <a:pt x="11840" y="3576"/>
                    </a:cubicBezTo>
                    <a:lnTo>
                      <a:pt x="11840" y="3576"/>
                    </a:lnTo>
                    <a:cubicBezTo>
                      <a:pt x="11698" y="3668"/>
                      <a:pt x="11631" y="3718"/>
                      <a:pt x="11489" y="3810"/>
                    </a:cubicBezTo>
                    <a:cubicBezTo>
                      <a:pt x="11555" y="3844"/>
                      <a:pt x="11589" y="3860"/>
                      <a:pt x="11664" y="3895"/>
                    </a:cubicBezTo>
                    <a:cubicBezTo>
                      <a:pt x="11872" y="3752"/>
                      <a:pt x="11982" y="3686"/>
                      <a:pt x="12199" y="3544"/>
                    </a:cubicBezTo>
                    <a:cubicBezTo>
                      <a:pt x="12516" y="3393"/>
                      <a:pt x="12674" y="3317"/>
                      <a:pt x="12993" y="3167"/>
                    </a:cubicBezTo>
                    <a:cubicBezTo>
                      <a:pt x="13101" y="3108"/>
                      <a:pt x="13152" y="3074"/>
                      <a:pt x="13260" y="3016"/>
                    </a:cubicBezTo>
                    <a:cubicBezTo>
                      <a:pt x="13360" y="2966"/>
                      <a:pt x="13410" y="2942"/>
                      <a:pt x="13503" y="2892"/>
                    </a:cubicBezTo>
                    <a:cubicBezTo>
                      <a:pt x="13476" y="2874"/>
                      <a:pt x="13468" y="2866"/>
                      <a:pt x="13444" y="2858"/>
                    </a:cubicBezTo>
                    <a:cubicBezTo>
                      <a:pt x="13402" y="2834"/>
                      <a:pt x="13376" y="2824"/>
                      <a:pt x="13336" y="2800"/>
                    </a:cubicBezTo>
                    <a:cubicBezTo>
                      <a:pt x="13168" y="2916"/>
                      <a:pt x="13085" y="2984"/>
                      <a:pt x="12917" y="3100"/>
                    </a:cubicBezTo>
                    <a:cubicBezTo>
                      <a:pt x="12700" y="3175"/>
                      <a:pt x="12592" y="3209"/>
                      <a:pt x="12384" y="3285"/>
                    </a:cubicBezTo>
                    <a:cubicBezTo>
                      <a:pt x="12349" y="3275"/>
                      <a:pt x="12341" y="3267"/>
                      <a:pt x="12307" y="3267"/>
                    </a:cubicBezTo>
                    <a:cubicBezTo>
                      <a:pt x="12265" y="3275"/>
                      <a:pt x="12241" y="3285"/>
                      <a:pt x="12199" y="3301"/>
                    </a:cubicBezTo>
                    <a:cubicBezTo>
                      <a:pt x="12141" y="3293"/>
                      <a:pt x="12115" y="3285"/>
                      <a:pt x="12057" y="3285"/>
                    </a:cubicBezTo>
                    <a:cubicBezTo>
                      <a:pt x="12065" y="3225"/>
                      <a:pt x="12065" y="3201"/>
                      <a:pt x="12073" y="3142"/>
                    </a:cubicBezTo>
                    <a:lnTo>
                      <a:pt x="12073" y="3142"/>
                    </a:lnTo>
                    <a:cubicBezTo>
                      <a:pt x="11998" y="3159"/>
                      <a:pt x="11956" y="3159"/>
                      <a:pt x="11882" y="3175"/>
                    </a:cubicBezTo>
                    <a:cubicBezTo>
                      <a:pt x="12007" y="3066"/>
                      <a:pt x="12065" y="3016"/>
                      <a:pt x="12191" y="2908"/>
                    </a:cubicBezTo>
                    <a:lnTo>
                      <a:pt x="12191" y="2908"/>
                    </a:lnTo>
                    <a:cubicBezTo>
                      <a:pt x="11864" y="3034"/>
                      <a:pt x="11698" y="3092"/>
                      <a:pt x="11381" y="3217"/>
                    </a:cubicBezTo>
                    <a:cubicBezTo>
                      <a:pt x="11130" y="3351"/>
                      <a:pt x="11004" y="3425"/>
                      <a:pt x="10761" y="3568"/>
                    </a:cubicBezTo>
                    <a:cubicBezTo>
                      <a:pt x="10980" y="3409"/>
                      <a:pt x="11096" y="3335"/>
                      <a:pt x="11313" y="3185"/>
                    </a:cubicBezTo>
                    <a:cubicBezTo>
                      <a:pt x="11547" y="3034"/>
                      <a:pt x="11664" y="2958"/>
                      <a:pt x="11898" y="2808"/>
                    </a:cubicBezTo>
                    <a:cubicBezTo>
                      <a:pt x="12392" y="2633"/>
                      <a:pt x="12634" y="2549"/>
                      <a:pt x="13136" y="2390"/>
                    </a:cubicBezTo>
                    <a:cubicBezTo>
                      <a:pt x="13476" y="2240"/>
                      <a:pt x="13653" y="2164"/>
                      <a:pt x="13996" y="2013"/>
                    </a:cubicBezTo>
                    <a:cubicBezTo>
                      <a:pt x="14112" y="1947"/>
                      <a:pt x="14170" y="1913"/>
                      <a:pt x="14289" y="1847"/>
                    </a:cubicBezTo>
                    <a:cubicBezTo>
                      <a:pt x="14447" y="1781"/>
                      <a:pt x="14529" y="1747"/>
                      <a:pt x="14690" y="1689"/>
                    </a:cubicBezTo>
                    <a:lnTo>
                      <a:pt x="14999" y="1380"/>
                    </a:lnTo>
                    <a:cubicBezTo>
                      <a:pt x="14872" y="1370"/>
                      <a:pt x="14806" y="1370"/>
                      <a:pt x="14680" y="1362"/>
                    </a:cubicBezTo>
                    <a:cubicBezTo>
                      <a:pt x="14563" y="1362"/>
                      <a:pt x="14497" y="1362"/>
                      <a:pt x="14379" y="1370"/>
                    </a:cubicBezTo>
                    <a:cubicBezTo>
                      <a:pt x="14379" y="1330"/>
                      <a:pt x="14371" y="1304"/>
                      <a:pt x="14371" y="1269"/>
                    </a:cubicBezTo>
                    <a:cubicBezTo>
                      <a:pt x="14228" y="1288"/>
                      <a:pt x="14162" y="1304"/>
                      <a:pt x="14020" y="1320"/>
                    </a:cubicBezTo>
                    <a:lnTo>
                      <a:pt x="13486" y="1320"/>
                    </a:lnTo>
                    <a:cubicBezTo>
                      <a:pt x="13527" y="1269"/>
                      <a:pt x="13545" y="1245"/>
                      <a:pt x="13595" y="1195"/>
                    </a:cubicBezTo>
                    <a:cubicBezTo>
                      <a:pt x="13476" y="1129"/>
                      <a:pt x="13426" y="1103"/>
                      <a:pt x="13318" y="1037"/>
                    </a:cubicBezTo>
                    <a:cubicBezTo>
                      <a:pt x="13260" y="987"/>
                      <a:pt x="13236" y="961"/>
                      <a:pt x="13176" y="902"/>
                    </a:cubicBezTo>
                    <a:cubicBezTo>
                      <a:pt x="13085" y="852"/>
                      <a:pt x="13043" y="818"/>
                      <a:pt x="12951" y="768"/>
                    </a:cubicBezTo>
                    <a:cubicBezTo>
                      <a:pt x="12843" y="868"/>
                      <a:pt x="12785" y="919"/>
                      <a:pt x="12674" y="1019"/>
                    </a:cubicBezTo>
                    <a:cubicBezTo>
                      <a:pt x="12550" y="1111"/>
                      <a:pt x="12484" y="1161"/>
                      <a:pt x="12357" y="1261"/>
                    </a:cubicBezTo>
                    <a:cubicBezTo>
                      <a:pt x="12183" y="1346"/>
                      <a:pt x="12091" y="1388"/>
                      <a:pt x="11914" y="1470"/>
                    </a:cubicBezTo>
                    <a:cubicBezTo>
                      <a:pt x="11790" y="1462"/>
                      <a:pt x="11722" y="1462"/>
                      <a:pt x="11597" y="1462"/>
                    </a:cubicBezTo>
                    <a:cubicBezTo>
                      <a:pt x="11605" y="1396"/>
                      <a:pt x="11605" y="1370"/>
                      <a:pt x="11605" y="1304"/>
                    </a:cubicBezTo>
                    <a:cubicBezTo>
                      <a:pt x="11664" y="1219"/>
                      <a:pt x="11698" y="1169"/>
                      <a:pt x="11756" y="1079"/>
                    </a:cubicBezTo>
                    <a:lnTo>
                      <a:pt x="11756" y="1079"/>
                    </a:lnTo>
                    <a:cubicBezTo>
                      <a:pt x="11621" y="1111"/>
                      <a:pt x="11555" y="1129"/>
                      <a:pt x="11413" y="1153"/>
                    </a:cubicBezTo>
                    <a:cubicBezTo>
                      <a:pt x="11331" y="1153"/>
                      <a:pt x="11297" y="1153"/>
                      <a:pt x="11212" y="1145"/>
                    </a:cubicBezTo>
                    <a:cubicBezTo>
                      <a:pt x="11104" y="1129"/>
                      <a:pt x="11054" y="1119"/>
                      <a:pt x="10954" y="1103"/>
                    </a:cubicBezTo>
                    <a:cubicBezTo>
                      <a:pt x="10753" y="1169"/>
                      <a:pt x="10653" y="1203"/>
                      <a:pt x="10460" y="1269"/>
                    </a:cubicBezTo>
                    <a:cubicBezTo>
                      <a:pt x="10135" y="1420"/>
                      <a:pt x="9967" y="1496"/>
                      <a:pt x="9642" y="1654"/>
                    </a:cubicBezTo>
                    <a:cubicBezTo>
                      <a:pt x="9658" y="1689"/>
                      <a:pt x="9666" y="1705"/>
                      <a:pt x="9684" y="1739"/>
                    </a:cubicBezTo>
                    <a:cubicBezTo>
                      <a:pt x="9626" y="1797"/>
                      <a:pt x="9592" y="1831"/>
                      <a:pt x="9534" y="1889"/>
                    </a:cubicBezTo>
                    <a:cubicBezTo>
                      <a:pt x="9550" y="1947"/>
                      <a:pt x="9558" y="1971"/>
                      <a:pt x="9584" y="2031"/>
                    </a:cubicBezTo>
                    <a:cubicBezTo>
                      <a:pt x="9399" y="2214"/>
                      <a:pt x="9307" y="2306"/>
                      <a:pt x="9115" y="2499"/>
                    </a:cubicBezTo>
                    <a:cubicBezTo>
                      <a:pt x="9207" y="2523"/>
                      <a:pt x="9249" y="2541"/>
                      <a:pt x="9333" y="2565"/>
                    </a:cubicBezTo>
                    <a:cubicBezTo>
                      <a:pt x="9341" y="2649"/>
                      <a:pt x="9349" y="2691"/>
                      <a:pt x="9357" y="2765"/>
                    </a:cubicBezTo>
                    <a:cubicBezTo>
                      <a:pt x="9291" y="2834"/>
                      <a:pt x="9257" y="2866"/>
                      <a:pt x="9191" y="2934"/>
                    </a:cubicBezTo>
                    <a:cubicBezTo>
                      <a:pt x="8940" y="3108"/>
                      <a:pt x="8806" y="3193"/>
                      <a:pt x="8547" y="3367"/>
                    </a:cubicBezTo>
                    <a:cubicBezTo>
                      <a:pt x="8463" y="3467"/>
                      <a:pt x="8423" y="3517"/>
                      <a:pt x="8339" y="3618"/>
                    </a:cubicBezTo>
                    <a:cubicBezTo>
                      <a:pt x="8323" y="3702"/>
                      <a:pt x="8313" y="3744"/>
                      <a:pt x="8305" y="3826"/>
                    </a:cubicBezTo>
                    <a:cubicBezTo>
                      <a:pt x="8262" y="3927"/>
                      <a:pt x="8246" y="3987"/>
                      <a:pt x="8204" y="4095"/>
                    </a:cubicBezTo>
                    <a:cubicBezTo>
                      <a:pt x="8080" y="4169"/>
                      <a:pt x="8012" y="4211"/>
                      <a:pt x="7887" y="4288"/>
                    </a:cubicBezTo>
                    <a:cubicBezTo>
                      <a:pt x="7771" y="4278"/>
                      <a:pt x="7711" y="4278"/>
                      <a:pt x="7595" y="4261"/>
                    </a:cubicBezTo>
                    <a:cubicBezTo>
                      <a:pt x="7571" y="4203"/>
                      <a:pt x="7553" y="4177"/>
                      <a:pt x="7520" y="4119"/>
                    </a:cubicBezTo>
                    <a:cubicBezTo>
                      <a:pt x="7587" y="3995"/>
                      <a:pt x="7611" y="3927"/>
                      <a:pt x="7679" y="3802"/>
                    </a:cubicBezTo>
                    <a:lnTo>
                      <a:pt x="7679" y="3802"/>
                    </a:lnTo>
                    <a:cubicBezTo>
                      <a:pt x="7510" y="3844"/>
                      <a:pt x="7420" y="3860"/>
                      <a:pt x="7252" y="3895"/>
                    </a:cubicBezTo>
                    <a:cubicBezTo>
                      <a:pt x="6893" y="3969"/>
                      <a:pt x="6708" y="4011"/>
                      <a:pt x="6357" y="4077"/>
                    </a:cubicBezTo>
                    <a:cubicBezTo>
                      <a:pt x="5956" y="4237"/>
                      <a:pt x="5748" y="4312"/>
                      <a:pt x="5355" y="4478"/>
                    </a:cubicBezTo>
                    <a:cubicBezTo>
                      <a:pt x="5397" y="4388"/>
                      <a:pt x="5415" y="4346"/>
                      <a:pt x="5455" y="4253"/>
                    </a:cubicBezTo>
                    <a:cubicBezTo>
                      <a:pt x="5447" y="4195"/>
                      <a:pt x="5447" y="4161"/>
                      <a:pt x="5439" y="4103"/>
                    </a:cubicBezTo>
                    <a:cubicBezTo>
                      <a:pt x="5373" y="4137"/>
                      <a:pt x="5339" y="4145"/>
                      <a:pt x="5264" y="4177"/>
                    </a:cubicBezTo>
                    <a:cubicBezTo>
                      <a:pt x="5389" y="3953"/>
                      <a:pt x="5447" y="3836"/>
                      <a:pt x="5565" y="3610"/>
                    </a:cubicBezTo>
                    <a:cubicBezTo>
                      <a:pt x="5724" y="3451"/>
                      <a:pt x="5798" y="3375"/>
                      <a:pt x="5956" y="3225"/>
                    </a:cubicBezTo>
                    <a:cubicBezTo>
                      <a:pt x="6133" y="3074"/>
                      <a:pt x="6225" y="3008"/>
                      <a:pt x="6399" y="2866"/>
                    </a:cubicBezTo>
                    <a:cubicBezTo>
                      <a:pt x="6442" y="2824"/>
                      <a:pt x="6468" y="2800"/>
                      <a:pt x="6508" y="2757"/>
                    </a:cubicBezTo>
                    <a:cubicBezTo>
                      <a:pt x="6600" y="2707"/>
                      <a:pt x="6650" y="2683"/>
                      <a:pt x="6742" y="2641"/>
                    </a:cubicBezTo>
                    <a:cubicBezTo>
                      <a:pt x="6768" y="2573"/>
                      <a:pt x="6776" y="2549"/>
                      <a:pt x="6801" y="2483"/>
                    </a:cubicBezTo>
                    <a:cubicBezTo>
                      <a:pt x="6927" y="2407"/>
                      <a:pt x="6993" y="2372"/>
                      <a:pt x="7119" y="2298"/>
                    </a:cubicBezTo>
                    <a:cubicBezTo>
                      <a:pt x="7170" y="2256"/>
                      <a:pt x="7194" y="2232"/>
                      <a:pt x="7244" y="2198"/>
                    </a:cubicBezTo>
                    <a:cubicBezTo>
                      <a:pt x="7352" y="2156"/>
                      <a:pt x="7410" y="2132"/>
                      <a:pt x="7510" y="2090"/>
                    </a:cubicBezTo>
                    <a:cubicBezTo>
                      <a:pt x="7711" y="1931"/>
                      <a:pt x="7811" y="1847"/>
                      <a:pt x="8012" y="1689"/>
                    </a:cubicBezTo>
                    <a:cubicBezTo>
                      <a:pt x="8146" y="1570"/>
                      <a:pt x="8212" y="1504"/>
                      <a:pt x="8347" y="1388"/>
                    </a:cubicBezTo>
                    <a:cubicBezTo>
                      <a:pt x="8363" y="1370"/>
                      <a:pt x="8381" y="1362"/>
                      <a:pt x="8397" y="1346"/>
                    </a:cubicBezTo>
                    <a:cubicBezTo>
                      <a:pt x="8431" y="1312"/>
                      <a:pt x="8447" y="1304"/>
                      <a:pt x="8481" y="1279"/>
                    </a:cubicBezTo>
                    <a:cubicBezTo>
                      <a:pt x="8481" y="1253"/>
                      <a:pt x="8481" y="1245"/>
                      <a:pt x="8473" y="1219"/>
                    </a:cubicBezTo>
                    <a:cubicBezTo>
                      <a:pt x="8682" y="1145"/>
                      <a:pt x="8782" y="1103"/>
                      <a:pt x="8990" y="1037"/>
                    </a:cubicBezTo>
                    <a:cubicBezTo>
                      <a:pt x="9307" y="836"/>
                      <a:pt x="9458" y="736"/>
                      <a:pt x="9777" y="544"/>
                    </a:cubicBezTo>
                    <a:cubicBezTo>
                      <a:pt x="9766" y="493"/>
                      <a:pt x="9758" y="467"/>
                      <a:pt x="9750" y="417"/>
                    </a:cubicBezTo>
                    <a:cubicBezTo>
                      <a:pt x="9758" y="367"/>
                      <a:pt x="9758" y="343"/>
                      <a:pt x="9758" y="285"/>
                    </a:cubicBezTo>
                    <a:cubicBezTo>
                      <a:pt x="9877" y="177"/>
                      <a:pt x="9927" y="116"/>
                      <a:pt x="10043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753425" y="2790650"/>
                <a:ext cx="341550" cy="110925"/>
              </a:xfrm>
              <a:custGeom>
                <a:avLst/>
                <a:gdLst/>
                <a:ahLst/>
                <a:cxnLst/>
                <a:rect l="l" t="t" r="r" b="b"/>
                <a:pathLst>
                  <a:path w="13662" h="4437" extrusionOk="0">
                    <a:moveTo>
                      <a:pt x="4069" y="2064"/>
                    </a:moveTo>
                    <a:cubicBezTo>
                      <a:pt x="4111" y="2088"/>
                      <a:pt x="4128" y="2106"/>
                      <a:pt x="4170" y="2139"/>
                    </a:cubicBezTo>
                    <a:cubicBezTo>
                      <a:pt x="4204" y="2147"/>
                      <a:pt x="4212" y="2147"/>
                      <a:pt x="4236" y="2157"/>
                    </a:cubicBezTo>
                    <a:cubicBezTo>
                      <a:pt x="4220" y="2181"/>
                      <a:pt x="4212" y="2189"/>
                      <a:pt x="4196" y="2215"/>
                    </a:cubicBezTo>
                    <a:cubicBezTo>
                      <a:pt x="4270" y="2207"/>
                      <a:pt x="4312" y="2197"/>
                      <a:pt x="4386" y="2197"/>
                    </a:cubicBezTo>
                    <a:cubicBezTo>
                      <a:pt x="4370" y="2223"/>
                      <a:pt x="4354" y="2231"/>
                      <a:pt x="4336" y="2257"/>
                    </a:cubicBezTo>
                    <a:cubicBezTo>
                      <a:pt x="4370" y="2265"/>
                      <a:pt x="4386" y="2273"/>
                      <a:pt x="4420" y="2273"/>
                    </a:cubicBezTo>
                    <a:cubicBezTo>
                      <a:pt x="4470" y="2339"/>
                      <a:pt x="4497" y="2373"/>
                      <a:pt x="4547" y="2439"/>
                    </a:cubicBezTo>
                    <a:cubicBezTo>
                      <a:pt x="4587" y="2439"/>
                      <a:pt x="4613" y="2447"/>
                      <a:pt x="4655" y="2447"/>
                    </a:cubicBezTo>
                    <a:cubicBezTo>
                      <a:pt x="4621" y="2473"/>
                      <a:pt x="4605" y="2481"/>
                      <a:pt x="4563" y="2508"/>
                    </a:cubicBezTo>
                    <a:cubicBezTo>
                      <a:pt x="4529" y="2524"/>
                      <a:pt x="4513" y="2532"/>
                      <a:pt x="4478" y="2558"/>
                    </a:cubicBezTo>
                    <a:cubicBezTo>
                      <a:pt x="4513" y="2558"/>
                      <a:pt x="4529" y="2548"/>
                      <a:pt x="4571" y="2548"/>
                    </a:cubicBezTo>
                    <a:cubicBezTo>
                      <a:pt x="4563" y="2582"/>
                      <a:pt x="4563" y="2598"/>
                      <a:pt x="4563" y="2624"/>
                    </a:cubicBezTo>
                    <a:cubicBezTo>
                      <a:pt x="4537" y="2640"/>
                      <a:pt x="4521" y="2648"/>
                      <a:pt x="4505" y="2658"/>
                    </a:cubicBezTo>
                    <a:cubicBezTo>
                      <a:pt x="4513" y="2648"/>
                      <a:pt x="4513" y="2640"/>
                      <a:pt x="4513" y="2640"/>
                    </a:cubicBezTo>
                    <a:cubicBezTo>
                      <a:pt x="4454" y="2640"/>
                      <a:pt x="4428" y="2648"/>
                      <a:pt x="4370" y="2658"/>
                    </a:cubicBezTo>
                    <a:lnTo>
                      <a:pt x="4404" y="2624"/>
                    </a:lnTo>
                    <a:lnTo>
                      <a:pt x="4404" y="2624"/>
                    </a:lnTo>
                    <a:cubicBezTo>
                      <a:pt x="4328" y="2632"/>
                      <a:pt x="4296" y="2640"/>
                      <a:pt x="4220" y="2648"/>
                    </a:cubicBezTo>
                    <a:cubicBezTo>
                      <a:pt x="4146" y="2666"/>
                      <a:pt x="4111" y="2674"/>
                      <a:pt x="4027" y="2690"/>
                    </a:cubicBezTo>
                    <a:cubicBezTo>
                      <a:pt x="4011" y="2666"/>
                      <a:pt x="4003" y="2658"/>
                      <a:pt x="3977" y="2632"/>
                    </a:cubicBezTo>
                    <a:cubicBezTo>
                      <a:pt x="3803" y="2640"/>
                      <a:pt x="3710" y="2648"/>
                      <a:pt x="3534" y="2658"/>
                    </a:cubicBezTo>
                    <a:cubicBezTo>
                      <a:pt x="3502" y="2648"/>
                      <a:pt x="3484" y="2648"/>
                      <a:pt x="3452" y="2640"/>
                    </a:cubicBezTo>
                    <a:cubicBezTo>
                      <a:pt x="3394" y="2648"/>
                      <a:pt x="3359" y="2658"/>
                      <a:pt x="3309" y="2666"/>
                    </a:cubicBezTo>
                    <a:cubicBezTo>
                      <a:pt x="3325" y="2632"/>
                      <a:pt x="3333" y="2616"/>
                      <a:pt x="3351" y="2582"/>
                    </a:cubicBezTo>
                    <a:cubicBezTo>
                      <a:pt x="3367" y="2548"/>
                      <a:pt x="3384" y="2532"/>
                      <a:pt x="3402" y="2508"/>
                    </a:cubicBezTo>
                    <a:cubicBezTo>
                      <a:pt x="3502" y="2473"/>
                      <a:pt x="3552" y="2457"/>
                      <a:pt x="3652" y="2423"/>
                    </a:cubicBezTo>
                    <a:cubicBezTo>
                      <a:pt x="3634" y="2415"/>
                      <a:pt x="3626" y="2407"/>
                      <a:pt x="3618" y="2389"/>
                    </a:cubicBezTo>
                    <a:cubicBezTo>
                      <a:pt x="3602" y="2373"/>
                      <a:pt x="3594" y="2365"/>
                      <a:pt x="3576" y="2347"/>
                    </a:cubicBezTo>
                    <a:cubicBezTo>
                      <a:pt x="3584" y="2315"/>
                      <a:pt x="3584" y="2307"/>
                      <a:pt x="3584" y="2273"/>
                    </a:cubicBezTo>
                    <a:cubicBezTo>
                      <a:pt x="3444" y="2247"/>
                      <a:pt x="3375" y="2231"/>
                      <a:pt x="3233" y="2207"/>
                    </a:cubicBezTo>
                    <a:cubicBezTo>
                      <a:pt x="3109" y="2215"/>
                      <a:pt x="3043" y="2223"/>
                      <a:pt x="2916" y="2239"/>
                    </a:cubicBezTo>
                    <a:cubicBezTo>
                      <a:pt x="2882" y="2231"/>
                      <a:pt x="2858" y="2223"/>
                      <a:pt x="2832" y="2215"/>
                    </a:cubicBezTo>
                    <a:cubicBezTo>
                      <a:pt x="2882" y="2197"/>
                      <a:pt x="2932" y="2173"/>
                      <a:pt x="2992" y="2157"/>
                    </a:cubicBezTo>
                    <a:cubicBezTo>
                      <a:pt x="3159" y="2123"/>
                      <a:pt x="3243" y="2106"/>
                      <a:pt x="3402" y="2072"/>
                    </a:cubicBezTo>
                    <a:cubicBezTo>
                      <a:pt x="3668" y="2072"/>
                      <a:pt x="3803" y="2064"/>
                      <a:pt x="4069" y="2064"/>
                    </a:cubicBezTo>
                    <a:close/>
                    <a:moveTo>
                      <a:pt x="11632" y="1"/>
                    </a:moveTo>
                    <a:cubicBezTo>
                      <a:pt x="7344" y="9"/>
                      <a:pt x="3359" y="1254"/>
                      <a:pt x="0" y="3400"/>
                    </a:cubicBezTo>
                    <a:cubicBezTo>
                      <a:pt x="24" y="3392"/>
                      <a:pt x="51" y="3384"/>
                      <a:pt x="85" y="3376"/>
                    </a:cubicBezTo>
                    <a:cubicBezTo>
                      <a:pt x="235" y="3334"/>
                      <a:pt x="309" y="3310"/>
                      <a:pt x="452" y="3268"/>
                    </a:cubicBezTo>
                    <a:cubicBezTo>
                      <a:pt x="552" y="3250"/>
                      <a:pt x="602" y="3250"/>
                      <a:pt x="694" y="3234"/>
                    </a:cubicBezTo>
                    <a:cubicBezTo>
                      <a:pt x="668" y="3217"/>
                      <a:pt x="660" y="3209"/>
                      <a:pt x="636" y="3183"/>
                    </a:cubicBezTo>
                    <a:cubicBezTo>
                      <a:pt x="718" y="3175"/>
                      <a:pt x="760" y="3175"/>
                      <a:pt x="845" y="3159"/>
                    </a:cubicBezTo>
                    <a:cubicBezTo>
                      <a:pt x="945" y="3075"/>
                      <a:pt x="995" y="3033"/>
                      <a:pt x="1095" y="2949"/>
                    </a:cubicBezTo>
                    <a:lnTo>
                      <a:pt x="1095" y="2941"/>
                    </a:lnTo>
                    <a:cubicBezTo>
                      <a:pt x="1178" y="2925"/>
                      <a:pt x="1212" y="2917"/>
                      <a:pt x="1296" y="2899"/>
                    </a:cubicBezTo>
                    <a:lnTo>
                      <a:pt x="1296" y="2967"/>
                    </a:lnTo>
                    <a:cubicBezTo>
                      <a:pt x="1328" y="2983"/>
                      <a:pt x="1338" y="2991"/>
                      <a:pt x="1370" y="3017"/>
                    </a:cubicBezTo>
                    <a:cubicBezTo>
                      <a:pt x="1438" y="3033"/>
                      <a:pt x="1470" y="3041"/>
                      <a:pt x="1539" y="3059"/>
                    </a:cubicBezTo>
                    <a:cubicBezTo>
                      <a:pt x="1496" y="3091"/>
                      <a:pt x="1478" y="3099"/>
                      <a:pt x="1428" y="3133"/>
                    </a:cubicBezTo>
                    <a:cubicBezTo>
                      <a:pt x="1539" y="3117"/>
                      <a:pt x="1597" y="3109"/>
                      <a:pt x="1705" y="3091"/>
                    </a:cubicBezTo>
                    <a:lnTo>
                      <a:pt x="1705" y="3091"/>
                    </a:lnTo>
                    <a:cubicBezTo>
                      <a:pt x="1663" y="3125"/>
                      <a:pt x="1647" y="3141"/>
                      <a:pt x="1605" y="3175"/>
                    </a:cubicBezTo>
                    <a:cubicBezTo>
                      <a:pt x="1655" y="3167"/>
                      <a:pt x="1689" y="3159"/>
                      <a:pt x="1739" y="3149"/>
                    </a:cubicBezTo>
                    <a:cubicBezTo>
                      <a:pt x="1789" y="3133"/>
                      <a:pt x="1805" y="3125"/>
                      <a:pt x="1855" y="3109"/>
                    </a:cubicBezTo>
                    <a:cubicBezTo>
                      <a:pt x="1879" y="3109"/>
                      <a:pt x="1898" y="3109"/>
                      <a:pt x="1930" y="3117"/>
                    </a:cubicBezTo>
                    <a:cubicBezTo>
                      <a:pt x="1990" y="3117"/>
                      <a:pt x="2022" y="3117"/>
                      <a:pt x="2080" y="3125"/>
                    </a:cubicBezTo>
                    <a:cubicBezTo>
                      <a:pt x="2040" y="3217"/>
                      <a:pt x="2014" y="3268"/>
                      <a:pt x="1972" y="3368"/>
                    </a:cubicBezTo>
                    <a:cubicBezTo>
                      <a:pt x="1779" y="3492"/>
                      <a:pt x="1679" y="3560"/>
                      <a:pt x="1488" y="3685"/>
                    </a:cubicBezTo>
                    <a:cubicBezTo>
                      <a:pt x="1496" y="3735"/>
                      <a:pt x="1496" y="3761"/>
                      <a:pt x="1504" y="3811"/>
                    </a:cubicBezTo>
                    <a:cubicBezTo>
                      <a:pt x="1254" y="3919"/>
                      <a:pt x="1127" y="3969"/>
                      <a:pt x="877" y="4078"/>
                    </a:cubicBezTo>
                    <a:cubicBezTo>
                      <a:pt x="710" y="4152"/>
                      <a:pt x="626" y="4186"/>
                      <a:pt x="460" y="4262"/>
                    </a:cubicBezTo>
                    <a:cubicBezTo>
                      <a:pt x="418" y="4328"/>
                      <a:pt x="393" y="4363"/>
                      <a:pt x="351" y="4437"/>
                    </a:cubicBezTo>
                    <a:cubicBezTo>
                      <a:pt x="552" y="4363"/>
                      <a:pt x="652" y="4328"/>
                      <a:pt x="853" y="4262"/>
                    </a:cubicBezTo>
                    <a:cubicBezTo>
                      <a:pt x="1095" y="4186"/>
                      <a:pt x="1220" y="4144"/>
                      <a:pt x="1470" y="4070"/>
                    </a:cubicBezTo>
                    <a:cubicBezTo>
                      <a:pt x="1539" y="4086"/>
                      <a:pt x="1579" y="4094"/>
                      <a:pt x="1655" y="4112"/>
                    </a:cubicBezTo>
                    <a:cubicBezTo>
                      <a:pt x="1671" y="4144"/>
                      <a:pt x="1679" y="4152"/>
                      <a:pt x="1697" y="4186"/>
                    </a:cubicBezTo>
                    <a:cubicBezTo>
                      <a:pt x="1813" y="4178"/>
                      <a:pt x="1879" y="4178"/>
                      <a:pt x="1998" y="4178"/>
                    </a:cubicBezTo>
                    <a:cubicBezTo>
                      <a:pt x="2407" y="4094"/>
                      <a:pt x="2607" y="4062"/>
                      <a:pt x="3025" y="3986"/>
                    </a:cubicBezTo>
                    <a:cubicBezTo>
                      <a:pt x="2908" y="3943"/>
                      <a:pt x="2850" y="3927"/>
                      <a:pt x="2732" y="3877"/>
                    </a:cubicBezTo>
                    <a:cubicBezTo>
                      <a:pt x="2650" y="3869"/>
                      <a:pt x="2607" y="3861"/>
                      <a:pt x="2523" y="3851"/>
                    </a:cubicBezTo>
                    <a:cubicBezTo>
                      <a:pt x="2766" y="3819"/>
                      <a:pt x="2892" y="3801"/>
                      <a:pt x="3143" y="3777"/>
                    </a:cubicBezTo>
                    <a:cubicBezTo>
                      <a:pt x="3251" y="3785"/>
                      <a:pt x="3309" y="3785"/>
                      <a:pt x="3426" y="3793"/>
                    </a:cubicBezTo>
                    <a:cubicBezTo>
                      <a:pt x="3434" y="3751"/>
                      <a:pt x="3444" y="3727"/>
                      <a:pt x="3452" y="3677"/>
                    </a:cubicBezTo>
                    <a:cubicBezTo>
                      <a:pt x="3494" y="3600"/>
                      <a:pt x="3518" y="3568"/>
                      <a:pt x="3560" y="3492"/>
                    </a:cubicBezTo>
                    <a:cubicBezTo>
                      <a:pt x="3502" y="3442"/>
                      <a:pt x="3468" y="3418"/>
                      <a:pt x="3410" y="3368"/>
                    </a:cubicBezTo>
                    <a:cubicBezTo>
                      <a:pt x="3275" y="3360"/>
                      <a:pt x="3209" y="3350"/>
                      <a:pt x="3083" y="3342"/>
                    </a:cubicBezTo>
                    <a:cubicBezTo>
                      <a:pt x="3025" y="3326"/>
                      <a:pt x="2992" y="3310"/>
                      <a:pt x="2932" y="3284"/>
                    </a:cubicBezTo>
                    <a:cubicBezTo>
                      <a:pt x="3117" y="3217"/>
                      <a:pt x="3201" y="3183"/>
                      <a:pt x="3384" y="3117"/>
                    </a:cubicBezTo>
                    <a:cubicBezTo>
                      <a:pt x="3602" y="3141"/>
                      <a:pt x="3718" y="3149"/>
                      <a:pt x="3935" y="3167"/>
                    </a:cubicBezTo>
                    <a:cubicBezTo>
                      <a:pt x="3995" y="3109"/>
                      <a:pt x="4019" y="3075"/>
                      <a:pt x="4069" y="3017"/>
                    </a:cubicBezTo>
                    <a:cubicBezTo>
                      <a:pt x="4212" y="2925"/>
                      <a:pt x="4286" y="2883"/>
                      <a:pt x="4428" y="2798"/>
                    </a:cubicBezTo>
                    <a:cubicBezTo>
                      <a:pt x="4454" y="2758"/>
                      <a:pt x="4470" y="2724"/>
                      <a:pt x="4486" y="2690"/>
                    </a:cubicBezTo>
                    <a:cubicBezTo>
                      <a:pt x="4547" y="2724"/>
                      <a:pt x="4587" y="2748"/>
                      <a:pt x="4655" y="2782"/>
                    </a:cubicBezTo>
                    <a:cubicBezTo>
                      <a:pt x="4837" y="2716"/>
                      <a:pt x="4930" y="2674"/>
                      <a:pt x="5106" y="2608"/>
                    </a:cubicBezTo>
                    <a:cubicBezTo>
                      <a:pt x="5122" y="2616"/>
                      <a:pt x="5130" y="2616"/>
                      <a:pt x="5138" y="2624"/>
                    </a:cubicBezTo>
                    <a:cubicBezTo>
                      <a:pt x="5138" y="2658"/>
                      <a:pt x="5138" y="2674"/>
                      <a:pt x="5148" y="2708"/>
                    </a:cubicBezTo>
                    <a:cubicBezTo>
                      <a:pt x="5198" y="2708"/>
                      <a:pt x="5222" y="2708"/>
                      <a:pt x="5273" y="2698"/>
                    </a:cubicBezTo>
                    <a:lnTo>
                      <a:pt x="5273" y="2698"/>
                    </a:lnTo>
                    <a:cubicBezTo>
                      <a:pt x="5257" y="2724"/>
                      <a:pt x="5257" y="2732"/>
                      <a:pt x="5249" y="2748"/>
                    </a:cubicBezTo>
                    <a:lnTo>
                      <a:pt x="5439" y="2748"/>
                    </a:lnTo>
                    <a:lnTo>
                      <a:pt x="4687" y="2875"/>
                    </a:lnTo>
                    <a:cubicBezTo>
                      <a:pt x="4655" y="2917"/>
                      <a:pt x="4637" y="2933"/>
                      <a:pt x="4605" y="2967"/>
                    </a:cubicBezTo>
                    <a:cubicBezTo>
                      <a:pt x="4537" y="3009"/>
                      <a:pt x="4505" y="3033"/>
                      <a:pt x="4436" y="3075"/>
                    </a:cubicBezTo>
                    <a:cubicBezTo>
                      <a:pt x="4647" y="3083"/>
                      <a:pt x="4755" y="3091"/>
                      <a:pt x="4972" y="3099"/>
                    </a:cubicBezTo>
                    <a:cubicBezTo>
                      <a:pt x="4964" y="3041"/>
                      <a:pt x="4964" y="3009"/>
                      <a:pt x="4956" y="2941"/>
                    </a:cubicBezTo>
                    <a:cubicBezTo>
                      <a:pt x="5148" y="2909"/>
                      <a:pt x="5238" y="2891"/>
                      <a:pt x="5431" y="2858"/>
                    </a:cubicBezTo>
                    <a:cubicBezTo>
                      <a:pt x="5523" y="2840"/>
                      <a:pt x="5565" y="2832"/>
                      <a:pt x="5650" y="2816"/>
                    </a:cubicBezTo>
                    <a:lnTo>
                      <a:pt x="5650" y="2816"/>
                    </a:lnTo>
                    <a:cubicBezTo>
                      <a:pt x="5616" y="2840"/>
                      <a:pt x="5589" y="2858"/>
                      <a:pt x="5557" y="2883"/>
                    </a:cubicBezTo>
                    <a:cubicBezTo>
                      <a:pt x="5549" y="2917"/>
                      <a:pt x="5549" y="2941"/>
                      <a:pt x="5549" y="2975"/>
                    </a:cubicBezTo>
                    <a:cubicBezTo>
                      <a:pt x="5473" y="3017"/>
                      <a:pt x="5439" y="3041"/>
                      <a:pt x="5365" y="3091"/>
                    </a:cubicBezTo>
                    <a:cubicBezTo>
                      <a:pt x="5222" y="3175"/>
                      <a:pt x="5156" y="3217"/>
                      <a:pt x="5022" y="3300"/>
                    </a:cubicBezTo>
                    <a:cubicBezTo>
                      <a:pt x="4829" y="3410"/>
                      <a:pt x="4729" y="3460"/>
                      <a:pt x="4537" y="3576"/>
                    </a:cubicBezTo>
                    <a:cubicBezTo>
                      <a:pt x="4555" y="3611"/>
                      <a:pt x="4571" y="3627"/>
                      <a:pt x="4587" y="3661"/>
                    </a:cubicBezTo>
                    <a:cubicBezTo>
                      <a:pt x="4663" y="3643"/>
                      <a:pt x="4697" y="3635"/>
                      <a:pt x="4779" y="3611"/>
                    </a:cubicBezTo>
                    <a:lnTo>
                      <a:pt x="4779" y="3611"/>
                    </a:lnTo>
                    <a:cubicBezTo>
                      <a:pt x="4747" y="3711"/>
                      <a:pt x="4729" y="3761"/>
                      <a:pt x="4697" y="3869"/>
                    </a:cubicBezTo>
                    <a:cubicBezTo>
                      <a:pt x="4948" y="3861"/>
                      <a:pt x="5072" y="3851"/>
                      <a:pt x="5331" y="3851"/>
                    </a:cubicBezTo>
                    <a:cubicBezTo>
                      <a:pt x="5198" y="3927"/>
                      <a:pt x="5130" y="3961"/>
                      <a:pt x="5006" y="4044"/>
                    </a:cubicBezTo>
                    <a:cubicBezTo>
                      <a:pt x="5098" y="4078"/>
                      <a:pt x="5138" y="4094"/>
                      <a:pt x="5230" y="4128"/>
                    </a:cubicBezTo>
                    <a:lnTo>
                      <a:pt x="5222" y="4128"/>
                    </a:lnTo>
                    <a:cubicBezTo>
                      <a:pt x="5465" y="4194"/>
                      <a:pt x="5589" y="4220"/>
                      <a:pt x="5840" y="4286"/>
                    </a:cubicBezTo>
                    <a:cubicBezTo>
                      <a:pt x="5924" y="4278"/>
                      <a:pt x="5974" y="4270"/>
                      <a:pt x="6059" y="4262"/>
                    </a:cubicBezTo>
                    <a:cubicBezTo>
                      <a:pt x="6125" y="4252"/>
                      <a:pt x="6159" y="4252"/>
                      <a:pt x="6233" y="4244"/>
                    </a:cubicBezTo>
                    <a:cubicBezTo>
                      <a:pt x="6410" y="4186"/>
                      <a:pt x="6502" y="4152"/>
                      <a:pt x="6684" y="4102"/>
                    </a:cubicBezTo>
                    <a:cubicBezTo>
                      <a:pt x="6753" y="4112"/>
                      <a:pt x="6785" y="4120"/>
                      <a:pt x="6843" y="4136"/>
                    </a:cubicBezTo>
                    <a:cubicBezTo>
                      <a:pt x="7019" y="4120"/>
                      <a:pt x="7104" y="4112"/>
                      <a:pt x="7270" y="4094"/>
                    </a:cubicBezTo>
                    <a:cubicBezTo>
                      <a:pt x="7462" y="3994"/>
                      <a:pt x="7563" y="3943"/>
                      <a:pt x="7755" y="3843"/>
                    </a:cubicBezTo>
                    <a:cubicBezTo>
                      <a:pt x="7829" y="3711"/>
                      <a:pt x="7872" y="3643"/>
                      <a:pt x="7938" y="3500"/>
                    </a:cubicBezTo>
                    <a:cubicBezTo>
                      <a:pt x="7980" y="3510"/>
                      <a:pt x="7996" y="3510"/>
                      <a:pt x="8030" y="3510"/>
                    </a:cubicBezTo>
                    <a:cubicBezTo>
                      <a:pt x="8122" y="3442"/>
                      <a:pt x="8172" y="3410"/>
                      <a:pt x="8273" y="3342"/>
                    </a:cubicBezTo>
                    <a:cubicBezTo>
                      <a:pt x="8373" y="3276"/>
                      <a:pt x="8423" y="3242"/>
                      <a:pt x="8523" y="3183"/>
                    </a:cubicBezTo>
                    <a:cubicBezTo>
                      <a:pt x="8497" y="3159"/>
                      <a:pt x="8481" y="3149"/>
                      <a:pt x="8457" y="3133"/>
                    </a:cubicBezTo>
                    <a:cubicBezTo>
                      <a:pt x="8481" y="3109"/>
                      <a:pt x="8497" y="3099"/>
                      <a:pt x="8523" y="3075"/>
                    </a:cubicBezTo>
                    <a:cubicBezTo>
                      <a:pt x="8531" y="3049"/>
                      <a:pt x="8539" y="3041"/>
                      <a:pt x="8547" y="3017"/>
                    </a:cubicBezTo>
                    <a:cubicBezTo>
                      <a:pt x="8523" y="3009"/>
                      <a:pt x="8507" y="3009"/>
                      <a:pt x="8481" y="2999"/>
                    </a:cubicBezTo>
                    <a:cubicBezTo>
                      <a:pt x="8539" y="2975"/>
                      <a:pt x="8565" y="2967"/>
                      <a:pt x="8624" y="2949"/>
                    </a:cubicBezTo>
                    <a:cubicBezTo>
                      <a:pt x="8674" y="2925"/>
                      <a:pt x="8698" y="2909"/>
                      <a:pt x="8748" y="2883"/>
                    </a:cubicBezTo>
                    <a:cubicBezTo>
                      <a:pt x="8924" y="2824"/>
                      <a:pt x="9009" y="2798"/>
                      <a:pt x="9183" y="2740"/>
                    </a:cubicBezTo>
                    <a:cubicBezTo>
                      <a:pt x="9526" y="2632"/>
                      <a:pt x="9700" y="2574"/>
                      <a:pt x="10051" y="2465"/>
                    </a:cubicBezTo>
                    <a:cubicBezTo>
                      <a:pt x="10278" y="2347"/>
                      <a:pt x="10386" y="2289"/>
                      <a:pt x="10603" y="2181"/>
                    </a:cubicBezTo>
                    <a:cubicBezTo>
                      <a:pt x="10721" y="2106"/>
                      <a:pt x="10779" y="2072"/>
                      <a:pt x="10896" y="2006"/>
                    </a:cubicBezTo>
                    <a:cubicBezTo>
                      <a:pt x="11080" y="1946"/>
                      <a:pt x="11180" y="1914"/>
                      <a:pt x="11365" y="1856"/>
                    </a:cubicBezTo>
                    <a:cubicBezTo>
                      <a:pt x="11816" y="1721"/>
                      <a:pt x="12041" y="1663"/>
                      <a:pt x="12492" y="1537"/>
                    </a:cubicBezTo>
                    <a:cubicBezTo>
                      <a:pt x="12919" y="1371"/>
                      <a:pt x="13128" y="1286"/>
                      <a:pt x="13537" y="1120"/>
                    </a:cubicBezTo>
                    <a:cubicBezTo>
                      <a:pt x="13420" y="1120"/>
                      <a:pt x="13352" y="1128"/>
                      <a:pt x="13228" y="1136"/>
                    </a:cubicBezTo>
                    <a:cubicBezTo>
                      <a:pt x="13102" y="1144"/>
                      <a:pt x="13035" y="1154"/>
                      <a:pt x="12901" y="1170"/>
                    </a:cubicBezTo>
                    <a:cubicBezTo>
                      <a:pt x="12785" y="1194"/>
                      <a:pt x="12727" y="1204"/>
                      <a:pt x="12608" y="1228"/>
                    </a:cubicBezTo>
                    <a:cubicBezTo>
                      <a:pt x="12592" y="1220"/>
                      <a:pt x="12584" y="1212"/>
                      <a:pt x="12558" y="1194"/>
                    </a:cubicBezTo>
                    <a:cubicBezTo>
                      <a:pt x="12626" y="1170"/>
                      <a:pt x="12658" y="1154"/>
                      <a:pt x="12719" y="1120"/>
                    </a:cubicBezTo>
                    <a:cubicBezTo>
                      <a:pt x="12668" y="1094"/>
                      <a:pt x="12650" y="1086"/>
                      <a:pt x="12600" y="1062"/>
                    </a:cubicBezTo>
                    <a:lnTo>
                      <a:pt x="13394" y="1062"/>
                    </a:lnTo>
                    <a:cubicBezTo>
                      <a:pt x="13420" y="977"/>
                      <a:pt x="13429" y="935"/>
                      <a:pt x="13453" y="853"/>
                    </a:cubicBezTo>
                    <a:cubicBezTo>
                      <a:pt x="13328" y="827"/>
                      <a:pt x="13260" y="819"/>
                      <a:pt x="13128" y="793"/>
                    </a:cubicBezTo>
                    <a:cubicBezTo>
                      <a:pt x="12919" y="785"/>
                      <a:pt x="12809" y="785"/>
                      <a:pt x="12600" y="785"/>
                    </a:cubicBezTo>
                    <a:cubicBezTo>
                      <a:pt x="12584" y="753"/>
                      <a:pt x="12576" y="735"/>
                      <a:pt x="12558" y="711"/>
                    </a:cubicBezTo>
                    <a:lnTo>
                      <a:pt x="12558" y="711"/>
                    </a:lnTo>
                    <a:cubicBezTo>
                      <a:pt x="12676" y="727"/>
                      <a:pt x="12743" y="735"/>
                      <a:pt x="12859" y="761"/>
                    </a:cubicBezTo>
                    <a:cubicBezTo>
                      <a:pt x="13027" y="743"/>
                      <a:pt x="13110" y="743"/>
                      <a:pt x="13270" y="727"/>
                    </a:cubicBezTo>
                    <a:cubicBezTo>
                      <a:pt x="13270" y="685"/>
                      <a:pt x="13270" y="661"/>
                      <a:pt x="13260" y="610"/>
                    </a:cubicBezTo>
                    <a:lnTo>
                      <a:pt x="12508" y="610"/>
                    </a:lnTo>
                    <a:cubicBezTo>
                      <a:pt x="12626" y="602"/>
                      <a:pt x="12685" y="602"/>
                      <a:pt x="12801" y="592"/>
                    </a:cubicBezTo>
                    <a:cubicBezTo>
                      <a:pt x="13001" y="552"/>
                      <a:pt x="13102" y="534"/>
                      <a:pt x="13302" y="502"/>
                    </a:cubicBezTo>
                    <a:cubicBezTo>
                      <a:pt x="13194" y="460"/>
                      <a:pt x="13144" y="434"/>
                      <a:pt x="13043" y="392"/>
                    </a:cubicBezTo>
                    <a:cubicBezTo>
                      <a:pt x="13286" y="334"/>
                      <a:pt x="13410" y="302"/>
                      <a:pt x="13661" y="241"/>
                    </a:cubicBezTo>
                    <a:cubicBezTo>
                      <a:pt x="13495" y="209"/>
                      <a:pt x="13410" y="191"/>
                      <a:pt x="13244" y="159"/>
                    </a:cubicBezTo>
                    <a:cubicBezTo>
                      <a:pt x="13302" y="125"/>
                      <a:pt x="13336" y="109"/>
                      <a:pt x="13394" y="67"/>
                    </a:cubicBezTo>
                    <a:cubicBezTo>
                      <a:pt x="12809" y="17"/>
                      <a:pt x="12225" y="1"/>
                      <a:pt x="11632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>
                <a:off x="2854300" y="2917850"/>
                <a:ext cx="50400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879" extrusionOk="0">
                    <a:moveTo>
                      <a:pt x="1966" y="259"/>
                    </a:moveTo>
                    <a:cubicBezTo>
                      <a:pt x="1964" y="259"/>
                      <a:pt x="1963" y="259"/>
                      <a:pt x="1962" y="260"/>
                    </a:cubicBezTo>
                    <a:lnTo>
                      <a:pt x="1962" y="260"/>
                    </a:lnTo>
                    <a:cubicBezTo>
                      <a:pt x="1963" y="259"/>
                      <a:pt x="1964" y="259"/>
                      <a:pt x="1966" y="259"/>
                    </a:cubicBezTo>
                    <a:close/>
                    <a:moveTo>
                      <a:pt x="1195" y="0"/>
                    </a:moveTo>
                    <a:cubicBezTo>
                      <a:pt x="1071" y="35"/>
                      <a:pt x="1013" y="51"/>
                      <a:pt x="887" y="85"/>
                    </a:cubicBezTo>
                    <a:cubicBezTo>
                      <a:pt x="736" y="209"/>
                      <a:pt x="652" y="267"/>
                      <a:pt x="502" y="394"/>
                    </a:cubicBezTo>
                    <a:cubicBezTo>
                      <a:pt x="419" y="478"/>
                      <a:pt x="369" y="518"/>
                      <a:pt x="285" y="594"/>
                    </a:cubicBezTo>
                    <a:cubicBezTo>
                      <a:pt x="201" y="644"/>
                      <a:pt x="161" y="668"/>
                      <a:pt x="76" y="718"/>
                    </a:cubicBezTo>
                    <a:cubicBezTo>
                      <a:pt x="84" y="744"/>
                      <a:pt x="93" y="753"/>
                      <a:pt x="93" y="779"/>
                    </a:cubicBezTo>
                    <a:cubicBezTo>
                      <a:pt x="60" y="819"/>
                      <a:pt x="34" y="837"/>
                      <a:pt x="0" y="879"/>
                    </a:cubicBezTo>
                    <a:cubicBezTo>
                      <a:pt x="335" y="779"/>
                      <a:pt x="512" y="718"/>
                      <a:pt x="853" y="618"/>
                    </a:cubicBezTo>
                    <a:cubicBezTo>
                      <a:pt x="937" y="628"/>
                      <a:pt x="979" y="636"/>
                      <a:pt x="1063" y="652"/>
                    </a:cubicBezTo>
                    <a:cubicBezTo>
                      <a:pt x="1254" y="552"/>
                      <a:pt x="1346" y="510"/>
                      <a:pt x="1530" y="418"/>
                    </a:cubicBezTo>
                    <a:cubicBezTo>
                      <a:pt x="1538" y="444"/>
                      <a:pt x="1538" y="460"/>
                      <a:pt x="1546" y="486"/>
                    </a:cubicBezTo>
                    <a:cubicBezTo>
                      <a:pt x="1639" y="478"/>
                      <a:pt x="1689" y="478"/>
                      <a:pt x="1781" y="468"/>
                    </a:cubicBezTo>
                    <a:cubicBezTo>
                      <a:pt x="1873" y="410"/>
                      <a:pt x="1923" y="377"/>
                      <a:pt x="2016" y="317"/>
                    </a:cubicBezTo>
                    <a:cubicBezTo>
                      <a:pt x="1990" y="301"/>
                      <a:pt x="1974" y="293"/>
                      <a:pt x="1939" y="277"/>
                    </a:cubicBezTo>
                    <a:cubicBezTo>
                      <a:pt x="1947" y="268"/>
                      <a:pt x="1954" y="261"/>
                      <a:pt x="1962" y="260"/>
                    </a:cubicBezTo>
                    <a:lnTo>
                      <a:pt x="1962" y="260"/>
                    </a:lnTo>
                    <a:cubicBezTo>
                      <a:pt x="1880" y="267"/>
                      <a:pt x="1838" y="277"/>
                      <a:pt x="1755" y="285"/>
                    </a:cubicBezTo>
                    <a:cubicBezTo>
                      <a:pt x="1815" y="243"/>
                      <a:pt x="1839" y="217"/>
                      <a:pt x="1897" y="177"/>
                    </a:cubicBezTo>
                    <a:cubicBezTo>
                      <a:pt x="1847" y="177"/>
                      <a:pt x="1823" y="185"/>
                      <a:pt x="1781" y="193"/>
                    </a:cubicBezTo>
                    <a:cubicBezTo>
                      <a:pt x="1755" y="185"/>
                      <a:pt x="1739" y="185"/>
                      <a:pt x="1715" y="185"/>
                    </a:cubicBezTo>
                    <a:cubicBezTo>
                      <a:pt x="1747" y="151"/>
                      <a:pt x="1765" y="143"/>
                      <a:pt x="1797" y="109"/>
                    </a:cubicBezTo>
                    <a:lnTo>
                      <a:pt x="1797" y="109"/>
                    </a:lnTo>
                    <a:cubicBezTo>
                      <a:pt x="1546" y="167"/>
                      <a:pt x="1422" y="193"/>
                      <a:pt x="1179" y="251"/>
                    </a:cubicBezTo>
                    <a:lnTo>
                      <a:pt x="903" y="251"/>
                    </a:lnTo>
                    <a:cubicBezTo>
                      <a:pt x="1021" y="151"/>
                      <a:pt x="1079" y="101"/>
                      <a:pt x="1195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2635400" y="3096675"/>
                <a:ext cx="76675" cy="4012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1605" extrusionOk="0">
                    <a:moveTo>
                      <a:pt x="3067" y="1"/>
                    </a:moveTo>
                    <a:cubicBezTo>
                      <a:pt x="2975" y="1"/>
                      <a:pt x="2925" y="9"/>
                      <a:pt x="2832" y="17"/>
                    </a:cubicBezTo>
                    <a:cubicBezTo>
                      <a:pt x="2600" y="101"/>
                      <a:pt x="2481" y="151"/>
                      <a:pt x="2257" y="243"/>
                    </a:cubicBezTo>
                    <a:cubicBezTo>
                      <a:pt x="1914" y="368"/>
                      <a:pt x="1747" y="434"/>
                      <a:pt x="1413" y="568"/>
                    </a:cubicBezTo>
                    <a:cubicBezTo>
                      <a:pt x="1036" y="785"/>
                      <a:pt x="845" y="895"/>
                      <a:pt x="476" y="1120"/>
                    </a:cubicBezTo>
                    <a:cubicBezTo>
                      <a:pt x="283" y="1312"/>
                      <a:pt x="193" y="1412"/>
                      <a:pt x="1" y="1605"/>
                    </a:cubicBezTo>
                    <a:cubicBezTo>
                      <a:pt x="159" y="1479"/>
                      <a:pt x="243" y="1412"/>
                      <a:pt x="410" y="1278"/>
                    </a:cubicBezTo>
                    <a:cubicBezTo>
                      <a:pt x="544" y="1186"/>
                      <a:pt x="618" y="1136"/>
                      <a:pt x="761" y="1045"/>
                    </a:cubicBezTo>
                    <a:cubicBezTo>
                      <a:pt x="935" y="953"/>
                      <a:pt x="1027" y="911"/>
                      <a:pt x="1204" y="827"/>
                    </a:cubicBezTo>
                    <a:cubicBezTo>
                      <a:pt x="1413" y="719"/>
                      <a:pt x="1521" y="668"/>
                      <a:pt x="1729" y="576"/>
                    </a:cubicBezTo>
                    <a:cubicBezTo>
                      <a:pt x="1771" y="568"/>
                      <a:pt x="1798" y="568"/>
                      <a:pt x="1838" y="568"/>
                    </a:cubicBezTo>
                    <a:cubicBezTo>
                      <a:pt x="1922" y="544"/>
                      <a:pt x="1956" y="526"/>
                      <a:pt x="2038" y="502"/>
                    </a:cubicBezTo>
                    <a:cubicBezTo>
                      <a:pt x="2064" y="510"/>
                      <a:pt x="2080" y="518"/>
                      <a:pt x="2106" y="526"/>
                    </a:cubicBezTo>
                    <a:cubicBezTo>
                      <a:pt x="2489" y="310"/>
                      <a:pt x="2674" y="201"/>
                      <a:pt x="3067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2715175" y="3075175"/>
                <a:ext cx="46200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1012" extrusionOk="0">
                    <a:moveTo>
                      <a:pt x="1847" y="0"/>
                    </a:moveTo>
                    <a:lnTo>
                      <a:pt x="1847" y="0"/>
                    </a:lnTo>
                    <a:cubicBezTo>
                      <a:pt x="1639" y="51"/>
                      <a:pt x="1538" y="75"/>
                      <a:pt x="1338" y="133"/>
                    </a:cubicBezTo>
                    <a:cubicBezTo>
                      <a:pt x="1079" y="251"/>
                      <a:pt x="953" y="309"/>
                      <a:pt x="712" y="434"/>
                    </a:cubicBezTo>
                    <a:cubicBezTo>
                      <a:pt x="536" y="526"/>
                      <a:pt x="452" y="576"/>
                      <a:pt x="285" y="668"/>
                    </a:cubicBezTo>
                    <a:cubicBezTo>
                      <a:pt x="343" y="684"/>
                      <a:pt x="369" y="702"/>
                      <a:pt x="427" y="718"/>
                    </a:cubicBezTo>
                    <a:cubicBezTo>
                      <a:pt x="261" y="819"/>
                      <a:pt x="169" y="869"/>
                      <a:pt x="0" y="969"/>
                    </a:cubicBezTo>
                    <a:cubicBezTo>
                      <a:pt x="18" y="985"/>
                      <a:pt x="34" y="993"/>
                      <a:pt x="50" y="1011"/>
                    </a:cubicBezTo>
                    <a:cubicBezTo>
                      <a:pt x="277" y="893"/>
                      <a:pt x="393" y="835"/>
                      <a:pt x="628" y="718"/>
                    </a:cubicBezTo>
                    <a:cubicBezTo>
                      <a:pt x="702" y="692"/>
                      <a:pt x="744" y="684"/>
                      <a:pt x="821" y="660"/>
                    </a:cubicBezTo>
                    <a:cubicBezTo>
                      <a:pt x="887" y="602"/>
                      <a:pt x="921" y="576"/>
                      <a:pt x="987" y="518"/>
                    </a:cubicBezTo>
                    <a:cubicBezTo>
                      <a:pt x="1330" y="309"/>
                      <a:pt x="1496" y="201"/>
                      <a:pt x="1847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778500" y="2872725"/>
                <a:ext cx="1360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544" h="278" extrusionOk="0">
                    <a:moveTo>
                      <a:pt x="375" y="1"/>
                    </a:moveTo>
                    <a:cubicBezTo>
                      <a:pt x="225" y="117"/>
                      <a:pt x="151" y="167"/>
                      <a:pt x="0" y="277"/>
                    </a:cubicBezTo>
                    <a:cubicBezTo>
                      <a:pt x="92" y="277"/>
                      <a:pt x="142" y="267"/>
                      <a:pt x="235" y="267"/>
                    </a:cubicBezTo>
                    <a:cubicBezTo>
                      <a:pt x="359" y="177"/>
                      <a:pt x="417" y="135"/>
                      <a:pt x="544" y="51"/>
                    </a:cubicBezTo>
                    <a:cubicBezTo>
                      <a:pt x="475" y="35"/>
                      <a:pt x="443" y="27"/>
                      <a:pt x="375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3088925" y="2811125"/>
                <a:ext cx="60575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552" extrusionOk="0">
                    <a:moveTo>
                      <a:pt x="1946" y="0"/>
                    </a:moveTo>
                    <a:cubicBezTo>
                      <a:pt x="1755" y="24"/>
                      <a:pt x="1663" y="42"/>
                      <a:pt x="1470" y="66"/>
                    </a:cubicBezTo>
                    <a:cubicBezTo>
                      <a:pt x="1370" y="74"/>
                      <a:pt x="1320" y="74"/>
                      <a:pt x="1212" y="84"/>
                    </a:cubicBezTo>
                    <a:cubicBezTo>
                      <a:pt x="1178" y="92"/>
                      <a:pt x="1154" y="92"/>
                      <a:pt x="1119" y="92"/>
                    </a:cubicBezTo>
                    <a:cubicBezTo>
                      <a:pt x="1085" y="108"/>
                      <a:pt x="1069" y="116"/>
                      <a:pt x="1027" y="142"/>
                    </a:cubicBezTo>
                    <a:cubicBezTo>
                      <a:pt x="943" y="142"/>
                      <a:pt x="893" y="142"/>
                      <a:pt x="811" y="150"/>
                    </a:cubicBezTo>
                    <a:cubicBezTo>
                      <a:pt x="777" y="193"/>
                      <a:pt x="761" y="209"/>
                      <a:pt x="726" y="251"/>
                    </a:cubicBezTo>
                    <a:cubicBezTo>
                      <a:pt x="642" y="209"/>
                      <a:pt x="602" y="193"/>
                      <a:pt x="510" y="150"/>
                    </a:cubicBezTo>
                    <a:cubicBezTo>
                      <a:pt x="418" y="142"/>
                      <a:pt x="367" y="142"/>
                      <a:pt x="275" y="134"/>
                    </a:cubicBezTo>
                    <a:cubicBezTo>
                      <a:pt x="241" y="150"/>
                      <a:pt x="233" y="150"/>
                      <a:pt x="201" y="166"/>
                    </a:cubicBezTo>
                    <a:cubicBezTo>
                      <a:pt x="117" y="209"/>
                      <a:pt x="83" y="235"/>
                      <a:pt x="0" y="275"/>
                    </a:cubicBezTo>
                    <a:cubicBezTo>
                      <a:pt x="117" y="275"/>
                      <a:pt x="167" y="285"/>
                      <a:pt x="283" y="285"/>
                    </a:cubicBezTo>
                    <a:cubicBezTo>
                      <a:pt x="233" y="343"/>
                      <a:pt x="209" y="367"/>
                      <a:pt x="159" y="417"/>
                    </a:cubicBezTo>
                    <a:cubicBezTo>
                      <a:pt x="309" y="435"/>
                      <a:pt x="384" y="435"/>
                      <a:pt x="542" y="443"/>
                    </a:cubicBezTo>
                    <a:cubicBezTo>
                      <a:pt x="534" y="493"/>
                      <a:pt x="526" y="509"/>
                      <a:pt x="518" y="552"/>
                    </a:cubicBezTo>
                    <a:cubicBezTo>
                      <a:pt x="702" y="543"/>
                      <a:pt x="793" y="535"/>
                      <a:pt x="969" y="525"/>
                    </a:cubicBezTo>
                    <a:lnTo>
                      <a:pt x="1537" y="525"/>
                    </a:lnTo>
                    <a:cubicBezTo>
                      <a:pt x="1763" y="459"/>
                      <a:pt x="1872" y="425"/>
                      <a:pt x="2096" y="359"/>
                    </a:cubicBezTo>
                    <a:cubicBezTo>
                      <a:pt x="2222" y="309"/>
                      <a:pt x="2289" y="285"/>
                      <a:pt x="2423" y="235"/>
                    </a:cubicBezTo>
                    <a:cubicBezTo>
                      <a:pt x="2397" y="185"/>
                      <a:pt x="2381" y="158"/>
                      <a:pt x="2357" y="108"/>
                    </a:cubicBezTo>
                    <a:cubicBezTo>
                      <a:pt x="2265" y="84"/>
                      <a:pt x="2222" y="74"/>
                      <a:pt x="2130" y="50"/>
                    </a:cubicBezTo>
                    <a:cubicBezTo>
                      <a:pt x="2056" y="34"/>
                      <a:pt x="2022" y="16"/>
                      <a:pt x="1946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>
                <a:off x="3277325" y="2875425"/>
                <a:ext cx="125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503" h="260" extrusionOk="0">
                    <a:moveTo>
                      <a:pt x="243" y="1"/>
                    </a:moveTo>
                    <a:cubicBezTo>
                      <a:pt x="143" y="27"/>
                      <a:pt x="101" y="43"/>
                      <a:pt x="1" y="77"/>
                    </a:cubicBezTo>
                    <a:cubicBezTo>
                      <a:pt x="151" y="143"/>
                      <a:pt x="225" y="185"/>
                      <a:pt x="376" y="260"/>
                    </a:cubicBezTo>
                    <a:cubicBezTo>
                      <a:pt x="426" y="220"/>
                      <a:pt x="452" y="201"/>
                      <a:pt x="502" y="159"/>
                    </a:cubicBezTo>
                    <a:cubicBezTo>
                      <a:pt x="460" y="127"/>
                      <a:pt x="444" y="109"/>
                      <a:pt x="402" y="77"/>
                    </a:cubicBezTo>
                    <a:cubicBezTo>
                      <a:pt x="344" y="43"/>
                      <a:pt x="310" y="35"/>
                      <a:pt x="243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3172250" y="2808800"/>
                <a:ext cx="773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870" extrusionOk="0">
                    <a:moveTo>
                      <a:pt x="510" y="1"/>
                    </a:moveTo>
                    <a:cubicBezTo>
                      <a:pt x="502" y="17"/>
                      <a:pt x="494" y="27"/>
                      <a:pt x="486" y="43"/>
                    </a:cubicBezTo>
                    <a:cubicBezTo>
                      <a:pt x="418" y="51"/>
                      <a:pt x="385" y="59"/>
                      <a:pt x="317" y="77"/>
                    </a:cubicBezTo>
                    <a:cubicBezTo>
                      <a:pt x="351" y="85"/>
                      <a:pt x="367" y="93"/>
                      <a:pt x="402" y="109"/>
                    </a:cubicBezTo>
                    <a:cubicBezTo>
                      <a:pt x="327" y="143"/>
                      <a:pt x="285" y="159"/>
                      <a:pt x="209" y="193"/>
                    </a:cubicBezTo>
                    <a:cubicBezTo>
                      <a:pt x="167" y="235"/>
                      <a:pt x="151" y="251"/>
                      <a:pt x="117" y="294"/>
                    </a:cubicBezTo>
                    <a:cubicBezTo>
                      <a:pt x="67" y="344"/>
                      <a:pt x="43" y="378"/>
                      <a:pt x="0" y="428"/>
                    </a:cubicBezTo>
                    <a:cubicBezTo>
                      <a:pt x="151" y="486"/>
                      <a:pt x="227" y="510"/>
                      <a:pt x="377" y="578"/>
                    </a:cubicBezTo>
                    <a:cubicBezTo>
                      <a:pt x="428" y="602"/>
                      <a:pt x="460" y="618"/>
                      <a:pt x="510" y="653"/>
                    </a:cubicBezTo>
                    <a:lnTo>
                      <a:pt x="510" y="695"/>
                    </a:lnTo>
                    <a:lnTo>
                      <a:pt x="678" y="695"/>
                    </a:lnTo>
                    <a:cubicBezTo>
                      <a:pt x="686" y="729"/>
                      <a:pt x="694" y="745"/>
                      <a:pt x="702" y="769"/>
                    </a:cubicBezTo>
                    <a:cubicBezTo>
                      <a:pt x="845" y="779"/>
                      <a:pt x="911" y="787"/>
                      <a:pt x="1045" y="795"/>
                    </a:cubicBezTo>
                    <a:cubicBezTo>
                      <a:pt x="1180" y="779"/>
                      <a:pt x="1238" y="769"/>
                      <a:pt x="1370" y="753"/>
                    </a:cubicBezTo>
                    <a:cubicBezTo>
                      <a:pt x="1438" y="711"/>
                      <a:pt x="1480" y="687"/>
                      <a:pt x="1555" y="636"/>
                    </a:cubicBezTo>
                    <a:cubicBezTo>
                      <a:pt x="1681" y="586"/>
                      <a:pt x="1747" y="568"/>
                      <a:pt x="1881" y="528"/>
                    </a:cubicBezTo>
                    <a:cubicBezTo>
                      <a:pt x="2140" y="610"/>
                      <a:pt x="2265" y="653"/>
                      <a:pt x="2523" y="745"/>
                    </a:cubicBezTo>
                    <a:cubicBezTo>
                      <a:pt x="2634" y="787"/>
                      <a:pt x="2684" y="811"/>
                      <a:pt x="2792" y="853"/>
                    </a:cubicBezTo>
                    <a:cubicBezTo>
                      <a:pt x="2916" y="861"/>
                      <a:pt x="2992" y="861"/>
                      <a:pt x="3093" y="869"/>
                    </a:cubicBezTo>
                    <a:cubicBezTo>
                      <a:pt x="2257" y="528"/>
                      <a:pt x="1396" y="243"/>
                      <a:pt x="510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3162225" y="2827800"/>
                <a:ext cx="177600" cy="75875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3035" extrusionOk="0">
                    <a:moveTo>
                      <a:pt x="2299" y="1"/>
                    </a:moveTo>
                    <a:cubicBezTo>
                      <a:pt x="2256" y="77"/>
                      <a:pt x="2240" y="119"/>
                      <a:pt x="2190" y="193"/>
                    </a:cubicBezTo>
                    <a:cubicBezTo>
                      <a:pt x="2333" y="251"/>
                      <a:pt x="2407" y="286"/>
                      <a:pt x="2549" y="344"/>
                    </a:cubicBezTo>
                    <a:cubicBezTo>
                      <a:pt x="2615" y="386"/>
                      <a:pt x="2649" y="410"/>
                      <a:pt x="2716" y="452"/>
                    </a:cubicBezTo>
                    <a:cubicBezTo>
                      <a:pt x="2591" y="486"/>
                      <a:pt x="2523" y="502"/>
                      <a:pt x="2399" y="536"/>
                    </a:cubicBezTo>
                    <a:cubicBezTo>
                      <a:pt x="2214" y="610"/>
                      <a:pt x="2132" y="653"/>
                      <a:pt x="1948" y="729"/>
                    </a:cubicBezTo>
                    <a:cubicBezTo>
                      <a:pt x="1932" y="803"/>
                      <a:pt x="1914" y="845"/>
                      <a:pt x="1889" y="929"/>
                    </a:cubicBezTo>
                    <a:cubicBezTo>
                      <a:pt x="1813" y="971"/>
                      <a:pt x="1781" y="995"/>
                      <a:pt x="1705" y="1038"/>
                    </a:cubicBezTo>
                    <a:cubicBezTo>
                      <a:pt x="1671" y="1088"/>
                      <a:pt x="1655" y="1112"/>
                      <a:pt x="1631" y="1162"/>
                    </a:cubicBezTo>
                    <a:cubicBezTo>
                      <a:pt x="1555" y="1204"/>
                      <a:pt x="1520" y="1230"/>
                      <a:pt x="1446" y="1262"/>
                    </a:cubicBezTo>
                    <a:cubicBezTo>
                      <a:pt x="1312" y="1288"/>
                      <a:pt x="1246" y="1296"/>
                      <a:pt x="1103" y="1322"/>
                    </a:cubicBezTo>
                    <a:cubicBezTo>
                      <a:pt x="1079" y="1372"/>
                      <a:pt x="1061" y="1405"/>
                      <a:pt x="1037" y="1463"/>
                    </a:cubicBezTo>
                    <a:cubicBezTo>
                      <a:pt x="819" y="1523"/>
                      <a:pt x="710" y="1555"/>
                      <a:pt x="486" y="1631"/>
                    </a:cubicBezTo>
                    <a:cubicBezTo>
                      <a:pt x="718" y="1623"/>
                      <a:pt x="837" y="1623"/>
                      <a:pt x="1079" y="1623"/>
                    </a:cubicBezTo>
                    <a:cubicBezTo>
                      <a:pt x="1180" y="1639"/>
                      <a:pt x="1230" y="1647"/>
                      <a:pt x="1330" y="1663"/>
                    </a:cubicBezTo>
                    <a:cubicBezTo>
                      <a:pt x="1462" y="1681"/>
                      <a:pt x="1530" y="1689"/>
                      <a:pt x="1663" y="1713"/>
                    </a:cubicBezTo>
                    <a:cubicBezTo>
                      <a:pt x="1739" y="1824"/>
                      <a:pt x="1771" y="1874"/>
                      <a:pt x="1839" y="1982"/>
                    </a:cubicBezTo>
                    <a:cubicBezTo>
                      <a:pt x="1547" y="2040"/>
                      <a:pt x="1396" y="2074"/>
                      <a:pt x="1095" y="2141"/>
                    </a:cubicBezTo>
                    <a:cubicBezTo>
                      <a:pt x="744" y="2207"/>
                      <a:pt x="560" y="2249"/>
                      <a:pt x="201" y="2325"/>
                    </a:cubicBezTo>
                    <a:cubicBezTo>
                      <a:pt x="127" y="2365"/>
                      <a:pt x="85" y="2391"/>
                      <a:pt x="0" y="2433"/>
                    </a:cubicBezTo>
                    <a:cubicBezTo>
                      <a:pt x="34" y="2475"/>
                      <a:pt x="50" y="2492"/>
                      <a:pt x="93" y="2526"/>
                    </a:cubicBezTo>
                    <a:cubicBezTo>
                      <a:pt x="185" y="2642"/>
                      <a:pt x="227" y="2700"/>
                      <a:pt x="317" y="2808"/>
                    </a:cubicBezTo>
                    <a:cubicBezTo>
                      <a:pt x="327" y="2867"/>
                      <a:pt x="327" y="2893"/>
                      <a:pt x="335" y="2943"/>
                    </a:cubicBezTo>
                    <a:cubicBezTo>
                      <a:pt x="452" y="2977"/>
                      <a:pt x="510" y="3001"/>
                      <a:pt x="618" y="3035"/>
                    </a:cubicBezTo>
                    <a:cubicBezTo>
                      <a:pt x="768" y="3027"/>
                      <a:pt x="845" y="3017"/>
                      <a:pt x="995" y="3009"/>
                    </a:cubicBezTo>
                    <a:cubicBezTo>
                      <a:pt x="1153" y="3001"/>
                      <a:pt x="1238" y="2993"/>
                      <a:pt x="1396" y="2977"/>
                    </a:cubicBezTo>
                    <a:cubicBezTo>
                      <a:pt x="1713" y="2901"/>
                      <a:pt x="1871" y="2858"/>
                      <a:pt x="2190" y="2792"/>
                    </a:cubicBezTo>
                    <a:cubicBezTo>
                      <a:pt x="2441" y="2684"/>
                      <a:pt x="2565" y="2626"/>
                      <a:pt x="2816" y="2516"/>
                    </a:cubicBezTo>
                    <a:cubicBezTo>
                      <a:pt x="2842" y="2483"/>
                      <a:pt x="2850" y="2465"/>
                      <a:pt x="2884" y="2433"/>
                    </a:cubicBezTo>
                    <a:cubicBezTo>
                      <a:pt x="2834" y="2407"/>
                      <a:pt x="2808" y="2399"/>
                      <a:pt x="2766" y="2383"/>
                    </a:cubicBezTo>
                    <a:cubicBezTo>
                      <a:pt x="2784" y="2315"/>
                      <a:pt x="2792" y="2283"/>
                      <a:pt x="2808" y="2215"/>
                    </a:cubicBezTo>
                    <a:cubicBezTo>
                      <a:pt x="2958" y="2098"/>
                      <a:pt x="3035" y="2048"/>
                      <a:pt x="3175" y="1940"/>
                    </a:cubicBezTo>
                    <a:lnTo>
                      <a:pt x="3175" y="1782"/>
                    </a:lnTo>
                    <a:cubicBezTo>
                      <a:pt x="3393" y="1764"/>
                      <a:pt x="3502" y="1764"/>
                      <a:pt x="3718" y="1756"/>
                    </a:cubicBezTo>
                    <a:cubicBezTo>
                      <a:pt x="3953" y="1663"/>
                      <a:pt x="4069" y="1623"/>
                      <a:pt x="4296" y="1539"/>
                    </a:cubicBezTo>
                    <a:cubicBezTo>
                      <a:pt x="4488" y="1573"/>
                      <a:pt x="4579" y="1589"/>
                      <a:pt x="4771" y="1631"/>
                    </a:cubicBezTo>
                    <a:cubicBezTo>
                      <a:pt x="5022" y="1689"/>
                      <a:pt x="5140" y="1723"/>
                      <a:pt x="5391" y="1790"/>
                    </a:cubicBezTo>
                    <a:cubicBezTo>
                      <a:pt x="5750" y="1848"/>
                      <a:pt x="5924" y="1882"/>
                      <a:pt x="6283" y="1964"/>
                    </a:cubicBezTo>
                    <a:cubicBezTo>
                      <a:pt x="6376" y="2074"/>
                      <a:pt x="6418" y="2125"/>
                      <a:pt x="6510" y="2225"/>
                    </a:cubicBezTo>
                    <a:cubicBezTo>
                      <a:pt x="6426" y="2265"/>
                      <a:pt x="6376" y="2283"/>
                      <a:pt x="6283" y="2325"/>
                    </a:cubicBezTo>
                    <a:cubicBezTo>
                      <a:pt x="6494" y="2349"/>
                      <a:pt x="6594" y="2365"/>
                      <a:pt x="6795" y="2399"/>
                    </a:cubicBezTo>
                    <a:cubicBezTo>
                      <a:pt x="6769" y="2365"/>
                      <a:pt x="6753" y="2349"/>
                      <a:pt x="6726" y="2315"/>
                    </a:cubicBezTo>
                    <a:cubicBezTo>
                      <a:pt x="6785" y="2299"/>
                      <a:pt x="6819" y="2291"/>
                      <a:pt x="6877" y="2265"/>
                    </a:cubicBezTo>
                    <a:lnTo>
                      <a:pt x="6945" y="2133"/>
                    </a:lnTo>
                    <a:cubicBezTo>
                      <a:pt x="6885" y="2064"/>
                      <a:pt x="6853" y="2032"/>
                      <a:pt x="6795" y="1974"/>
                    </a:cubicBezTo>
                    <a:lnTo>
                      <a:pt x="6795" y="1974"/>
                    </a:lnTo>
                    <a:cubicBezTo>
                      <a:pt x="6911" y="1990"/>
                      <a:pt x="6977" y="2006"/>
                      <a:pt x="7103" y="2032"/>
                    </a:cubicBezTo>
                    <a:cubicBezTo>
                      <a:pt x="6935" y="1964"/>
                      <a:pt x="6853" y="1932"/>
                      <a:pt x="6694" y="1874"/>
                    </a:cubicBezTo>
                    <a:cubicBezTo>
                      <a:pt x="6602" y="1856"/>
                      <a:pt x="6552" y="1848"/>
                      <a:pt x="6460" y="1832"/>
                    </a:cubicBezTo>
                    <a:cubicBezTo>
                      <a:pt x="6402" y="1806"/>
                      <a:pt x="6376" y="1798"/>
                      <a:pt x="6317" y="1774"/>
                    </a:cubicBezTo>
                    <a:cubicBezTo>
                      <a:pt x="6143" y="1748"/>
                      <a:pt x="6059" y="1731"/>
                      <a:pt x="5882" y="1705"/>
                    </a:cubicBezTo>
                    <a:cubicBezTo>
                      <a:pt x="5724" y="1647"/>
                      <a:pt x="5642" y="1623"/>
                      <a:pt x="5481" y="1563"/>
                    </a:cubicBezTo>
                    <a:cubicBezTo>
                      <a:pt x="5307" y="1513"/>
                      <a:pt x="5222" y="1489"/>
                      <a:pt x="5048" y="1447"/>
                    </a:cubicBezTo>
                    <a:cubicBezTo>
                      <a:pt x="5064" y="1405"/>
                      <a:pt x="5072" y="1381"/>
                      <a:pt x="5090" y="1338"/>
                    </a:cubicBezTo>
                    <a:cubicBezTo>
                      <a:pt x="5164" y="1354"/>
                      <a:pt x="5206" y="1372"/>
                      <a:pt x="5281" y="1397"/>
                    </a:cubicBezTo>
                    <a:cubicBezTo>
                      <a:pt x="5415" y="1405"/>
                      <a:pt x="5481" y="1413"/>
                      <a:pt x="5615" y="1431"/>
                    </a:cubicBezTo>
                    <a:cubicBezTo>
                      <a:pt x="5800" y="1489"/>
                      <a:pt x="5892" y="1513"/>
                      <a:pt x="6067" y="1573"/>
                    </a:cubicBezTo>
                    <a:cubicBezTo>
                      <a:pt x="6283" y="1613"/>
                      <a:pt x="6444" y="1647"/>
                      <a:pt x="6610" y="1689"/>
                    </a:cubicBezTo>
                    <a:cubicBezTo>
                      <a:pt x="5750" y="1162"/>
                      <a:pt x="4847" y="695"/>
                      <a:pt x="3911" y="286"/>
                    </a:cubicBezTo>
                    <a:cubicBezTo>
                      <a:pt x="3853" y="286"/>
                      <a:pt x="3795" y="278"/>
                      <a:pt x="3718" y="270"/>
                    </a:cubicBezTo>
                    <a:cubicBezTo>
                      <a:pt x="3676" y="260"/>
                      <a:pt x="3652" y="251"/>
                      <a:pt x="3610" y="243"/>
                    </a:cubicBezTo>
                    <a:cubicBezTo>
                      <a:pt x="3552" y="270"/>
                      <a:pt x="3518" y="278"/>
                      <a:pt x="3460" y="294"/>
                    </a:cubicBezTo>
                    <a:cubicBezTo>
                      <a:pt x="3343" y="310"/>
                      <a:pt x="3285" y="320"/>
                      <a:pt x="3167" y="344"/>
                    </a:cubicBezTo>
                    <a:cubicBezTo>
                      <a:pt x="3016" y="320"/>
                      <a:pt x="2934" y="302"/>
                      <a:pt x="2784" y="278"/>
                    </a:cubicBezTo>
                    <a:lnTo>
                      <a:pt x="3243" y="278"/>
                    </a:lnTo>
                    <a:cubicBezTo>
                      <a:pt x="3217" y="201"/>
                      <a:pt x="3209" y="169"/>
                      <a:pt x="3193" y="93"/>
                    </a:cubicBezTo>
                    <a:cubicBezTo>
                      <a:pt x="3175" y="151"/>
                      <a:pt x="3167" y="185"/>
                      <a:pt x="3143" y="243"/>
                    </a:cubicBezTo>
                    <a:cubicBezTo>
                      <a:pt x="2984" y="219"/>
                      <a:pt x="2908" y="201"/>
                      <a:pt x="2742" y="177"/>
                    </a:cubicBezTo>
                    <a:cubicBezTo>
                      <a:pt x="2758" y="151"/>
                      <a:pt x="2766" y="135"/>
                      <a:pt x="2784" y="101"/>
                    </a:cubicBezTo>
                    <a:cubicBezTo>
                      <a:pt x="2692" y="77"/>
                      <a:pt x="2641" y="59"/>
                      <a:pt x="2557" y="43"/>
                    </a:cubicBezTo>
                    <a:cubicBezTo>
                      <a:pt x="2457" y="27"/>
                      <a:pt x="2407" y="19"/>
                      <a:pt x="2299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>
                <a:off x="3151800" y="2886725"/>
                <a:ext cx="348850" cy="156275"/>
              </a:xfrm>
              <a:custGeom>
                <a:avLst/>
                <a:gdLst/>
                <a:ahLst/>
                <a:cxnLst/>
                <a:rect l="l" t="t" r="r" b="b"/>
                <a:pathLst>
                  <a:path w="13954" h="6251" extrusionOk="0">
                    <a:moveTo>
                      <a:pt x="5940" y="0"/>
                    </a:moveTo>
                    <a:cubicBezTo>
                      <a:pt x="5748" y="18"/>
                      <a:pt x="5647" y="26"/>
                      <a:pt x="5457" y="50"/>
                    </a:cubicBezTo>
                    <a:cubicBezTo>
                      <a:pt x="5288" y="58"/>
                      <a:pt x="5206" y="58"/>
                      <a:pt x="5038" y="76"/>
                    </a:cubicBezTo>
                    <a:cubicBezTo>
                      <a:pt x="4579" y="135"/>
                      <a:pt x="4354" y="169"/>
                      <a:pt x="3885" y="251"/>
                    </a:cubicBezTo>
                    <a:cubicBezTo>
                      <a:pt x="3684" y="327"/>
                      <a:pt x="3584" y="359"/>
                      <a:pt x="3383" y="435"/>
                    </a:cubicBezTo>
                    <a:cubicBezTo>
                      <a:pt x="3317" y="469"/>
                      <a:pt x="3283" y="485"/>
                      <a:pt x="3209" y="520"/>
                    </a:cubicBezTo>
                    <a:cubicBezTo>
                      <a:pt x="3066" y="536"/>
                      <a:pt x="3000" y="544"/>
                      <a:pt x="2850" y="570"/>
                    </a:cubicBezTo>
                    <a:cubicBezTo>
                      <a:pt x="2631" y="602"/>
                      <a:pt x="2523" y="620"/>
                      <a:pt x="2306" y="652"/>
                    </a:cubicBezTo>
                    <a:cubicBezTo>
                      <a:pt x="2198" y="694"/>
                      <a:pt x="2138" y="710"/>
                      <a:pt x="2030" y="752"/>
                    </a:cubicBezTo>
                    <a:cubicBezTo>
                      <a:pt x="1988" y="820"/>
                      <a:pt x="1972" y="852"/>
                      <a:pt x="1929" y="921"/>
                    </a:cubicBezTo>
                    <a:cubicBezTo>
                      <a:pt x="1747" y="1021"/>
                      <a:pt x="1655" y="1071"/>
                      <a:pt x="1462" y="1179"/>
                    </a:cubicBezTo>
                    <a:cubicBezTo>
                      <a:pt x="1436" y="1245"/>
                      <a:pt x="1420" y="1280"/>
                      <a:pt x="1396" y="1346"/>
                    </a:cubicBezTo>
                    <a:cubicBezTo>
                      <a:pt x="1428" y="1422"/>
                      <a:pt x="1446" y="1462"/>
                      <a:pt x="1486" y="1538"/>
                    </a:cubicBezTo>
                    <a:cubicBezTo>
                      <a:pt x="1396" y="1612"/>
                      <a:pt x="1346" y="1655"/>
                      <a:pt x="1254" y="1731"/>
                    </a:cubicBezTo>
                    <a:cubicBezTo>
                      <a:pt x="1103" y="1797"/>
                      <a:pt x="1027" y="1831"/>
                      <a:pt x="877" y="1905"/>
                    </a:cubicBezTo>
                    <a:cubicBezTo>
                      <a:pt x="794" y="1981"/>
                      <a:pt x="752" y="2024"/>
                      <a:pt x="660" y="2106"/>
                    </a:cubicBezTo>
                    <a:cubicBezTo>
                      <a:pt x="560" y="2214"/>
                      <a:pt x="502" y="2264"/>
                      <a:pt x="393" y="2364"/>
                    </a:cubicBezTo>
                    <a:cubicBezTo>
                      <a:pt x="243" y="2575"/>
                      <a:pt x="159" y="2683"/>
                      <a:pt x="0" y="2892"/>
                    </a:cubicBezTo>
                    <a:cubicBezTo>
                      <a:pt x="117" y="2916"/>
                      <a:pt x="183" y="2934"/>
                      <a:pt x="301" y="2966"/>
                    </a:cubicBezTo>
                    <a:cubicBezTo>
                      <a:pt x="325" y="3008"/>
                      <a:pt x="333" y="3026"/>
                      <a:pt x="359" y="3066"/>
                    </a:cubicBezTo>
                    <a:cubicBezTo>
                      <a:pt x="409" y="3108"/>
                      <a:pt x="433" y="3127"/>
                      <a:pt x="494" y="3167"/>
                    </a:cubicBezTo>
                    <a:cubicBezTo>
                      <a:pt x="476" y="3259"/>
                      <a:pt x="467" y="3309"/>
                      <a:pt x="451" y="3409"/>
                    </a:cubicBezTo>
                    <a:cubicBezTo>
                      <a:pt x="433" y="3467"/>
                      <a:pt x="425" y="3502"/>
                      <a:pt x="417" y="3568"/>
                    </a:cubicBezTo>
                    <a:cubicBezTo>
                      <a:pt x="476" y="3594"/>
                      <a:pt x="510" y="3602"/>
                      <a:pt x="568" y="3628"/>
                    </a:cubicBezTo>
                    <a:cubicBezTo>
                      <a:pt x="610" y="3660"/>
                      <a:pt x="626" y="3678"/>
                      <a:pt x="668" y="3710"/>
                    </a:cubicBezTo>
                    <a:cubicBezTo>
                      <a:pt x="845" y="3686"/>
                      <a:pt x="935" y="3678"/>
                      <a:pt x="1111" y="3652"/>
                    </a:cubicBezTo>
                    <a:cubicBezTo>
                      <a:pt x="1296" y="3668"/>
                      <a:pt x="1386" y="3678"/>
                      <a:pt x="1570" y="3694"/>
                    </a:cubicBezTo>
                    <a:cubicBezTo>
                      <a:pt x="1705" y="3694"/>
                      <a:pt x="1771" y="3702"/>
                      <a:pt x="1905" y="3702"/>
                    </a:cubicBezTo>
                    <a:cubicBezTo>
                      <a:pt x="2014" y="3736"/>
                      <a:pt x="2064" y="3752"/>
                      <a:pt x="2172" y="3786"/>
                    </a:cubicBezTo>
                    <a:cubicBezTo>
                      <a:pt x="2531" y="3768"/>
                      <a:pt x="2716" y="3768"/>
                      <a:pt x="3083" y="3768"/>
                    </a:cubicBezTo>
                    <a:cubicBezTo>
                      <a:pt x="3291" y="3760"/>
                      <a:pt x="3401" y="3760"/>
                      <a:pt x="3610" y="3752"/>
                    </a:cubicBezTo>
                    <a:cubicBezTo>
                      <a:pt x="3827" y="3702"/>
                      <a:pt x="3935" y="3686"/>
                      <a:pt x="4153" y="3636"/>
                    </a:cubicBezTo>
                    <a:cubicBezTo>
                      <a:pt x="4563" y="3552"/>
                      <a:pt x="4763" y="3510"/>
                      <a:pt x="5156" y="3443"/>
                    </a:cubicBezTo>
                    <a:cubicBezTo>
                      <a:pt x="5507" y="3367"/>
                      <a:pt x="5682" y="3335"/>
                      <a:pt x="6024" y="3277"/>
                    </a:cubicBezTo>
                    <a:cubicBezTo>
                      <a:pt x="6349" y="3209"/>
                      <a:pt x="6518" y="3185"/>
                      <a:pt x="6835" y="3143"/>
                    </a:cubicBezTo>
                    <a:cubicBezTo>
                      <a:pt x="7111" y="3201"/>
                      <a:pt x="7252" y="3235"/>
                      <a:pt x="7537" y="3301"/>
                    </a:cubicBezTo>
                    <a:cubicBezTo>
                      <a:pt x="7845" y="3293"/>
                      <a:pt x="8004" y="3293"/>
                      <a:pt x="8315" y="3293"/>
                    </a:cubicBezTo>
                    <a:cubicBezTo>
                      <a:pt x="8405" y="3393"/>
                      <a:pt x="8447" y="3443"/>
                      <a:pt x="8531" y="3552"/>
                    </a:cubicBezTo>
                    <a:lnTo>
                      <a:pt x="8531" y="3686"/>
                    </a:lnTo>
                    <a:cubicBezTo>
                      <a:pt x="8531" y="3718"/>
                      <a:pt x="8523" y="3736"/>
                      <a:pt x="8523" y="3768"/>
                    </a:cubicBezTo>
                    <a:cubicBezTo>
                      <a:pt x="8806" y="3869"/>
                      <a:pt x="8948" y="3929"/>
                      <a:pt x="9241" y="4037"/>
                    </a:cubicBezTo>
                    <a:cubicBezTo>
                      <a:pt x="9418" y="4145"/>
                      <a:pt x="9508" y="4203"/>
                      <a:pt x="9684" y="4320"/>
                    </a:cubicBezTo>
                    <a:cubicBezTo>
                      <a:pt x="9700" y="4354"/>
                      <a:pt x="9708" y="4370"/>
                      <a:pt x="9726" y="4412"/>
                    </a:cubicBezTo>
                    <a:cubicBezTo>
                      <a:pt x="9801" y="4488"/>
                      <a:pt x="9843" y="4520"/>
                      <a:pt x="9909" y="4596"/>
                    </a:cubicBezTo>
                    <a:cubicBezTo>
                      <a:pt x="9801" y="4663"/>
                      <a:pt x="9742" y="4705"/>
                      <a:pt x="9626" y="4771"/>
                    </a:cubicBezTo>
                    <a:cubicBezTo>
                      <a:pt x="9568" y="4871"/>
                      <a:pt x="9534" y="4931"/>
                      <a:pt x="9468" y="5032"/>
                    </a:cubicBezTo>
                    <a:cubicBezTo>
                      <a:pt x="9642" y="5156"/>
                      <a:pt x="9726" y="5214"/>
                      <a:pt x="9893" y="5340"/>
                    </a:cubicBezTo>
                    <a:cubicBezTo>
                      <a:pt x="9985" y="5473"/>
                      <a:pt x="10035" y="5533"/>
                      <a:pt x="10127" y="5665"/>
                    </a:cubicBezTo>
                    <a:cubicBezTo>
                      <a:pt x="10202" y="5734"/>
                      <a:pt x="10236" y="5766"/>
                      <a:pt x="10310" y="5842"/>
                    </a:cubicBezTo>
                    <a:cubicBezTo>
                      <a:pt x="10402" y="5908"/>
                      <a:pt x="10452" y="5950"/>
                      <a:pt x="10545" y="6016"/>
                    </a:cubicBezTo>
                    <a:cubicBezTo>
                      <a:pt x="10561" y="6066"/>
                      <a:pt x="10571" y="6084"/>
                      <a:pt x="10587" y="6125"/>
                    </a:cubicBezTo>
                    <a:cubicBezTo>
                      <a:pt x="10587" y="6167"/>
                      <a:pt x="10587" y="6185"/>
                      <a:pt x="10579" y="6217"/>
                    </a:cubicBezTo>
                    <a:cubicBezTo>
                      <a:pt x="10811" y="6235"/>
                      <a:pt x="10930" y="6235"/>
                      <a:pt x="11154" y="6251"/>
                    </a:cubicBezTo>
                    <a:cubicBezTo>
                      <a:pt x="11608" y="6221"/>
                      <a:pt x="12057" y="6195"/>
                      <a:pt x="12502" y="6195"/>
                    </a:cubicBezTo>
                    <a:cubicBezTo>
                      <a:pt x="12680" y="6195"/>
                      <a:pt x="12858" y="6199"/>
                      <a:pt x="13035" y="6209"/>
                    </a:cubicBezTo>
                    <a:cubicBezTo>
                      <a:pt x="13186" y="6193"/>
                      <a:pt x="13260" y="6185"/>
                      <a:pt x="13410" y="6175"/>
                    </a:cubicBezTo>
                    <a:cubicBezTo>
                      <a:pt x="13468" y="6135"/>
                      <a:pt x="13495" y="6117"/>
                      <a:pt x="13553" y="6074"/>
                    </a:cubicBezTo>
                    <a:cubicBezTo>
                      <a:pt x="13719" y="6093"/>
                      <a:pt x="13795" y="6101"/>
                      <a:pt x="13954" y="6125"/>
                    </a:cubicBezTo>
                    <a:cubicBezTo>
                      <a:pt x="12608" y="4019"/>
                      <a:pt x="10904" y="2174"/>
                      <a:pt x="8932" y="652"/>
                    </a:cubicBezTo>
                    <a:lnTo>
                      <a:pt x="8856" y="652"/>
                    </a:lnTo>
                    <a:cubicBezTo>
                      <a:pt x="8882" y="736"/>
                      <a:pt x="8890" y="778"/>
                      <a:pt x="8906" y="860"/>
                    </a:cubicBezTo>
                    <a:cubicBezTo>
                      <a:pt x="8740" y="810"/>
                      <a:pt x="8656" y="794"/>
                      <a:pt x="8481" y="752"/>
                    </a:cubicBezTo>
                    <a:cubicBezTo>
                      <a:pt x="8281" y="710"/>
                      <a:pt x="8172" y="686"/>
                      <a:pt x="7964" y="652"/>
                    </a:cubicBezTo>
                    <a:cubicBezTo>
                      <a:pt x="7871" y="610"/>
                      <a:pt x="7821" y="586"/>
                      <a:pt x="7729" y="544"/>
                    </a:cubicBezTo>
                    <a:cubicBezTo>
                      <a:pt x="7603" y="520"/>
                      <a:pt x="7537" y="501"/>
                      <a:pt x="7412" y="485"/>
                    </a:cubicBezTo>
                    <a:cubicBezTo>
                      <a:pt x="7151" y="459"/>
                      <a:pt x="7019" y="443"/>
                      <a:pt x="6760" y="435"/>
                    </a:cubicBezTo>
                    <a:cubicBezTo>
                      <a:pt x="6600" y="401"/>
                      <a:pt x="6526" y="385"/>
                      <a:pt x="6367" y="359"/>
                    </a:cubicBezTo>
                    <a:cubicBezTo>
                      <a:pt x="6391" y="309"/>
                      <a:pt x="6409" y="285"/>
                      <a:pt x="6434" y="235"/>
                    </a:cubicBezTo>
                    <a:cubicBezTo>
                      <a:pt x="6341" y="185"/>
                      <a:pt x="6291" y="159"/>
                      <a:pt x="6199" y="108"/>
                    </a:cubicBezTo>
                    <a:cubicBezTo>
                      <a:pt x="6099" y="68"/>
                      <a:pt x="6040" y="42"/>
                      <a:pt x="5940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3121250" y="2852875"/>
                <a:ext cx="28475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645" extrusionOk="0">
                    <a:moveTo>
                      <a:pt x="771" y="1"/>
                    </a:moveTo>
                    <a:cubicBezTo>
                      <a:pt x="570" y="69"/>
                      <a:pt x="470" y="109"/>
                      <a:pt x="270" y="177"/>
                    </a:cubicBezTo>
                    <a:cubicBezTo>
                      <a:pt x="252" y="209"/>
                      <a:pt x="244" y="227"/>
                      <a:pt x="228" y="259"/>
                    </a:cubicBezTo>
                    <a:cubicBezTo>
                      <a:pt x="135" y="293"/>
                      <a:pt x="93" y="309"/>
                      <a:pt x="1" y="343"/>
                    </a:cubicBezTo>
                    <a:cubicBezTo>
                      <a:pt x="101" y="386"/>
                      <a:pt x="143" y="410"/>
                      <a:pt x="244" y="452"/>
                    </a:cubicBezTo>
                    <a:cubicBezTo>
                      <a:pt x="236" y="528"/>
                      <a:pt x="236" y="570"/>
                      <a:pt x="228" y="644"/>
                    </a:cubicBezTo>
                    <a:cubicBezTo>
                      <a:pt x="470" y="570"/>
                      <a:pt x="595" y="536"/>
                      <a:pt x="837" y="470"/>
                    </a:cubicBezTo>
                    <a:cubicBezTo>
                      <a:pt x="964" y="386"/>
                      <a:pt x="1022" y="343"/>
                      <a:pt x="1138" y="259"/>
                    </a:cubicBezTo>
                    <a:cubicBezTo>
                      <a:pt x="1080" y="193"/>
                      <a:pt x="1054" y="169"/>
                      <a:pt x="996" y="101"/>
                    </a:cubicBezTo>
                    <a:cubicBezTo>
                      <a:pt x="903" y="59"/>
                      <a:pt x="863" y="43"/>
                      <a:pt x="771" y="1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4"/>
              <p:cNvSpPr/>
              <p:nvPr/>
            </p:nvSpPr>
            <p:spPr>
              <a:xfrm>
                <a:off x="3131100" y="2839950"/>
                <a:ext cx="70200" cy="24675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987" extrusionOk="0">
                    <a:moveTo>
                      <a:pt x="409" y="0"/>
                    </a:moveTo>
                    <a:cubicBezTo>
                      <a:pt x="277" y="84"/>
                      <a:pt x="209" y="116"/>
                      <a:pt x="76" y="201"/>
                    </a:cubicBezTo>
                    <a:cubicBezTo>
                      <a:pt x="50" y="243"/>
                      <a:pt x="34" y="267"/>
                      <a:pt x="0" y="309"/>
                    </a:cubicBezTo>
                    <a:cubicBezTo>
                      <a:pt x="126" y="351"/>
                      <a:pt x="193" y="367"/>
                      <a:pt x="319" y="401"/>
                    </a:cubicBezTo>
                    <a:cubicBezTo>
                      <a:pt x="351" y="425"/>
                      <a:pt x="377" y="435"/>
                      <a:pt x="409" y="451"/>
                    </a:cubicBezTo>
                    <a:cubicBezTo>
                      <a:pt x="477" y="425"/>
                      <a:pt x="501" y="417"/>
                      <a:pt x="570" y="401"/>
                    </a:cubicBezTo>
                    <a:cubicBezTo>
                      <a:pt x="636" y="435"/>
                      <a:pt x="670" y="443"/>
                      <a:pt x="736" y="475"/>
                    </a:cubicBezTo>
                    <a:cubicBezTo>
                      <a:pt x="844" y="459"/>
                      <a:pt x="902" y="443"/>
                      <a:pt x="1011" y="425"/>
                    </a:cubicBezTo>
                    <a:cubicBezTo>
                      <a:pt x="1121" y="451"/>
                      <a:pt x="1179" y="459"/>
                      <a:pt x="1287" y="485"/>
                    </a:cubicBezTo>
                    <a:cubicBezTo>
                      <a:pt x="1237" y="526"/>
                      <a:pt x="1211" y="544"/>
                      <a:pt x="1161" y="586"/>
                    </a:cubicBezTo>
                    <a:cubicBezTo>
                      <a:pt x="1137" y="610"/>
                      <a:pt x="1129" y="626"/>
                      <a:pt x="1111" y="652"/>
                    </a:cubicBezTo>
                    <a:lnTo>
                      <a:pt x="1171" y="768"/>
                    </a:lnTo>
                    <a:cubicBezTo>
                      <a:pt x="1362" y="768"/>
                      <a:pt x="1454" y="768"/>
                      <a:pt x="1646" y="776"/>
                    </a:cubicBezTo>
                    <a:cubicBezTo>
                      <a:pt x="1530" y="836"/>
                      <a:pt x="1480" y="868"/>
                      <a:pt x="1362" y="937"/>
                    </a:cubicBezTo>
                    <a:cubicBezTo>
                      <a:pt x="1396" y="953"/>
                      <a:pt x="1412" y="969"/>
                      <a:pt x="1446" y="987"/>
                    </a:cubicBezTo>
                    <a:cubicBezTo>
                      <a:pt x="1538" y="961"/>
                      <a:pt x="1580" y="953"/>
                      <a:pt x="1673" y="919"/>
                    </a:cubicBezTo>
                    <a:cubicBezTo>
                      <a:pt x="1723" y="895"/>
                      <a:pt x="1755" y="876"/>
                      <a:pt x="1805" y="844"/>
                    </a:cubicBezTo>
                    <a:cubicBezTo>
                      <a:pt x="2013" y="786"/>
                      <a:pt x="2114" y="760"/>
                      <a:pt x="2324" y="702"/>
                    </a:cubicBezTo>
                    <a:cubicBezTo>
                      <a:pt x="2515" y="636"/>
                      <a:pt x="2615" y="602"/>
                      <a:pt x="2808" y="536"/>
                    </a:cubicBezTo>
                    <a:cubicBezTo>
                      <a:pt x="2733" y="518"/>
                      <a:pt x="2699" y="509"/>
                      <a:pt x="2633" y="493"/>
                    </a:cubicBezTo>
                    <a:cubicBezTo>
                      <a:pt x="2583" y="425"/>
                      <a:pt x="2565" y="401"/>
                      <a:pt x="2515" y="335"/>
                    </a:cubicBezTo>
                    <a:cubicBezTo>
                      <a:pt x="2398" y="351"/>
                      <a:pt x="2340" y="359"/>
                      <a:pt x="2224" y="385"/>
                    </a:cubicBezTo>
                    <a:cubicBezTo>
                      <a:pt x="1905" y="317"/>
                      <a:pt x="1747" y="293"/>
                      <a:pt x="1438" y="243"/>
                    </a:cubicBezTo>
                    <a:cubicBezTo>
                      <a:pt x="1346" y="225"/>
                      <a:pt x="1295" y="217"/>
                      <a:pt x="1203" y="209"/>
                    </a:cubicBezTo>
                    <a:cubicBezTo>
                      <a:pt x="1121" y="209"/>
                      <a:pt x="1079" y="209"/>
                      <a:pt x="987" y="217"/>
                    </a:cubicBezTo>
                    <a:cubicBezTo>
                      <a:pt x="971" y="143"/>
                      <a:pt x="953" y="100"/>
                      <a:pt x="937" y="34"/>
                    </a:cubicBezTo>
                    <a:cubicBezTo>
                      <a:pt x="752" y="58"/>
                      <a:pt x="660" y="66"/>
                      <a:pt x="477" y="100"/>
                    </a:cubicBezTo>
                    <a:cubicBezTo>
                      <a:pt x="451" y="58"/>
                      <a:pt x="435" y="42"/>
                      <a:pt x="409" y="0"/>
                    </a:cubicBezTo>
                    <a:close/>
                  </a:path>
                </a:pathLst>
              </a:custGeom>
              <a:solidFill>
                <a:schemeClr val="lt2">
                  <a:alpha val="2849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5" name="Google Shape;135;p14"/>
          <p:cNvSpPr/>
          <p:nvPr/>
        </p:nvSpPr>
        <p:spPr>
          <a:xfrm>
            <a:off x="7062450" y="3352196"/>
            <a:ext cx="2210903" cy="664969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0" y="0"/>
            <a:ext cx="2282337" cy="2419743"/>
          </a:xfrm>
          <a:custGeom>
            <a:avLst/>
            <a:gdLst/>
            <a:ahLst/>
            <a:cxnLst/>
            <a:rect l="l" t="t" r="r" b="b"/>
            <a:pathLst>
              <a:path w="12358" h="13102" extrusionOk="0">
                <a:moveTo>
                  <a:pt x="6901" y="3376"/>
                </a:moveTo>
                <a:cubicBezTo>
                  <a:pt x="6909" y="3376"/>
                  <a:pt x="6909" y="3384"/>
                  <a:pt x="6919" y="3392"/>
                </a:cubicBezTo>
                <a:cubicBezTo>
                  <a:pt x="6909" y="3392"/>
                  <a:pt x="6901" y="3400"/>
                  <a:pt x="6893" y="3400"/>
                </a:cubicBezTo>
                <a:cubicBezTo>
                  <a:pt x="6893" y="3392"/>
                  <a:pt x="6901" y="3384"/>
                  <a:pt x="6901" y="3376"/>
                </a:cubicBezTo>
                <a:close/>
                <a:moveTo>
                  <a:pt x="6600" y="3727"/>
                </a:moveTo>
                <a:lnTo>
                  <a:pt x="6600" y="3727"/>
                </a:lnTo>
                <a:cubicBezTo>
                  <a:pt x="6584" y="3751"/>
                  <a:pt x="6576" y="3769"/>
                  <a:pt x="6568" y="3793"/>
                </a:cubicBezTo>
                <a:cubicBezTo>
                  <a:pt x="6568" y="3793"/>
                  <a:pt x="6558" y="3793"/>
                  <a:pt x="6558" y="3801"/>
                </a:cubicBezTo>
                <a:cubicBezTo>
                  <a:pt x="6550" y="3785"/>
                  <a:pt x="6534" y="3769"/>
                  <a:pt x="6526" y="3751"/>
                </a:cubicBezTo>
                <a:cubicBezTo>
                  <a:pt x="6550" y="3743"/>
                  <a:pt x="6576" y="3735"/>
                  <a:pt x="6600" y="3727"/>
                </a:cubicBezTo>
                <a:close/>
                <a:moveTo>
                  <a:pt x="0" y="1"/>
                </a:moveTo>
                <a:lnTo>
                  <a:pt x="0" y="13102"/>
                </a:lnTo>
                <a:cubicBezTo>
                  <a:pt x="191" y="12959"/>
                  <a:pt x="333" y="12759"/>
                  <a:pt x="401" y="12508"/>
                </a:cubicBezTo>
                <a:cubicBezTo>
                  <a:pt x="491" y="12141"/>
                  <a:pt x="375" y="11772"/>
                  <a:pt x="124" y="11532"/>
                </a:cubicBezTo>
                <a:cubicBezTo>
                  <a:pt x="491" y="11389"/>
                  <a:pt x="742" y="11012"/>
                  <a:pt x="710" y="10587"/>
                </a:cubicBezTo>
                <a:cubicBezTo>
                  <a:pt x="702" y="10411"/>
                  <a:pt x="634" y="10244"/>
                  <a:pt x="534" y="10110"/>
                </a:cubicBezTo>
                <a:cubicBezTo>
                  <a:pt x="576" y="10001"/>
                  <a:pt x="602" y="9885"/>
                  <a:pt x="610" y="9767"/>
                </a:cubicBezTo>
                <a:cubicBezTo>
                  <a:pt x="826" y="9643"/>
                  <a:pt x="993" y="9442"/>
                  <a:pt x="1069" y="9207"/>
                </a:cubicBezTo>
                <a:cubicBezTo>
                  <a:pt x="1095" y="9209"/>
                  <a:pt x="1121" y="9210"/>
                  <a:pt x="1147" y="9210"/>
                </a:cubicBezTo>
                <a:cubicBezTo>
                  <a:pt x="1739" y="9210"/>
                  <a:pt x="2232" y="8756"/>
                  <a:pt x="2272" y="8163"/>
                </a:cubicBezTo>
                <a:cubicBezTo>
                  <a:pt x="2288" y="7922"/>
                  <a:pt x="2230" y="7687"/>
                  <a:pt x="2114" y="7495"/>
                </a:cubicBezTo>
                <a:cubicBezTo>
                  <a:pt x="2280" y="7302"/>
                  <a:pt x="2381" y="7078"/>
                  <a:pt x="2415" y="6835"/>
                </a:cubicBezTo>
                <a:cubicBezTo>
                  <a:pt x="2518" y="6882"/>
                  <a:pt x="2629" y="6905"/>
                  <a:pt x="2741" y="6905"/>
                </a:cubicBezTo>
                <a:cubicBezTo>
                  <a:pt x="2928" y="6905"/>
                  <a:pt x="3115" y="6840"/>
                  <a:pt x="3267" y="6709"/>
                </a:cubicBezTo>
                <a:cubicBezTo>
                  <a:pt x="3484" y="6518"/>
                  <a:pt x="3576" y="6233"/>
                  <a:pt x="3526" y="5975"/>
                </a:cubicBezTo>
                <a:lnTo>
                  <a:pt x="3526" y="5975"/>
                </a:lnTo>
                <a:cubicBezTo>
                  <a:pt x="3699" y="6094"/>
                  <a:pt x="3906" y="6155"/>
                  <a:pt x="4113" y="6155"/>
                </a:cubicBezTo>
                <a:cubicBezTo>
                  <a:pt x="4353" y="6155"/>
                  <a:pt x="4594" y="6073"/>
                  <a:pt x="4787" y="5906"/>
                </a:cubicBezTo>
                <a:cubicBezTo>
                  <a:pt x="4895" y="5816"/>
                  <a:pt x="4980" y="5706"/>
                  <a:pt x="5038" y="5590"/>
                </a:cubicBezTo>
                <a:cubicBezTo>
                  <a:pt x="5038" y="5598"/>
                  <a:pt x="5046" y="5598"/>
                  <a:pt x="5046" y="5606"/>
                </a:cubicBezTo>
                <a:cubicBezTo>
                  <a:pt x="5174" y="5753"/>
                  <a:pt x="5352" y="5826"/>
                  <a:pt x="5531" y="5826"/>
                </a:cubicBezTo>
                <a:cubicBezTo>
                  <a:pt x="5679" y="5826"/>
                  <a:pt x="5827" y="5776"/>
                  <a:pt x="5948" y="5674"/>
                </a:cubicBezTo>
                <a:cubicBezTo>
                  <a:pt x="6125" y="5515"/>
                  <a:pt x="6199" y="5289"/>
                  <a:pt x="6157" y="5072"/>
                </a:cubicBezTo>
                <a:cubicBezTo>
                  <a:pt x="6175" y="5064"/>
                  <a:pt x="6199" y="5054"/>
                  <a:pt x="6217" y="5038"/>
                </a:cubicBezTo>
                <a:cubicBezTo>
                  <a:pt x="6299" y="5122"/>
                  <a:pt x="6407" y="5181"/>
                  <a:pt x="6534" y="5215"/>
                </a:cubicBezTo>
                <a:cubicBezTo>
                  <a:pt x="6592" y="5229"/>
                  <a:pt x="6649" y="5236"/>
                  <a:pt x="6706" y="5236"/>
                </a:cubicBezTo>
                <a:cubicBezTo>
                  <a:pt x="7011" y="5236"/>
                  <a:pt x="7288" y="5041"/>
                  <a:pt x="7386" y="4745"/>
                </a:cubicBezTo>
                <a:cubicBezTo>
                  <a:pt x="7661" y="4695"/>
                  <a:pt x="7887" y="4487"/>
                  <a:pt x="7954" y="4212"/>
                </a:cubicBezTo>
                <a:cubicBezTo>
                  <a:pt x="8004" y="4027"/>
                  <a:pt x="7972" y="3843"/>
                  <a:pt x="7895" y="3693"/>
                </a:cubicBezTo>
                <a:cubicBezTo>
                  <a:pt x="8230" y="3618"/>
                  <a:pt x="8513" y="3376"/>
                  <a:pt x="8639" y="3041"/>
                </a:cubicBezTo>
                <a:cubicBezTo>
                  <a:pt x="8681" y="3059"/>
                  <a:pt x="8724" y="3067"/>
                  <a:pt x="8774" y="3083"/>
                </a:cubicBezTo>
                <a:cubicBezTo>
                  <a:pt x="8872" y="3107"/>
                  <a:pt x="8971" y="3119"/>
                  <a:pt x="9069" y="3119"/>
                </a:cubicBezTo>
                <a:cubicBezTo>
                  <a:pt x="9507" y="3119"/>
                  <a:pt x="9916" y="2883"/>
                  <a:pt x="10135" y="2507"/>
                </a:cubicBezTo>
                <a:cubicBezTo>
                  <a:pt x="10141" y="2507"/>
                  <a:pt x="10147" y="2508"/>
                  <a:pt x="10152" y="2508"/>
                </a:cubicBezTo>
                <a:cubicBezTo>
                  <a:pt x="10547" y="2508"/>
                  <a:pt x="10913" y="2233"/>
                  <a:pt x="11012" y="1830"/>
                </a:cubicBezTo>
                <a:cubicBezTo>
                  <a:pt x="11080" y="1579"/>
                  <a:pt x="11030" y="1328"/>
                  <a:pt x="10895" y="1128"/>
                </a:cubicBezTo>
                <a:cubicBezTo>
                  <a:pt x="10962" y="1053"/>
                  <a:pt x="11012" y="961"/>
                  <a:pt x="11046" y="861"/>
                </a:cubicBezTo>
                <a:cubicBezTo>
                  <a:pt x="11054" y="835"/>
                  <a:pt x="11062" y="811"/>
                  <a:pt x="11062" y="785"/>
                </a:cubicBezTo>
                <a:cubicBezTo>
                  <a:pt x="11160" y="814"/>
                  <a:pt x="11259" y="828"/>
                  <a:pt x="11358" y="828"/>
                </a:cubicBezTo>
                <a:cubicBezTo>
                  <a:pt x="11715" y="828"/>
                  <a:pt x="12059" y="643"/>
                  <a:pt x="12249" y="309"/>
                </a:cubicBezTo>
                <a:cubicBezTo>
                  <a:pt x="12299" y="209"/>
                  <a:pt x="12341" y="101"/>
                  <a:pt x="12357" y="1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308402" y="1627676"/>
            <a:ext cx="1040227" cy="312887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title"/>
          </p:nvPr>
        </p:nvSpPr>
        <p:spPr>
          <a:xfrm>
            <a:off x="2081550" y="378775"/>
            <a:ext cx="49809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subTitle" idx="1"/>
          </p:nvPr>
        </p:nvSpPr>
        <p:spPr>
          <a:xfrm>
            <a:off x="2810400" y="3625200"/>
            <a:ext cx="3523200" cy="9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_POINT_1_1">
    <p:bg>
      <p:bgPr>
        <a:solidFill>
          <a:schemeClr val="dk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/>
          <p:nvPr/>
        </p:nvSpPr>
        <p:spPr>
          <a:xfrm>
            <a:off x="2454200" y="1631275"/>
            <a:ext cx="4048200" cy="40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5168475" y="3643450"/>
            <a:ext cx="4374003" cy="1706364"/>
          </a:xfrm>
          <a:custGeom>
            <a:avLst/>
            <a:gdLst/>
            <a:ahLst/>
            <a:cxnLst/>
            <a:rect l="l" t="t" r="r" b="b"/>
            <a:pathLst>
              <a:path w="24459" h="8800" extrusionOk="0">
                <a:moveTo>
                  <a:pt x="23020" y="0"/>
                </a:moveTo>
                <a:cubicBezTo>
                  <a:pt x="22226" y="0"/>
                  <a:pt x="21582" y="644"/>
                  <a:pt x="21582" y="1438"/>
                </a:cubicBezTo>
                <a:cubicBezTo>
                  <a:pt x="21582" y="1522"/>
                  <a:pt x="21592" y="1597"/>
                  <a:pt x="21608" y="1681"/>
                </a:cubicBezTo>
                <a:cubicBezTo>
                  <a:pt x="21492" y="1663"/>
                  <a:pt x="21366" y="1655"/>
                  <a:pt x="21241" y="1655"/>
                </a:cubicBezTo>
                <a:cubicBezTo>
                  <a:pt x="20163" y="1655"/>
                  <a:pt x="19226" y="2298"/>
                  <a:pt x="18809" y="3217"/>
                </a:cubicBezTo>
                <a:cubicBezTo>
                  <a:pt x="18642" y="3167"/>
                  <a:pt x="18466" y="3143"/>
                  <a:pt x="18292" y="3143"/>
                </a:cubicBezTo>
                <a:cubicBezTo>
                  <a:pt x="18115" y="3143"/>
                  <a:pt x="17957" y="3167"/>
                  <a:pt x="17798" y="3209"/>
                </a:cubicBezTo>
                <a:cubicBezTo>
                  <a:pt x="17798" y="2214"/>
                  <a:pt x="16996" y="1412"/>
                  <a:pt x="16001" y="1412"/>
                </a:cubicBezTo>
                <a:cubicBezTo>
                  <a:pt x="15165" y="1412"/>
                  <a:pt x="14463" y="1982"/>
                  <a:pt x="14263" y="2758"/>
                </a:cubicBezTo>
                <a:cubicBezTo>
                  <a:pt x="13587" y="2826"/>
                  <a:pt x="13043" y="3377"/>
                  <a:pt x="12985" y="4069"/>
                </a:cubicBezTo>
                <a:cubicBezTo>
                  <a:pt x="12500" y="3444"/>
                  <a:pt x="11740" y="3042"/>
                  <a:pt x="10888" y="3042"/>
                </a:cubicBezTo>
                <a:cubicBezTo>
                  <a:pt x="9743" y="3042"/>
                  <a:pt x="8766" y="3760"/>
                  <a:pt x="8389" y="4771"/>
                </a:cubicBezTo>
                <a:cubicBezTo>
                  <a:pt x="8130" y="4621"/>
                  <a:pt x="7821" y="4530"/>
                  <a:pt x="7495" y="4530"/>
                </a:cubicBezTo>
                <a:cubicBezTo>
                  <a:pt x="7103" y="4530"/>
                  <a:pt x="6743" y="4663"/>
                  <a:pt x="6452" y="4871"/>
                </a:cubicBezTo>
                <a:cubicBezTo>
                  <a:pt x="6151" y="4111"/>
                  <a:pt x="5407" y="3578"/>
                  <a:pt x="4537" y="3578"/>
                </a:cubicBezTo>
                <a:cubicBezTo>
                  <a:pt x="3410" y="3578"/>
                  <a:pt x="2491" y="4488"/>
                  <a:pt x="2491" y="5623"/>
                </a:cubicBezTo>
                <a:cubicBezTo>
                  <a:pt x="2491" y="5766"/>
                  <a:pt x="2507" y="5916"/>
                  <a:pt x="2531" y="6051"/>
                </a:cubicBezTo>
                <a:cubicBezTo>
                  <a:pt x="2465" y="6043"/>
                  <a:pt x="2391" y="6034"/>
                  <a:pt x="2315" y="6034"/>
                </a:cubicBezTo>
                <a:cubicBezTo>
                  <a:pt x="1863" y="6034"/>
                  <a:pt x="1462" y="6259"/>
                  <a:pt x="1204" y="6602"/>
                </a:cubicBezTo>
                <a:cubicBezTo>
                  <a:pt x="1170" y="6594"/>
                  <a:pt x="1137" y="6594"/>
                  <a:pt x="1103" y="6594"/>
                </a:cubicBezTo>
                <a:cubicBezTo>
                  <a:pt x="494" y="6594"/>
                  <a:pt x="0" y="7087"/>
                  <a:pt x="0" y="7697"/>
                </a:cubicBezTo>
                <a:cubicBezTo>
                  <a:pt x="0" y="8248"/>
                  <a:pt x="409" y="8708"/>
                  <a:pt x="937" y="8782"/>
                </a:cubicBezTo>
                <a:lnTo>
                  <a:pt x="937" y="8800"/>
                </a:lnTo>
                <a:lnTo>
                  <a:pt x="24458" y="8800"/>
                </a:lnTo>
                <a:lnTo>
                  <a:pt x="24458" y="1731"/>
                </a:lnTo>
                <a:lnTo>
                  <a:pt x="24432" y="1731"/>
                </a:lnTo>
                <a:cubicBezTo>
                  <a:pt x="24450" y="1639"/>
                  <a:pt x="24458" y="1538"/>
                  <a:pt x="24458" y="1438"/>
                </a:cubicBezTo>
                <a:cubicBezTo>
                  <a:pt x="24458" y="644"/>
                  <a:pt x="23814" y="0"/>
                  <a:pt x="23020" y="0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0" y="3261675"/>
            <a:ext cx="3801252" cy="2088151"/>
          </a:xfrm>
          <a:custGeom>
            <a:avLst/>
            <a:gdLst/>
            <a:ahLst/>
            <a:cxnLst/>
            <a:rect l="l" t="t" r="r" b="b"/>
            <a:pathLst>
              <a:path w="16327" h="8582" extrusionOk="0">
                <a:moveTo>
                  <a:pt x="1697" y="1"/>
                </a:moveTo>
                <a:cubicBezTo>
                  <a:pt x="760" y="1"/>
                  <a:pt x="0" y="761"/>
                  <a:pt x="0" y="1695"/>
                </a:cubicBezTo>
                <a:lnTo>
                  <a:pt x="0" y="8582"/>
                </a:lnTo>
                <a:lnTo>
                  <a:pt x="15283" y="8582"/>
                </a:lnTo>
                <a:cubicBezTo>
                  <a:pt x="15859" y="8582"/>
                  <a:pt x="16326" y="8113"/>
                  <a:pt x="16326" y="7545"/>
                </a:cubicBezTo>
                <a:cubicBezTo>
                  <a:pt x="16326" y="6970"/>
                  <a:pt x="15859" y="6500"/>
                  <a:pt x="15283" y="6500"/>
                </a:cubicBezTo>
                <a:cubicBezTo>
                  <a:pt x="15265" y="6500"/>
                  <a:pt x="15241" y="6500"/>
                  <a:pt x="15223" y="6508"/>
                </a:cubicBezTo>
                <a:cubicBezTo>
                  <a:pt x="15057" y="5957"/>
                  <a:pt x="14598" y="5540"/>
                  <a:pt x="14020" y="5439"/>
                </a:cubicBezTo>
                <a:cubicBezTo>
                  <a:pt x="13888" y="4980"/>
                  <a:pt x="13468" y="4645"/>
                  <a:pt x="12967" y="4645"/>
                </a:cubicBezTo>
                <a:cubicBezTo>
                  <a:pt x="12716" y="4645"/>
                  <a:pt x="12492" y="4730"/>
                  <a:pt x="12307" y="4864"/>
                </a:cubicBezTo>
                <a:cubicBezTo>
                  <a:pt x="12249" y="4822"/>
                  <a:pt x="12183" y="4788"/>
                  <a:pt x="12115" y="4754"/>
                </a:cubicBezTo>
                <a:cubicBezTo>
                  <a:pt x="11874" y="4495"/>
                  <a:pt x="11539" y="4320"/>
                  <a:pt x="11154" y="4294"/>
                </a:cubicBezTo>
                <a:cubicBezTo>
                  <a:pt x="11172" y="4236"/>
                  <a:pt x="11180" y="4170"/>
                  <a:pt x="11180" y="4112"/>
                </a:cubicBezTo>
                <a:cubicBezTo>
                  <a:pt x="11188" y="4078"/>
                  <a:pt x="11188" y="4044"/>
                  <a:pt x="11188" y="4012"/>
                </a:cubicBezTo>
                <a:cubicBezTo>
                  <a:pt x="11188" y="3476"/>
                  <a:pt x="10904" y="3009"/>
                  <a:pt x="10478" y="2748"/>
                </a:cubicBezTo>
                <a:cubicBezTo>
                  <a:pt x="10370" y="2682"/>
                  <a:pt x="10252" y="2632"/>
                  <a:pt x="10127" y="2598"/>
                </a:cubicBezTo>
                <a:cubicBezTo>
                  <a:pt x="9993" y="2558"/>
                  <a:pt x="9859" y="2532"/>
                  <a:pt x="9708" y="2532"/>
                </a:cubicBezTo>
                <a:cubicBezTo>
                  <a:pt x="9317" y="2532"/>
                  <a:pt x="8956" y="2690"/>
                  <a:pt x="8698" y="2941"/>
                </a:cubicBezTo>
                <a:cubicBezTo>
                  <a:pt x="8648" y="2991"/>
                  <a:pt x="8597" y="3041"/>
                  <a:pt x="8555" y="3091"/>
                </a:cubicBezTo>
                <a:cubicBezTo>
                  <a:pt x="8531" y="3059"/>
                  <a:pt x="8505" y="3025"/>
                  <a:pt x="8481" y="2991"/>
                </a:cubicBezTo>
                <a:cubicBezTo>
                  <a:pt x="8423" y="2909"/>
                  <a:pt x="8347" y="2832"/>
                  <a:pt x="8273" y="2774"/>
                </a:cubicBezTo>
                <a:cubicBezTo>
                  <a:pt x="8180" y="2690"/>
                  <a:pt x="8072" y="2632"/>
                  <a:pt x="7964" y="2582"/>
                </a:cubicBezTo>
                <a:cubicBezTo>
                  <a:pt x="7863" y="2540"/>
                  <a:pt x="7753" y="2516"/>
                  <a:pt x="7645" y="2498"/>
                </a:cubicBezTo>
                <a:cubicBezTo>
                  <a:pt x="7587" y="2490"/>
                  <a:pt x="7537" y="2490"/>
                  <a:pt x="7478" y="2490"/>
                </a:cubicBezTo>
                <a:cubicBezTo>
                  <a:pt x="7294" y="2490"/>
                  <a:pt x="7111" y="2532"/>
                  <a:pt x="6951" y="2608"/>
                </a:cubicBezTo>
                <a:cubicBezTo>
                  <a:pt x="6877" y="2540"/>
                  <a:pt x="6801" y="2482"/>
                  <a:pt x="6718" y="2423"/>
                </a:cubicBezTo>
                <a:cubicBezTo>
                  <a:pt x="6634" y="2381"/>
                  <a:pt x="6550" y="2339"/>
                  <a:pt x="6460" y="2297"/>
                </a:cubicBezTo>
                <a:cubicBezTo>
                  <a:pt x="6267" y="2223"/>
                  <a:pt x="6049" y="2181"/>
                  <a:pt x="5816" y="2181"/>
                </a:cubicBezTo>
                <a:cubicBezTo>
                  <a:pt x="5465" y="2181"/>
                  <a:pt x="5138" y="2281"/>
                  <a:pt x="4863" y="2465"/>
                </a:cubicBezTo>
                <a:cubicBezTo>
                  <a:pt x="4863" y="1880"/>
                  <a:pt x="4386" y="1413"/>
                  <a:pt x="3802" y="1413"/>
                </a:cubicBezTo>
                <a:cubicBezTo>
                  <a:pt x="3652" y="1413"/>
                  <a:pt x="3510" y="1445"/>
                  <a:pt x="3383" y="1505"/>
                </a:cubicBezTo>
                <a:cubicBezTo>
                  <a:pt x="3283" y="661"/>
                  <a:pt x="2565" y="1"/>
                  <a:pt x="1697" y="1"/>
                </a:cubicBezTo>
                <a:close/>
              </a:path>
            </a:pathLst>
          </a:custGeom>
          <a:gradFill>
            <a:gsLst>
              <a:gs pos="0">
                <a:srgbClr val="F27243"/>
              </a:gs>
              <a:gs pos="100000">
                <a:srgbClr val="FFFFFF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17"/>
          <p:cNvGrpSpPr/>
          <p:nvPr/>
        </p:nvGrpSpPr>
        <p:grpSpPr>
          <a:xfrm>
            <a:off x="445004" y="1705727"/>
            <a:ext cx="8307820" cy="1852244"/>
            <a:chOff x="445004" y="1705727"/>
            <a:chExt cx="8307820" cy="1852244"/>
          </a:xfrm>
        </p:grpSpPr>
        <p:sp>
          <p:nvSpPr>
            <p:cNvPr id="180" name="Google Shape;180;p17"/>
            <p:cNvSpPr/>
            <p:nvPr/>
          </p:nvSpPr>
          <p:spPr>
            <a:xfrm>
              <a:off x="445004" y="1705727"/>
              <a:ext cx="732390" cy="329790"/>
            </a:xfrm>
            <a:custGeom>
              <a:avLst/>
              <a:gdLst/>
              <a:ahLst/>
              <a:cxnLst/>
              <a:rect l="l" t="t" r="r" b="b"/>
              <a:pathLst>
                <a:path w="9760" h="4395" extrusionOk="0">
                  <a:moveTo>
                    <a:pt x="7780" y="0"/>
                  </a:moveTo>
                  <a:cubicBezTo>
                    <a:pt x="7637" y="0"/>
                    <a:pt x="7487" y="0"/>
                    <a:pt x="7337" y="16"/>
                  </a:cubicBezTo>
                  <a:cubicBezTo>
                    <a:pt x="7186" y="32"/>
                    <a:pt x="7036" y="58"/>
                    <a:pt x="6893" y="90"/>
                  </a:cubicBezTo>
                  <a:cubicBezTo>
                    <a:pt x="6743" y="125"/>
                    <a:pt x="6601" y="167"/>
                    <a:pt x="6458" y="225"/>
                  </a:cubicBezTo>
                  <a:cubicBezTo>
                    <a:pt x="5891" y="433"/>
                    <a:pt x="5373" y="802"/>
                    <a:pt x="4972" y="1278"/>
                  </a:cubicBezTo>
                  <a:cubicBezTo>
                    <a:pt x="4772" y="1512"/>
                    <a:pt x="4603" y="1771"/>
                    <a:pt x="4471" y="2056"/>
                  </a:cubicBezTo>
                  <a:lnTo>
                    <a:pt x="4463" y="2064"/>
                  </a:lnTo>
                  <a:cubicBezTo>
                    <a:pt x="4294" y="1895"/>
                    <a:pt x="4112" y="1755"/>
                    <a:pt x="3911" y="1637"/>
                  </a:cubicBezTo>
                  <a:cubicBezTo>
                    <a:pt x="3467" y="1377"/>
                    <a:pt x="2957" y="1242"/>
                    <a:pt x="2451" y="1242"/>
                  </a:cubicBezTo>
                  <a:cubicBezTo>
                    <a:pt x="2422" y="1242"/>
                    <a:pt x="2394" y="1243"/>
                    <a:pt x="2365" y="1244"/>
                  </a:cubicBezTo>
                  <a:cubicBezTo>
                    <a:pt x="2097" y="1254"/>
                    <a:pt x="1838" y="1304"/>
                    <a:pt x="1587" y="1386"/>
                  </a:cubicBezTo>
                  <a:cubicBezTo>
                    <a:pt x="1563" y="1386"/>
                    <a:pt x="1529" y="1404"/>
                    <a:pt x="1495" y="1412"/>
                  </a:cubicBezTo>
                  <a:lnTo>
                    <a:pt x="1405" y="1454"/>
                  </a:lnTo>
                  <a:cubicBezTo>
                    <a:pt x="1345" y="1478"/>
                    <a:pt x="1286" y="1494"/>
                    <a:pt x="1228" y="1528"/>
                  </a:cubicBezTo>
                  <a:lnTo>
                    <a:pt x="1062" y="1621"/>
                  </a:lnTo>
                  <a:cubicBezTo>
                    <a:pt x="1004" y="1655"/>
                    <a:pt x="953" y="1695"/>
                    <a:pt x="903" y="1729"/>
                  </a:cubicBezTo>
                  <a:lnTo>
                    <a:pt x="819" y="1779"/>
                  </a:lnTo>
                  <a:cubicBezTo>
                    <a:pt x="793" y="1805"/>
                    <a:pt x="769" y="1821"/>
                    <a:pt x="753" y="1845"/>
                  </a:cubicBezTo>
                  <a:cubicBezTo>
                    <a:pt x="703" y="1879"/>
                    <a:pt x="653" y="1921"/>
                    <a:pt x="603" y="1963"/>
                  </a:cubicBezTo>
                  <a:lnTo>
                    <a:pt x="476" y="2106"/>
                  </a:lnTo>
                  <a:cubicBezTo>
                    <a:pt x="452" y="2122"/>
                    <a:pt x="434" y="2146"/>
                    <a:pt x="410" y="2172"/>
                  </a:cubicBezTo>
                  <a:lnTo>
                    <a:pt x="352" y="2246"/>
                  </a:lnTo>
                  <a:cubicBezTo>
                    <a:pt x="318" y="2296"/>
                    <a:pt x="276" y="2339"/>
                    <a:pt x="242" y="2389"/>
                  </a:cubicBezTo>
                  <a:cubicBezTo>
                    <a:pt x="209" y="2447"/>
                    <a:pt x="183" y="2497"/>
                    <a:pt x="151" y="2547"/>
                  </a:cubicBezTo>
                  <a:cubicBezTo>
                    <a:pt x="133" y="2581"/>
                    <a:pt x="117" y="2607"/>
                    <a:pt x="109" y="2631"/>
                  </a:cubicBezTo>
                  <a:lnTo>
                    <a:pt x="67" y="2716"/>
                  </a:lnTo>
                  <a:cubicBezTo>
                    <a:pt x="41" y="2766"/>
                    <a:pt x="25" y="2824"/>
                    <a:pt x="1" y="2882"/>
                  </a:cubicBezTo>
                  <a:lnTo>
                    <a:pt x="125" y="2748"/>
                  </a:lnTo>
                  <a:lnTo>
                    <a:pt x="183" y="2689"/>
                  </a:lnTo>
                  <a:cubicBezTo>
                    <a:pt x="209" y="2665"/>
                    <a:pt x="234" y="2647"/>
                    <a:pt x="252" y="2631"/>
                  </a:cubicBezTo>
                  <a:lnTo>
                    <a:pt x="384" y="2515"/>
                  </a:lnTo>
                  <a:lnTo>
                    <a:pt x="518" y="2415"/>
                  </a:lnTo>
                  <a:lnTo>
                    <a:pt x="585" y="2365"/>
                  </a:lnTo>
                  <a:cubicBezTo>
                    <a:pt x="611" y="2347"/>
                    <a:pt x="635" y="2339"/>
                    <a:pt x="661" y="2322"/>
                  </a:cubicBezTo>
                  <a:lnTo>
                    <a:pt x="803" y="2238"/>
                  </a:lnTo>
                  <a:lnTo>
                    <a:pt x="953" y="2164"/>
                  </a:lnTo>
                  <a:cubicBezTo>
                    <a:pt x="978" y="2156"/>
                    <a:pt x="1004" y="2138"/>
                    <a:pt x="1028" y="2130"/>
                  </a:cubicBezTo>
                  <a:lnTo>
                    <a:pt x="1104" y="2096"/>
                  </a:lnTo>
                  <a:cubicBezTo>
                    <a:pt x="1304" y="2014"/>
                    <a:pt x="1521" y="1972"/>
                    <a:pt x="1722" y="1937"/>
                  </a:cubicBezTo>
                  <a:lnTo>
                    <a:pt x="1880" y="1921"/>
                  </a:lnTo>
                  <a:lnTo>
                    <a:pt x="2038" y="1921"/>
                  </a:lnTo>
                  <a:cubicBezTo>
                    <a:pt x="2058" y="1920"/>
                    <a:pt x="2079" y="1919"/>
                    <a:pt x="2099" y="1919"/>
                  </a:cubicBezTo>
                  <a:cubicBezTo>
                    <a:pt x="2179" y="1919"/>
                    <a:pt x="2261" y="1929"/>
                    <a:pt x="2347" y="1929"/>
                  </a:cubicBezTo>
                  <a:cubicBezTo>
                    <a:pt x="2397" y="1937"/>
                    <a:pt x="2448" y="1955"/>
                    <a:pt x="2498" y="1955"/>
                  </a:cubicBezTo>
                  <a:lnTo>
                    <a:pt x="2574" y="1972"/>
                  </a:lnTo>
                  <a:cubicBezTo>
                    <a:pt x="2598" y="1972"/>
                    <a:pt x="2624" y="1980"/>
                    <a:pt x="2648" y="1988"/>
                  </a:cubicBezTo>
                  <a:lnTo>
                    <a:pt x="2790" y="2030"/>
                  </a:lnTo>
                  <a:cubicBezTo>
                    <a:pt x="2841" y="2046"/>
                    <a:pt x="2883" y="2064"/>
                    <a:pt x="2933" y="2080"/>
                  </a:cubicBezTo>
                  <a:lnTo>
                    <a:pt x="2999" y="2106"/>
                  </a:lnTo>
                  <a:lnTo>
                    <a:pt x="3067" y="2138"/>
                  </a:lnTo>
                  <a:lnTo>
                    <a:pt x="3210" y="2196"/>
                  </a:lnTo>
                  <a:lnTo>
                    <a:pt x="3334" y="2280"/>
                  </a:lnTo>
                  <a:lnTo>
                    <a:pt x="3400" y="2314"/>
                  </a:lnTo>
                  <a:cubicBezTo>
                    <a:pt x="3418" y="2330"/>
                    <a:pt x="3442" y="2339"/>
                    <a:pt x="3460" y="2357"/>
                  </a:cubicBezTo>
                  <a:cubicBezTo>
                    <a:pt x="3785" y="2581"/>
                    <a:pt x="4044" y="2882"/>
                    <a:pt x="4220" y="3233"/>
                  </a:cubicBezTo>
                  <a:lnTo>
                    <a:pt x="4796" y="4394"/>
                  </a:lnTo>
                  <a:lnTo>
                    <a:pt x="5073" y="3117"/>
                  </a:lnTo>
                  <a:cubicBezTo>
                    <a:pt x="5123" y="2882"/>
                    <a:pt x="5197" y="2657"/>
                    <a:pt x="5297" y="2447"/>
                  </a:cubicBezTo>
                  <a:cubicBezTo>
                    <a:pt x="5347" y="2339"/>
                    <a:pt x="5405" y="2230"/>
                    <a:pt x="5466" y="2130"/>
                  </a:cubicBezTo>
                  <a:lnTo>
                    <a:pt x="5516" y="2056"/>
                  </a:lnTo>
                  <a:lnTo>
                    <a:pt x="5566" y="1980"/>
                  </a:lnTo>
                  <a:cubicBezTo>
                    <a:pt x="5590" y="1929"/>
                    <a:pt x="5632" y="1879"/>
                    <a:pt x="5666" y="1837"/>
                  </a:cubicBezTo>
                  <a:cubicBezTo>
                    <a:pt x="5807" y="1645"/>
                    <a:pt x="5975" y="1470"/>
                    <a:pt x="6157" y="1312"/>
                  </a:cubicBezTo>
                  <a:cubicBezTo>
                    <a:pt x="6250" y="1236"/>
                    <a:pt x="6342" y="1161"/>
                    <a:pt x="6442" y="1093"/>
                  </a:cubicBezTo>
                  <a:cubicBezTo>
                    <a:pt x="6500" y="1061"/>
                    <a:pt x="6551" y="1027"/>
                    <a:pt x="6601" y="1003"/>
                  </a:cubicBezTo>
                  <a:cubicBezTo>
                    <a:pt x="6651" y="969"/>
                    <a:pt x="6701" y="935"/>
                    <a:pt x="6759" y="911"/>
                  </a:cubicBezTo>
                  <a:cubicBezTo>
                    <a:pt x="6978" y="792"/>
                    <a:pt x="7202" y="702"/>
                    <a:pt x="7445" y="634"/>
                  </a:cubicBezTo>
                  <a:cubicBezTo>
                    <a:pt x="7688" y="568"/>
                    <a:pt x="7938" y="526"/>
                    <a:pt x="8197" y="518"/>
                  </a:cubicBezTo>
                  <a:cubicBezTo>
                    <a:pt x="8275" y="513"/>
                    <a:pt x="8355" y="510"/>
                    <a:pt x="8436" y="510"/>
                  </a:cubicBezTo>
                  <a:cubicBezTo>
                    <a:pt x="8614" y="510"/>
                    <a:pt x="8796" y="523"/>
                    <a:pt x="8975" y="552"/>
                  </a:cubicBezTo>
                  <a:cubicBezTo>
                    <a:pt x="9234" y="592"/>
                    <a:pt x="9500" y="660"/>
                    <a:pt x="9759" y="752"/>
                  </a:cubicBezTo>
                  <a:cubicBezTo>
                    <a:pt x="9350" y="383"/>
                    <a:pt x="8807" y="133"/>
                    <a:pt x="8223" y="40"/>
                  </a:cubicBezTo>
                  <a:cubicBezTo>
                    <a:pt x="8081" y="16"/>
                    <a:pt x="7930" y="8"/>
                    <a:pt x="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 rot="-761502">
              <a:off x="939615" y="2828528"/>
              <a:ext cx="380806" cy="275286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7876912" y="1749914"/>
              <a:ext cx="875911" cy="394429"/>
            </a:xfrm>
            <a:custGeom>
              <a:avLst/>
              <a:gdLst/>
              <a:ahLst/>
              <a:cxnLst/>
              <a:rect l="l" t="t" r="r" b="b"/>
              <a:pathLst>
                <a:path w="9760" h="4395" extrusionOk="0">
                  <a:moveTo>
                    <a:pt x="7780" y="0"/>
                  </a:moveTo>
                  <a:cubicBezTo>
                    <a:pt x="7637" y="0"/>
                    <a:pt x="7487" y="0"/>
                    <a:pt x="7337" y="16"/>
                  </a:cubicBezTo>
                  <a:cubicBezTo>
                    <a:pt x="7186" y="32"/>
                    <a:pt x="7036" y="58"/>
                    <a:pt x="6893" y="90"/>
                  </a:cubicBezTo>
                  <a:cubicBezTo>
                    <a:pt x="6743" y="125"/>
                    <a:pt x="6601" y="167"/>
                    <a:pt x="6458" y="225"/>
                  </a:cubicBezTo>
                  <a:cubicBezTo>
                    <a:pt x="5891" y="433"/>
                    <a:pt x="5373" y="802"/>
                    <a:pt x="4972" y="1278"/>
                  </a:cubicBezTo>
                  <a:cubicBezTo>
                    <a:pt x="4772" y="1512"/>
                    <a:pt x="4603" y="1771"/>
                    <a:pt x="4471" y="2056"/>
                  </a:cubicBezTo>
                  <a:lnTo>
                    <a:pt x="4463" y="2064"/>
                  </a:lnTo>
                  <a:cubicBezTo>
                    <a:pt x="4294" y="1895"/>
                    <a:pt x="4112" y="1755"/>
                    <a:pt x="3911" y="1637"/>
                  </a:cubicBezTo>
                  <a:cubicBezTo>
                    <a:pt x="3467" y="1377"/>
                    <a:pt x="2957" y="1242"/>
                    <a:pt x="2451" y="1242"/>
                  </a:cubicBezTo>
                  <a:cubicBezTo>
                    <a:pt x="2422" y="1242"/>
                    <a:pt x="2394" y="1243"/>
                    <a:pt x="2365" y="1244"/>
                  </a:cubicBezTo>
                  <a:cubicBezTo>
                    <a:pt x="2097" y="1254"/>
                    <a:pt x="1838" y="1304"/>
                    <a:pt x="1587" y="1386"/>
                  </a:cubicBezTo>
                  <a:cubicBezTo>
                    <a:pt x="1563" y="1386"/>
                    <a:pt x="1529" y="1404"/>
                    <a:pt x="1495" y="1412"/>
                  </a:cubicBezTo>
                  <a:lnTo>
                    <a:pt x="1405" y="1454"/>
                  </a:lnTo>
                  <a:cubicBezTo>
                    <a:pt x="1345" y="1478"/>
                    <a:pt x="1286" y="1494"/>
                    <a:pt x="1228" y="1528"/>
                  </a:cubicBezTo>
                  <a:lnTo>
                    <a:pt x="1062" y="1621"/>
                  </a:lnTo>
                  <a:cubicBezTo>
                    <a:pt x="1004" y="1655"/>
                    <a:pt x="953" y="1695"/>
                    <a:pt x="903" y="1729"/>
                  </a:cubicBezTo>
                  <a:lnTo>
                    <a:pt x="819" y="1779"/>
                  </a:lnTo>
                  <a:cubicBezTo>
                    <a:pt x="793" y="1805"/>
                    <a:pt x="769" y="1821"/>
                    <a:pt x="753" y="1845"/>
                  </a:cubicBezTo>
                  <a:cubicBezTo>
                    <a:pt x="703" y="1879"/>
                    <a:pt x="653" y="1921"/>
                    <a:pt x="603" y="1963"/>
                  </a:cubicBezTo>
                  <a:lnTo>
                    <a:pt x="476" y="2106"/>
                  </a:lnTo>
                  <a:cubicBezTo>
                    <a:pt x="452" y="2122"/>
                    <a:pt x="434" y="2146"/>
                    <a:pt x="410" y="2172"/>
                  </a:cubicBezTo>
                  <a:lnTo>
                    <a:pt x="352" y="2246"/>
                  </a:lnTo>
                  <a:cubicBezTo>
                    <a:pt x="318" y="2296"/>
                    <a:pt x="276" y="2339"/>
                    <a:pt x="242" y="2389"/>
                  </a:cubicBezTo>
                  <a:cubicBezTo>
                    <a:pt x="209" y="2447"/>
                    <a:pt x="183" y="2497"/>
                    <a:pt x="151" y="2547"/>
                  </a:cubicBezTo>
                  <a:cubicBezTo>
                    <a:pt x="133" y="2581"/>
                    <a:pt x="117" y="2607"/>
                    <a:pt x="109" y="2631"/>
                  </a:cubicBezTo>
                  <a:lnTo>
                    <a:pt x="67" y="2716"/>
                  </a:lnTo>
                  <a:cubicBezTo>
                    <a:pt x="41" y="2766"/>
                    <a:pt x="25" y="2824"/>
                    <a:pt x="1" y="2882"/>
                  </a:cubicBezTo>
                  <a:lnTo>
                    <a:pt x="125" y="2748"/>
                  </a:lnTo>
                  <a:lnTo>
                    <a:pt x="183" y="2689"/>
                  </a:lnTo>
                  <a:cubicBezTo>
                    <a:pt x="209" y="2665"/>
                    <a:pt x="234" y="2647"/>
                    <a:pt x="252" y="2631"/>
                  </a:cubicBezTo>
                  <a:lnTo>
                    <a:pt x="384" y="2515"/>
                  </a:lnTo>
                  <a:lnTo>
                    <a:pt x="518" y="2415"/>
                  </a:lnTo>
                  <a:lnTo>
                    <a:pt x="585" y="2365"/>
                  </a:lnTo>
                  <a:cubicBezTo>
                    <a:pt x="611" y="2347"/>
                    <a:pt x="635" y="2339"/>
                    <a:pt x="661" y="2322"/>
                  </a:cubicBezTo>
                  <a:lnTo>
                    <a:pt x="803" y="2238"/>
                  </a:lnTo>
                  <a:lnTo>
                    <a:pt x="953" y="2164"/>
                  </a:lnTo>
                  <a:cubicBezTo>
                    <a:pt x="978" y="2156"/>
                    <a:pt x="1004" y="2138"/>
                    <a:pt x="1028" y="2130"/>
                  </a:cubicBezTo>
                  <a:lnTo>
                    <a:pt x="1104" y="2096"/>
                  </a:lnTo>
                  <a:cubicBezTo>
                    <a:pt x="1304" y="2014"/>
                    <a:pt x="1521" y="1972"/>
                    <a:pt x="1722" y="1937"/>
                  </a:cubicBezTo>
                  <a:lnTo>
                    <a:pt x="1880" y="1921"/>
                  </a:lnTo>
                  <a:lnTo>
                    <a:pt x="2038" y="1921"/>
                  </a:lnTo>
                  <a:cubicBezTo>
                    <a:pt x="2058" y="1920"/>
                    <a:pt x="2079" y="1919"/>
                    <a:pt x="2099" y="1919"/>
                  </a:cubicBezTo>
                  <a:cubicBezTo>
                    <a:pt x="2179" y="1919"/>
                    <a:pt x="2261" y="1929"/>
                    <a:pt x="2347" y="1929"/>
                  </a:cubicBezTo>
                  <a:cubicBezTo>
                    <a:pt x="2397" y="1937"/>
                    <a:pt x="2448" y="1955"/>
                    <a:pt x="2498" y="1955"/>
                  </a:cubicBezTo>
                  <a:lnTo>
                    <a:pt x="2574" y="1972"/>
                  </a:lnTo>
                  <a:cubicBezTo>
                    <a:pt x="2598" y="1972"/>
                    <a:pt x="2624" y="1980"/>
                    <a:pt x="2648" y="1988"/>
                  </a:cubicBezTo>
                  <a:lnTo>
                    <a:pt x="2790" y="2030"/>
                  </a:lnTo>
                  <a:cubicBezTo>
                    <a:pt x="2841" y="2046"/>
                    <a:pt x="2883" y="2064"/>
                    <a:pt x="2933" y="2080"/>
                  </a:cubicBezTo>
                  <a:lnTo>
                    <a:pt x="2999" y="2106"/>
                  </a:lnTo>
                  <a:lnTo>
                    <a:pt x="3067" y="2138"/>
                  </a:lnTo>
                  <a:lnTo>
                    <a:pt x="3210" y="2196"/>
                  </a:lnTo>
                  <a:lnTo>
                    <a:pt x="3334" y="2280"/>
                  </a:lnTo>
                  <a:lnTo>
                    <a:pt x="3400" y="2314"/>
                  </a:lnTo>
                  <a:cubicBezTo>
                    <a:pt x="3418" y="2330"/>
                    <a:pt x="3442" y="2339"/>
                    <a:pt x="3460" y="2357"/>
                  </a:cubicBezTo>
                  <a:cubicBezTo>
                    <a:pt x="3785" y="2581"/>
                    <a:pt x="4044" y="2882"/>
                    <a:pt x="4220" y="3233"/>
                  </a:cubicBezTo>
                  <a:lnTo>
                    <a:pt x="4796" y="4394"/>
                  </a:lnTo>
                  <a:lnTo>
                    <a:pt x="5073" y="3117"/>
                  </a:lnTo>
                  <a:cubicBezTo>
                    <a:pt x="5123" y="2882"/>
                    <a:pt x="5197" y="2657"/>
                    <a:pt x="5297" y="2447"/>
                  </a:cubicBezTo>
                  <a:cubicBezTo>
                    <a:pt x="5347" y="2339"/>
                    <a:pt x="5405" y="2230"/>
                    <a:pt x="5466" y="2130"/>
                  </a:cubicBezTo>
                  <a:lnTo>
                    <a:pt x="5516" y="2056"/>
                  </a:lnTo>
                  <a:lnTo>
                    <a:pt x="5566" y="1980"/>
                  </a:lnTo>
                  <a:cubicBezTo>
                    <a:pt x="5590" y="1929"/>
                    <a:pt x="5632" y="1879"/>
                    <a:pt x="5666" y="1837"/>
                  </a:cubicBezTo>
                  <a:cubicBezTo>
                    <a:pt x="5807" y="1645"/>
                    <a:pt x="5975" y="1470"/>
                    <a:pt x="6157" y="1312"/>
                  </a:cubicBezTo>
                  <a:cubicBezTo>
                    <a:pt x="6250" y="1236"/>
                    <a:pt x="6342" y="1161"/>
                    <a:pt x="6442" y="1093"/>
                  </a:cubicBezTo>
                  <a:cubicBezTo>
                    <a:pt x="6500" y="1061"/>
                    <a:pt x="6551" y="1027"/>
                    <a:pt x="6601" y="1003"/>
                  </a:cubicBezTo>
                  <a:cubicBezTo>
                    <a:pt x="6651" y="969"/>
                    <a:pt x="6701" y="935"/>
                    <a:pt x="6759" y="911"/>
                  </a:cubicBezTo>
                  <a:cubicBezTo>
                    <a:pt x="6978" y="792"/>
                    <a:pt x="7202" y="702"/>
                    <a:pt x="7445" y="634"/>
                  </a:cubicBezTo>
                  <a:cubicBezTo>
                    <a:pt x="7688" y="568"/>
                    <a:pt x="7938" y="526"/>
                    <a:pt x="8197" y="518"/>
                  </a:cubicBezTo>
                  <a:cubicBezTo>
                    <a:pt x="8275" y="513"/>
                    <a:pt x="8355" y="510"/>
                    <a:pt x="8436" y="510"/>
                  </a:cubicBezTo>
                  <a:cubicBezTo>
                    <a:pt x="8614" y="510"/>
                    <a:pt x="8796" y="523"/>
                    <a:pt x="8975" y="552"/>
                  </a:cubicBezTo>
                  <a:cubicBezTo>
                    <a:pt x="9234" y="592"/>
                    <a:pt x="9500" y="660"/>
                    <a:pt x="9759" y="752"/>
                  </a:cubicBezTo>
                  <a:cubicBezTo>
                    <a:pt x="9350" y="383"/>
                    <a:pt x="8807" y="133"/>
                    <a:pt x="8223" y="40"/>
                  </a:cubicBezTo>
                  <a:cubicBezTo>
                    <a:pt x="8081" y="16"/>
                    <a:pt x="7930" y="8"/>
                    <a:pt x="7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 rot="761461" flipH="1">
              <a:off x="6996630" y="2343878"/>
              <a:ext cx="426467" cy="308279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 rot="1864319" flipH="1">
              <a:off x="2007836" y="1776293"/>
              <a:ext cx="260981" cy="188665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 rot="1864319" flipH="1">
              <a:off x="8184374" y="3315493"/>
              <a:ext cx="260981" cy="188665"/>
            </a:xfrm>
            <a:custGeom>
              <a:avLst/>
              <a:gdLst/>
              <a:ahLst/>
              <a:cxnLst/>
              <a:rect l="l" t="t" r="r" b="b"/>
              <a:pathLst>
                <a:path w="9199" h="6650" extrusionOk="0">
                  <a:moveTo>
                    <a:pt x="2291" y="1"/>
                  </a:moveTo>
                  <a:cubicBezTo>
                    <a:pt x="2159" y="1"/>
                    <a:pt x="2028" y="8"/>
                    <a:pt x="1897" y="24"/>
                  </a:cubicBezTo>
                  <a:cubicBezTo>
                    <a:pt x="1169" y="100"/>
                    <a:pt x="486" y="409"/>
                    <a:pt x="0" y="884"/>
                  </a:cubicBezTo>
                  <a:cubicBezTo>
                    <a:pt x="532" y="650"/>
                    <a:pt x="1083" y="530"/>
                    <a:pt x="1622" y="530"/>
                  </a:cubicBezTo>
                  <a:cubicBezTo>
                    <a:pt x="1717" y="530"/>
                    <a:pt x="1811" y="533"/>
                    <a:pt x="1905" y="541"/>
                  </a:cubicBezTo>
                  <a:cubicBezTo>
                    <a:pt x="2531" y="591"/>
                    <a:pt x="3125" y="802"/>
                    <a:pt x="3618" y="1143"/>
                  </a:cubicBezTo>
                  <a:cubicBezTo>
                    <a:pt x="3744" y="1227"/>
                    <a:pt x="3861" y="1319"/>
                    <a:pt x="3969" y="1419"/>
                  </a:cubicBezTo>
                  <a:cubicBezTo>
                    <a:pt x="4085" y="1520"/>
                    <a:pt x="4186" y="1620"/>
                    <a:pt x="4286" y="1736"/>
                  </a:cubicBezTo>
                  <a:cubicBezTo>
                    <a:pt x="4378" y="1844"/>
                    <a:pt x="4470" y="1963"/>
                    <a:pt x="4555" y="2087"/>
                  </a:cubicBezTo>
                  <a:cubicBezTo>
                    <a:pt x="4571" y="2121"/>
                    <a:pt x="4587" y="2145"/>
                    <a:pt x="4613" y="2179"/>
                  </a:cubicBezTo>
                  <a:lnTo>
                    <a:pt x="4637" y="2229"/>
                  </a:lnTo>
                  <a:lnTo>
                    <a:pt x="4663" y="2280"/>
                  </a:lnTo>
                  <a:cubicBezTo>
                    <a:pt x="4679" y="2306"/>
                    <a:pt x="4705" y="2338"/>
                    <a:pt x="4721" y="2372"/>
                  </a:cubicBezTo>
                  <a:lnTo>
                    <a:pt x="4763" y="2472"/>
                  </a:lnTo>
                  <a:cubicBezTo>
                    <a:pt x="4829" y="2606"/>
                    <a:pt x="4887" y="2739"/>
                    <a:pt x="4930" y="2881"/>
                  </a:cubicBezTo>
                  <a:cubicBezTo>
                    <a:pt x="4972" y="3024"/>
                    <a:pt x="5014" y="3166"/>
                    <a:pt x="5038" y="3308"/>
                  </a:cubicBezTo>
                  <a:cubicBezTo>
                    <a:pt x="5064" y="3449"/>
                    <a:pt x="5080" y="3599"/>
                    <a:pt x="5088" y="3742"/>
                  </a:cubicBezTo>
                  <a:cubicBezTo>
                    <a:pt x="5098" y="3892"/>
                    <a:pt x="5088" y="4042"/>
                    <a:pt x="5080" y="4185"/>
                  </a:cubicBezTo>
                  <a:lnTo>
                    <a:pt x="5014" y="4953"/>
                  </a:lnTo>
                  <a:lnTo>
                    <a:pt x="5682" y="4644"/>
                  </a:lnTo>
                  <a:cubicBezTo>
                    <a:pt x="5850" y="4570"/>
                    <a:pt x="6016" y="4520"/>
                    <a:pt x="6191" y="4486"/>
                  </a:cubicBezTo>
                  <a:cubicBezTo>
                    <a:pt x="6283" y="4469"/>
                    <a:pt x="6367" y="4451"/>
                    <a:pt x="6460" y="4443"/>
                  </a:cubicBezTo>
                  <a:lnTo>
                    <a:pt x="6734" y="4443"/>
                  </a:lnTo>
                  <a:cubicBezTo>
                    <a:pt x="6776" y="4443"/>
                    <a:pt x="6827" y="4451"/>
                    <a:pt x="6869" y="4451"/>
                  </a:cubicBezTo>
                  <a:cubicBezTo>
                    <a:pt x="6919" y="4461"/>
                    <a:pt x="6961" y="4451"/>
                    <a:pt x="7003" y="4469"/>
                  </a:cubicBezTo>
                  <a:cubicBezTo>
                    <a:pt x="7093" y="4486"/>
                    <a:pt x="7186" y="4494"/>
                    <a:pt x="7278" y="4528"/>
                  </a:cubicBezTo>
                  <a:cubicBezTo>
                    <a:pt x="7320" y="4536"/>
                    <a:pt x="7362" y="4552"/>
                    <a:pt x="7412" y="4562"/>
                  </a:cubicBezTo>
                  <a:lnTo>
                    <a:pt x="7537" y="4612"/>
                  </a:lnTo>
                  <a:lnTo>
                    <a:pt x="7605" y="4636"/>
                  </a:lnTo>
                  <a:lnTo>
                    <a:pt x="7671" y="4670"/>
                  </a:lnTo>
                  <a:cubicBezTo>
                    <a:pt x="7713" y="4694"/>
                    <a:pt x="7755" y="4712"/>
                    <a:pt x="7795" y="4736"/>
                  </a:cubicBezTo>
                  <a:cubicBezTo>
                    <a:pt x="8122" y="4913"/>
                    <a:pt x="8423" y="5179"/>
                    <a:pt x="8658" y="5504"/>
                  </a:cubicBezTo>
                  <a:cubicBezTo>
                    <a:pt x="8882" y="5831"/>
                    <a:pt x="9049" y="6216"/>
                    <a:pt x="9125" y="6649"/>
                  </a:cubicBezTo>
                  <a:cubicBezTo>
                    <a:pt x="9199" y="6216"/>
                    <a:pt x="9149" y="5755"/>
                    <a:pt x="8982" y="5330"/>
                  </a:cubicBezTo>
                  <a:cubicBezTo>
                    <a:pt x="8808" y="4903"/>
                    <a:pt x="8515" y="4520"/>
                    <a:pt x="8138" y="4219"/>
                  </a:cubicBezTo>
                  <a:cubicBezTo>
                    <a:pt x="8088" y="4185"/>
                    <a:pt x="8038" y="4151"/>
                    <a:pt x="7988" y="4119"/>
                  </a:cubicBezTo>
                  <a:lnTo>
                    <a:pt x="7914" y="4068"/>
                  </a:lnTo>
                  <a:lnTo>
                    <a:pt x="7837" y="4018"/>
                  </a:lnTo>
                  <a:lnTo>
                    <a:pt x="7679" y="3934"/>
                  </a:lnTo>
                  <a:cubicBezTo>
                    <a:pt x="7621" y="3910"/>
                    <a:pt x="7571" y="3884"/>
                    <a:pt x="7512" y="3860"/>
                  </a:cubicBezTo>
                  <a:cubicBezTo>
                    <a:pt x="7404" y="3810"/>
                    <a:pt x="7286" y="3776"/>
                    <a:pt x="7170" y="3742"/>
                  </a:cubicBezTo>
                  <a:cubicBezTo>
                    <a:pt x="7111" y="3717"/>
                    <a:pt x="7053" y="3709"/>
                    <a:pt x="6985" y="3691"/>
                  </a:cubicBezTo>
                  <a:cubicBezTo>
                    <a:pt x="6927" y="3683"/>
                    <a:pt x="6869" y="3667"/>
                    <a:pt x="6811" y="3659"/>
                  </a:cubicBezTo>
                  <a:lnTo>
                    <a:pt x="6626" y="3641"/>
                  </a:lnTo>
                  <a:cubicBezTo>
                    <a:pt x="6560" y="3641"/>
                    <a:pt x="6502" y="3633"/>
                    <a:pt x="6442" y="3633"/>
                  </a:cubicBezTo>
                  <a:cubicBezTo>
                    <a:pt x="6317" y="3633"/>
                    <a:pt x="6191" y="3633"/>
                    <a:pt x="6067" y="3649"/>
                  </a:cubicBezTo>
                  <a:cubicBezTo>
                    <a:pt x="6041" y="3659"/>
                    <a:pt x="6016" y="3659"/>
                    <a:pt x="5982" y="3667"/>
                  </a:cubicBezTo>
                  <a:cubicBezTo>
                    <a:pt x="5966" y="3116"/>
                    <a:pt x="5840" y="2564"/>
                    <a:pt x="5589" y="2071"/>
                  </a:cubicBezTo>
                  <a:cubicBezTo>
                    <a:pt x="5415" y="1728"/>
                    <a:pt x="5188" y="1419"/>
                    <a:pt x="4930" y="1143"/>
                  </a:cubicBezTo>
                  <a:cubicBezTo>
                    <a:pt x="4797" y="1002"/>
                    <a:pt x="4655" y="876"/>
                    <a:pt x="4512" y="760"/>
                  </a:cubicBezTo>
                  <a:cubicBezTo>
                    <a:pt x="4362" y="651"/>
                    <a:pt x="4204" y="541"/>
                    <a:pt x="4035" y="451"/>
                  </a:cubicBezTo>
                  <a:cubicBezTo>
                    <a:pt x="3710" y="274"/>
                    <a:pt x="3351" y="140"/>
                    <a:pt x="2992" y="66"/>
                  </a:cubicBezTo>
                  <a:cubicBezTo>
                    <a:pt x="2757" y="24"/>
                    <a:pt x="2523" y="1"/>
                    <a:pt x="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7"/>
          <p:cNvSpPr txBox="1">
            <a:spLocks noGrp="1"/>
          </p:cNvSpPr>
          <p:nvPr>
            <p:ph type="title"/>
          </p:nvPr>
        </p:nvSpPr>
        <p:spPr>
          <a:xfrm>
            <a:off x="714975" y="405175"/>
            <a:ext cx="7716300" cy="9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0"/>
              <a:buNone/>
              <a:defRPr sz="59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2">
    <p:bg>
      <p:bgPr>
        <a:solidFill>
          <a:schemeClr val="dk1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>
            <a:spLocks noGrp="1"/>
          </p:cNvSpPr>
          <p:nvPr>
            <p:ph type="title"/>
          </p:nvPr>
        </p:nvSpPr>
        <p:spPr>
          <a:xfrm>
            <a:off x="3350725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subTitle" idx="1"/>
          </p:nvPr>
        </p:nvSpPr>
        <p:spPr>
          <a:xfrm>
            <a:off x="115672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2"/>
          </p:nvPr>
        </p:nvSpPr>
        <p:spPr>
          <a:xfrm>
            <a:off x="37928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30"/>
          <p:cNvSpPr txBox="1">
            <a:spLocks noGrp="1"/>
          </p:cNvSpPr>
          <p:nvPr>
            <p:ph type="title" idx="3"/>
          </p:nvPr>
        </p:nvSpPr>
        <p:spPr>
          <a:xfrm>
            <a:off x="598645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subTitle" idx="4"/>
          </p:nvPr>
        </p:nvSpPr>
        <p:spPr>
          <a:xfrm>
            <a:off x="6429175" y="3566200"/>
            <a:ext cx="1558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0"/>
          <p:cNvSpPr txBox="1">
            <a:spLocks noGrp="1"/>
          </p:cNvSpPr>
          <p:nvPr>
            <p:ph type="title" idx="5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0"/>
          <p:cNvSpPr txBox="1">
            <a:spLocks noGrp="1"/>
          </p:cNvSpPr>
          <p:nvPr>
            <p:ph type="title" idx="6"/>
          </p:nvPr>
        </p:nvSpPr>
        <p:spPr>
          <a:xfrm>
            <a:off x="715000" y="3195725"/>
            <a:ext cx="2441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BLANK_1_1_1_1_1_1">
    <p:bg>
      <p:bgPr>
        <a:solidFill>
          <a:schemeClr val="dk1"/>
        </a:solidFill>
        <a:effectLst/>
      </p:bgPr>
    </p:bg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"/>
          <p:cNvSpPr/>
          <p:nvPr/>
        </p:nvSpPr>
        <p:spPr>
          <a:xfrm flipH="1">
            <a:off x="-3492100" y="2702094"/>
            <a:ext cx="9840760" cy="3282519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9"/>
          <p:cNvSpPr/>
          <p:nvPr/>
        </p:nvSpPr>
        <p:spPr>
          <a:xfrm flipH="1">
            <a:off x="2948086" y="3849819"/>
            <a:ext cx="7568678" cy="2587402"/>
          </a:xfrm>
          <a:custGeom>
            <a:avLst/>
            <a:gdLst/>
            <a:ahLst/>
            <a:cxnLst/>
            <a:rect l="l" t="t" r="r" b="b"/>
            <a:pathLst>
              <a:path w="148340" h="50711" extrusionOk="0">
                <a:moveTo>
                  <a:pt x="138364" y="41805"/>
                </a:moveTo>
                <a:cubicBezTo>
                  <a:pt x="140754" y="39031"/>
                  <a:pt x="142174" y="35372"/>
                  <a:pt x="142090" y="31396"/>
                </a:cubicBezTo>
                <a:cubicBezTo>
                  <a:pt x="141923" y="23426"/>
                  <a:pt x="135557" y="16792"/>
                  <a:pt x="127621" y="16308"/>
                </a:cubicBezTo>
                <a:cubicBezTo>
                  <a:pt x="118648" y="15740"/>
                  <a:pt x="111179" y="22874"/>
                  <a:pt x="111179" y="31747"/>
                </a:cubicBezTo>
                <a:lnTo>
                  <a:pt x="111179" y="32081"/>
                </a:lnTo>
                <a:cubicBezTo>
                  <a:pt x="109224" y="29892"/>
                  <a:pt x="106384" y="28488"/>
                  <a:pt x="103226" y="28488"/>
                </a:cubicBezTo>
                <a:cubicBezTo>
                  <a:pt x="102391" y="28488"/>
                  <a:pt x="101605" y="28589"/>
                  <a:pt x="100803" y="28772"/>
                </a:cubicBezTo>
                <a:cubicBezTo>
                  <a:pt x="100135" y="21788"/>
                  <a:pt x="94220" y="16308"/>
                  <a:pt x="87069" y="16291"/>
                </a:cubicBezTo>
                <a:lnTo>
                  <a:pt x="87069" y="15940"/>
                </a:lnTo>
                <a:cubicBezTo>
                  <a:pt x="87069" y="7369"/>
                  <a:pt x="80118" y="435"/>
                  <a:pt x="71563" y="435"/>
                </a:cubicBezTo>
                <a:cubicBezTo>
                  <a:pt x="64646" y="435"/>
                  <a:pt x="58798" y="4963"/>
                  <a:pt x="56793" y="11212"/>
                </a:cubicBezTo>
                <a:cubicBezTo>
                  <a:pt x="52833" y="4445"/>
                  <a:pt x="45314" y="0"/>
                  <a:pt x="36810" y="451"/>
                </a:cubicBezTo>
                <a:cubicBezTo>
                  <a:pt x="26032" y="1036"/>
                  <a:pt x="17210" y="9624"/>
                  <a:pt x="16342" y="20385"/>
                </a:cubicBezTo>
                <a:cubicBezTo>
                  <a:pt x="16091" y="23376"/>
                  <a:pt x="16458" y="26233"/>
                  <a:pt x="17327" y="28889"/>
                </a:cubicBezTo>
                <a:cubicBezTo>
                  <a:pt x="13752" y="30410"/>
                  <a:pt x="11245" y="33952"/>
                  <a:pt x="11245" y="38096"/>
                </a:cubicBezTo>
                <a:cubicBezTo>
                  <a:pt x="11245" y="40535"/>
                  <a:pt x="12114" y="42774"/>
                  <a:pt x="13568" y="44512"/>
                </a:cubicBezTo>
                <a:cubicBezTo>
                  <a:pt x="5564" y="45147"/>
                  <a:pt x="1" y="46517"/>
                  <a:pt x="1" y="48121"/>
                </a:cubicBezTo>
                <a:cubicBezTo>
                  <a:pt x="1" y="50310"/>
                  <a:pt x="148289" y="50711"/>
                  <a:pt x="148289" y="47185"/>
                </a:cubicBezTo>
                <a:cubicBezTo>
                  <a:pt x="148339" y="44946"/>
                  <a:pt x="144346" y="42958"/>
                  <a:pt x="138364" y="41805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9"/>
          <p:cNvSpPr/>
          <p:nvPr/>
        </p:nvSpPr>
        <p:spPr>
          <a:xfrm flipH="1">
            <a:off x="6719333" y="3273250"/>
            <a:ext cx="3719855" cy="185891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9"/>
          <p:cNvSpPr txBox="1">
            <a:spLocks noGrp="1"/>
          </p:cNvSpPr>
          <p:nvPr>
            <p:ph type="title" hasCustomPrompt="1"/>
          </p:nvPr>
        </p:nvSpPr>
        <p:spPr>
          <a:xfrm>
            <a:off x="1284000" y="435225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7" name="Google Shape;427;p39"/>
          <p:cNvSpPr txBox="1">
            <a:spLocks noGrp="1"/>
          </p:cNvSpPr>
          <p:nvPr>
            <p:ph type="subTitle" idx="1"/>
          </p:nvPr>
        </p:nvSpPr>
        <p:spPr>
          <a:xfrm>
            <a:off x="1284000" y="1293650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39"/>
          <p:cNvSpPr txBox="1">
            <a:spLocks noGrp="1"/>
          </p:cNvSpPr>
          <p:nvPr>
            <p:ph type="title" idx="2" hasCustomPrompt="1"/>
          </p:nvPr>
        </p:nvSpPr>
        <p:spPr>
          <a:xfrm>
            <a:off x="1284000" y="1943750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3"/>
          </p:nvPr>
        </p:nvSpPr>
        <p:spPr>
          <a:xfrm>
            <a:off x="1284000" y="2802175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39"/>
          <p:cNvSpPr txBox="1">
            <a:spLocks noGrp="1"/>
          </p:cNvSpPr>
          <p:nvPr>
            <p:ph type="title" idx="4" hasCustomPrompt="1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1" name="Google Shape;431;p39"/>
          <p:cNvSpPr txBox="1">
            <a:spLocks noGrp="1"/>
          </p:cNvSpPr>
          <p:nvPr>
            <p:ph type="subTitle" idx="5"/>
          </p:nvPr>
        </p:nvSpPr>
        <p:spPr>
          <a:xfrm>
            <a:off x="1284000" y="4310713"/>
            <a:ext cx="65760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9"/>
          <p:cNvSpPr/>
          <p:nvPr/>
        </p:nvSpPr>
        <p:spPr>
          <a:xfrm>
            <a:off x="6829625" y="754250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4"/>
          <p:cNvSpPr/>
          <p:nvPr/>
        </p:nvSpPr>
        <p:spPr>
          <a:xfrm>
            <a:off x="2301875" y="4042526"/>
            <a:ext cx="2749424" cy="1373887"/>
          </a:xfrm>
          <a:custGeom>
            <a:avLst/>
            <a:gdLst/>
            <a:ahLst/>
            <a:cxnLst/>
            <a:rect l="l" t="t" r="r" b="b"/>
            <a:pathLst>
              <a:path w="62558" h="31262" extrusionOk="0">
                <a:moveTo>
                  <a:pt x="34771" y="0"/>
                </a:moveTo>
                <a:cubicBezTo>
                  <a:pt x="27469" y="0"/>
                  <a:pt x="21387" y="5314"/>
                  <a:pt x="20218" y="12314"/>
                </a:cubicBezTo>
                <a:cubicBezTo>
                  <a:pt x="18955" y="11755"/>
                  <a:pt x="17570" y="11454"/>
                  <a:pt x="16104" y="11454"/>
                </a:cubicBezTo>
                <a:cubicBezTo>
                  <a:pt x="15862" y="11454"/>
                  <a:pt x="15618" y="11462"/>
                  <a:pt x="15372" y="11479"/>
                </a:cubicBezTo>
                <a:cubicBezTo>
                  <a:pt x="10794" y="11863"/>
                  <a:pt x="7001" y="15422"/>
                  <a:pt x="6366" y="19984"/>
                </a:cubicBezTo>
                <a:cubicBezTo>
                  <a:pt x="6166" y="21554"/>
                  <a:pt x="6333" y="23075"/>
                  <a:pt x="6767" y="24445"/>
                </a:cubicBezTo>
                <a:cubicBezTo>
                  <a:pt x="2924" y="24729"/>
                  <a:pt x="0" y="26116"/>
                  <a:pt x="0" y="27837"/>
                </a:cubicBezTo>
                <a:cubicBezTo>
                  <a:pt x="0" y="29708"/>
                  <a:pt x="3609" y="31262"/>
                  <a:pt x="8087" y="31262"/>
                </a:cubicBezTo>
                <a:cubicBezTo>
                  <a:pt x="9825" y="31262"/>
                  <a:pt x="11395" y="31028"/>
                  <a:pt x="12715" y="30627"/>
                </a:cubicBezTo>
                <a:cubicBezTo>
                  <a:pt x="13785" y="31028"/>
                  <a:pt x="14954" y="31262"/>
                  <a:pt x="16174" y="31262"/>
                </a:cubicBezTo>
                <a:cubicBezTo>
                  <a:pt x="17127" y="31262"/>
                  <a:pt x="18062" y="31112"/>
                  <a:pt x="18948" y="30861"/>
                </a:cubicBezTo>
                <a:cubicBezTo>
                  <a:pt x="22432" y="29847"/>
                  <a:pt x="26022" y="29228"/>
                  <a:pt x="29622" y="29228"/>
                </a:cubicBezTo>
                <a:cubicBezTo>
                  <a:pt x="30770" y="29228"/>
                  <a:pt x="31919" y="29291"/>
                  <a:pt x="33066" y="29424"/>
                </a:cubicBezTo>
                <a:cubicBezTo>
                  <a:pt x="33635" y="29491"/>
                  <a:pt x="34169" y="29524"/>
                  <a:pt x="34754" y="29524"/>
                </a:cubicBezTo>
                <a:cubicBezTo>
                  <a:pt x="35606" y="29524"/>
                  <a:pt x="36425" y="29457"/>
                  <a:pt x="37244" y="29324"/>
                </a:cubicBezTo>
                <a:cubicBezTo>
                  <a:pt x="38147" y="29164"/>
                  <a:pt x="39065" y="29066"/>
                  <a:pt x="39982" y="29066"/>
                </a:cubicBezTo>
                <a:cubicBezTo>
                  <a:pt x="40794" y="29066"/>
                  <a:pt x="41606" y="29143"/>
                  <a:pt x="42407" y="29324"/>
                </a:cubicBezTo>
                <a:cubicBezTo>
                  <a:pt x="43025" y="29457"/>
                  <a:pt x="43676" y="29524"/>
                  <a:pt x="44345" y="29524"/>
                </a:cubicBezTo>
                <a:cubicBezTo>
                  <a:pt x="44930" y="29524"/>
                  <a:pt x="45498" y="29457"/>
                  <a:pt x="46032" y="29357"/>
                </a:cubicBezTo>
                <a:cubicBezTo>
                  <a:pt x="47369" y="29457"/>
                  <a:pt x="48806" y="29524"/>
                  <a:pt x="50310" y="29524"/>
                </a:cubicBezTo>
                <a:cubicBezTo>
                  <a:pt x="57077" y="29524"/>
                  <a:pt x="62557" y="28371"/>
                  <a:pt x="62557" y="26985"/>
                </a:cubicBezTo>
                <a:cubicBezTo>
                  <a:pt x="62557" y="25698"/>
                  <a:pt x="58196" y="24662"/>
                  <a:pt x="52448" y="24445"/>
                </a:cubicBezTo>
                <a:cubicBezTo>
                  <a:pt x="53033" y="23259"/>
                  <a:pt x="53367" y="21905"/>
                  <a:pt x="53367" y="20485"/>
                </a:cubicBezTo>
                <a:cubicBezTo>
                  <a:pt x="53367" y="17394"/>
                  <a:pt x="51797" y="14654"/>
                  <a:pt x="49424" y="13033"/>
                </a:cubicBezTo>
                <a:cubicBezTo>
                  <a:pt x="48555" y="5698"/>
                  <a:pt x="42340" y="0"/>
                  <a:pt x="34771" y="0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4"/>
          <p:cNvSpPr/>
          <p:nvPr/>
        </p:nvSpPr>
        <p:spPr>
          <a:xfrm>
            <a:off x="6733475" y="301025"/>
            <a:ext cx="2410519" cy="724964"/>
          </a:xfrm>
          <a:custGeom>
            <a:avLst/>
            <a:gdLst/>
            <a:ahLst/>
            <a:cxnLst/>
            <a:rect l="l" t="t" r="r" b="b"/>
            <a:pathLst>
              <a:path w="51714" h="15553" extrusionOk="0">
                <a:moveTo>
                  <a:pt x="28973" y="0"/>
                </a:moveTo>
                <a:cubicBezTo>
                  <a:pt x="24880" y="0"/>
                  <a:pt x="21454" y="2807"/>
                  <a:pt x="20469" y="6583"/>
                </a:cubicBezTo>
                <a:cubicBezTo>
                  <a:pt x="19382" y="6015"/>
                  <a:pt x="18079" y="5714"/>
                  <a:pt x="16692" y="5714"/>
                </a:cubicBezTo>
                <a:cubicBezTo>
                  <a:pt x="13351" y="5714"/>
                  <a:pt x="10544" y="7586"/>
                  <a:pt x="9792" y="10109"/>
                </a:cubicBezTo>
                <a:cubicBezTo>
                  <a:pt x="4295" y="10309"/>
                  <a:pt x="1" y="11980"/>
                  <a:pt x="1" y="14002"/>
                </a:cubicBezTo>
                <a:cubicBezTo>
                  <a:pt x="1" y="15144"/>
                  <a:pt x="6992" y="15553"/>
                  <a:pt x="15833" y="15553"/>
                </a:cubicBezTo>
                <a:cubicBezTo>
                  <a:pt x="31038" y="15553"/>
                  <a:pt x="51714" y="14345"/>
                  <a:pt x="51714" y="13584"/>
                </a:cubicBezTo>
                <a:cubicBezTo>
                  <a:pt x="51714" y="12498"/>
                  <a:pt x="49157" y="11596"/>
                  <a:pt x="45815" y="11412"/>
                </a:cubicBezTo>
                <a:cubicBezTo>
                  <a:pt x="45765" y="8237"/>
                  <a:pt x="42841" y="5681"/>
                  <a:pt x="39199" y="5681"/>
                </a:cubicBezTo>
                <a:cubicBezTo>
                  <a:pt x="38530" y="5681"/>
                  <a:pt x="37879" y="5764"/>
                  <a:pt x="37277" y="5932"/>
                </a:cubicBezTo>
                <a:cubicBezTo>
                  <a:pt x="36091" y="2490"/>
                  <a:pt x="32833" y="0"/>
                  <a:pt x="2897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4"/>
          <p:cNvSpPr txBox="1">
            <a:spLocks noGrp="1"/>
          </p:cNvSpPr>
          <p:nvPr>
            <p:ph type="subTitle" idx="1"/>
          </p:nvPr>
        </p:nvSpPr>
        <p:spPr>
          <a:xfrm>
            <a:off x="1011450" y="138640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36" name="Google Shape;536;p54"/>
          <p:cNvSpPr txBox="1">
            <a:spLocks noGrp="1"/>
          </p:cNvSpPr>
          <p:nvPr>
            <p:ph type="subTitle" idx="2"/>
          </p:nvPr>
        </p:nvSpPr>
        <p:spPr>
          <a:xfrm>
            <a:off x="1011575" y="180670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54"/>
          <p:cNvSpPr txBox="1">
            <a:spLocks noGrp="1"/>
          </p:cNvSpPr>
          <p:nvPr>
            <p:ph type="subTitle" idx="3"/>
          </p:nvPr>
        </p:nvSpPr>
        <p:spPr>
          <a:xfrm>
            <a:off x="1011575" y="3304850"/>
            <a:ext cx="21693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 Medium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ato Black"/>
              <a:buNone/>
              <a:defRPr sz="2500"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38" name="Google Shape;538;p54"/>
          <p:cNvSpPr txBox="1">
            <a:spLocks noGrp="1"/>
          </p:cNvSpPr>
          <p:nvPr>
            <p:ph type="subTitle" idx="4"/>
          </p:nvPr>
        </p:nvSpPr>
        <p:spPr>
          <a:xfrm>
            <a:off x="1011700" y="3725150"/>
            <a:ext cx="2169300" cy="52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54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bg>
      <p:bgPr>
        <a:solidFill>
          <a:schemeClr val="dk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5"/>
          <p:cNvSpPr txBox="1">
            <a:spLocks noGrp="1"/>
          </p:cNvSpPr>
          <p:nvPr>
            <p:ph type="subTitle" idx="1"/>
          </p:nvPr>
        </p:nvSpPr>
        <p:spPr>
          <a:xfrm>
            <a:off x="5993675" y="18028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542" name="Google Shape;542;p55"/>
          <p:cNvSpPr txBox="1">
            <a:spLocks noGrp="1"/>
          </p:cNvSpPr>
          <p:nvPr>
            <p:ph type="subTitle" idx="2"/>
          </p:nvPr>
        </p:nvSpPr>
        <p:spPr>
          <a:xfrm>
            <a:off x="4579225" y="24086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55"/>
          <p:cNvSpPr txBox="1">
            <a:spLocks noGrp="1"/>
          </p:cNvSpPr>
          <p:nvPr>
            <p:ph type="subTitle" idx="3"/>
          </p:nvPr>
        </p:nvSpPr>
        <p:spPr>
          <a:xfrm>
            <a:off x="5993725" y="3403050"/>
            <a:ext cx="2540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oppins Medium"/>
              <a:buNone/>
              <a:defRPr sz="25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544" name="Google Shape;544;p55"/>
          <p:cNvSpPr txBox="1">
            <a:spLocks noGrp="1"/>
          </p:cNvSpPr>
          <p:nvPr>
            <p:ph type="subTitle" idx="4"/>
          </p:nvPr>
        </p:nvSpPr>
        <p:spPr>
          <a:xfrm>
            <a:off x="4579225" y="4008875"/>
            <a:ext cx="3954600" cy="5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5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55"/>
          <p:cNvSpPr txBox="1">
            <a:spLocks noGrp="1"/>
          </p:cNvSpPr>
          <p:nvPr>
            <p:ph type="title"/>
          </p:nvPr>
        </p:nvSpPr>
        <p:spPr>
          <a:xfrm>
            <a:off x="582319" y="334320"/>
            <a:ext cx="77040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Lato Black"/>
              <a:buNone/>
              <a:defRPr sz="2700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3" r:id="rId5"/>
    <p:sldLayoutId id="2147483676" r:id="rId6"/>
    <p:sldLayoutId id="2147483685" r:id="rId7"/>
    <p:sldLayoutId id="2147483700" r:id="rId8"/>
    <p:sldLayoutId id="2147483701" r:id="rId9"/>
    <p:sldLayoutId id="2147483702" r:id="rId10"/>
    <p:sldLayoutId id="2147483703" r:id="rId11"/>
    <p:sldLayoutId id="2147483708" r:id="rId12"/>
    <p:sldLayoutId id="214748370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6">
          <p15:clr>
            <a:srgbClr val="EA4335"/>
          </p15:clr>
        </p15:guide>
        <p15:guide id="2" pos="45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9"/>
          <p:cNvSpPr txBox="1">
            <a:spLocks noGrp="1"/>
          </p:cNvSpPr>
          <p:nvPr>
            <p:ph type="ctrTitle"/>
          </p:nvPr>
        </p:nvSpPr>
        <p:spPr>
          <a:xfrm>
            <a:off x="2491408" y="1524000"/>
            <a:ext cx="6457148" cy="760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rgbClr val="0F4B7E"/>
                </a:solidFill>
              </a:rPr>
              <a:t>Fl</a:t>
            </a:r>
            <a:r>
              <a:rPr lang="en-US" sz="3600" dirty="0" smtClean="0"/>
              <a:t>ight Delay Insurance System</a:t>
            </a:r>
            <a:endParaRPr sz="6000" dirty="0"/>
          </a:p>
        </p:txBody>
      </p:sp>
      <p:sp>
        <p:nvSpPr>
          <p:cNvPr id="628" name="Google Shape;628;p69"/>
          <p:cNvSpPr txBox="1">
            <a:spLocks noGrp="1"/>
          </p:cNvSpPr>
          <p:nvPr>
            <p:ph type="subTitle" idx="1"/>
          </p:nvPr>
        </p:nvSpPr>
        <p:spPr>
          <a:xfrm>
            <a:off x="4212545" y="3016030"/>
            <a:ext cx="309438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n-US" sz="2200" dirty="0" smtClean="0"/>
              <a:t>𝗩𝗶𝗻𝗮𝘆 </a:t>
            </a:r>
            <a:r>
              <a:rPr lang="en-US" sz="2200" dirty="0"/>
              <a:t>𝗦𝗵𝗲𝘁𝘆𝗲</a:t>
            </a:r>
            <a:endParaRPr sz="2200" dirty="0"/>
          </a:p>
        </p:txBody>
      </p:sp>
      <p:sp>
        <p:nvSpPr>
          <p:cNvPr id="2" name="Rectangle 1"/>
          <p:cNvSpPr/>
          <p:nvPr/>
        </p:nvSpPr>
        <p:spPr>
          <a:xfrm>
            <a:off x="4040267" y="1201026"/>
            <a:ext cx="3452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0F4B7E"/>
                </a:solidFill>
                <a:latin typeface="YouTube Sans"/>
              </a:rPr>
              <a:t>[ </a:t>
            </a:r>
            <a:r>
              <a:rPr lang="en-US" sz="2000" dirty="0" smtClean="0">
                <a:solidFill>
                  <a:srgbClr val="990099"/>
                </a:solidFill>
                <a:latin typeface="YouTube Sans"/>
              </a:rPr>
              <a:t>𝗖𝗜𝗦 𝟲𝟬𝟬</a:t>
            </a:r>
            <a:r>
              <a:rPr lang="en-US" sz="2000" b="1" dirty="0" smtClean="0">
                <a:solidFill>
                  <a:srgbClr val="990099"/>
                </a:solidFill>
                <a:latin typeface="YouTube Sans"/>
              </a:rPr>
              <a:t>:</a:t>
            </a:r>
            <a:r>
              <a:rPr lang="en-US" sz="2000" dirty="0" smtClean="0">
                <a:solidFill>
                  <a:srgbClr val="990099"/>
                </a:solidFill>
                <a:latin typeface="YouTube Sans"/>
              </a:rPr>
              <a:t>𝗠𝗮𝘀𝘁𝗲𝗿𝘀 𝗣𝗿𝗼𝗷𝗲𝗰𝘁 </a:t>
            </a:r>
            <a:r>
              <a:rPr lang="en-US" sz="2000" dirty="0" smtClean="0">
                <a:solidFill>
                  <a:srgbClr val="0F4B7E"/>
                </a:solidFill>
                <a:latin typeface="YouTube Sans"/>
              </a:rPr>
              <a:t>]</a:t>
            </a:r>
            <a:endParaRPr lang="en-US" sz="2000" dirty="0">
              <a:solidFill>
                <a:srgbClr val="0F4B7E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43668" y="2128288"/>
            <a:ext cx="1656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F4B7E"/>
                </a:solidFill>
                <a:latin typeface="YouTube Sans"/>
              </a:rPr>
              <a:t>( </a:t>
            </a:r>
            <a:r>
              <a:rPr lang="en-US" sz="1600" dirty="0" smtClean="0">
                <a:solidFill>
                  <a:srgbClr val="990099"/>
                </a:solidFill>
                <a:latin typeface="YouTube Sans"/>
              </a:rPr>
              <a:t>𝐒𝐩𝐫𝐢𝐧𝐠 𝟐𝟎𝟐𝟓 </a:t>
            </a:r>
            <a:r>
              <a:rPr lang="en-US" sz="1600" b="1" dirty="0" smtClean="0">
                <a:solidFill>
                  <a:srgbClr val="0F4B7E"/>
                </a:solidFill>
                <a:latin typeface="YouTube Sans"/>
              </a:rPr>
              <a:t>)</a:t>
            </a:r>
            <a:r>
              <a:rPr lang="en-US" sz="1600" b="1" dirty="0">
                <a:solidFill>
                  <a:srgbClr val="0F4B7E"/>
                </a:solidFill>
                <a:latin typeface="YouTube Sans"/>
              </a:rPr>
              <a:t/>
            </a:r>
            <a:br>
              <a:rPr lang="en-US" sz="1600" b="1" dirty="0">
                <a:solidFill>
                  <a:srgbClr val="0F4B7E"/>
                </a:solidFill>
                <a:latin typeface="YouTube Sans"/>
              </a:rPr>
            </a:br>
            <a:endParaRPr lang="en-US" sz="1600" dirty="0">
              <a:solidFill>
                <a:srgbClr val="0F4B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14822" y="2713063"/>
            <a:ext cx="1908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F4B7E"/>
                </a:solidFill>
                <a:latin typeface="YouTube Sans"/>
              </a:rPr>
              <a:t>𝗣𝗿𝗲𝘀𝗲𝗻𝘁𝗮𝘁𝗶𝗼𝗻 𝗕𝘆</a:t>
            </a:r>
            <a:r>
              <a:rPr lang="en-US" dirty="0" smtClean="0">
                <a:solidFill>
                  <a:srgbClr val="0F4B7E"/>
                </a:solidFill>
                <a:latin typeface="YouTube Sans"/>
              </a:rPr>
              <a:t>:-</a:t>
            </a:r>
            <a:endParaRPr lang="en-US" dirty="0">
              <a:solidFill>
                <a:srgbClr val="0F4B7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497610" y="227545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7368150" y="2361838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1840733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Introduction</a:t>
            </a:r>
            <a:endParaRPr lang="en-US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11213" y="868045"/>
            <a:ext cx="7852800" cy="3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Problem Statement</a:t>
            </a:r>
            <a:r>
              <a:rPr lang="en-US" sz="1600" dirty="0" smtClean="0">
                <a:solidFill>
                  <a:srgbClr val="FFFFFF"/>
                </a:solidFill>
                <a:latin typeface="Segoe UI Variable Display Semib" pitchFamily="2" charset="0"/>
              </a:rPr>
              <a:t>: </a:t>
            </a:r>
            <a:r>
              <a:rPr lang="en-US" sz="1400" dirty="0">
                <a:latin typeface="Segoe UI Variable Display Semib" pitchFamily="2" charset="0"/>
              </a:rPr>
              <a:t>Flight delays and cancellations cause significant financial and emotional stress for travelers, with limited automated solutions for quick compensation</a:t>
            </a:r>
            <a:r>
              <a:rPr lang="en-US" sz="1400" dirty="0" smtClean="0">
                <a:latin typeface="Segoe UI Variable Display Semib" pitchFamily="2" charset="0"/>
              </a:rPr>
              <a:t>.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Objective</a:t>
            </a:r>
            <a:r>
              <a:rPr lang="en-US" sz="1600" dirty="0" smtClean="0">
                <a:solidFill>
                  <a:srgbClr val="FFFFFF"/>
                </a:solidFill>
                <a:latin typeface="Segoe UI Variable Display Semib" pitchFamily="2" charset="0"/>
              </a:rPr>
              <a:t>: </a:t>
            </a:r>
            <a:r>
              <a:rPr lang="en-US" sz="1400" dirty="0">
                <a:latin typeface="Segoe UI Variable Display Semib" pitchFamily="2" charset="0"/>
              </a:rPr>
              <a:t>To develop a seamless platform that combines flight booking with automated delay insurance, providing instant claims processing and compensation for affected passengers</a:t>
            </a:r>
            <a:r>
              <a:rPr lang="en-US" sz="1400" dirty="0" smtClean="0">
                <a:latin typeface="Segoe UI Variable Display Semib" pitchFamily="2" charset="0"/>
              </a:rPr>
              <a:t>.</a:t>
            </a:r>
          </a:p>
          <a:p>
            <a:pPr marL="152400" indent="0">
              <a:buSzPct val="150000"/>
              <a:buNone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Why it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matters</a:t>
            </a:r>
            <a:r>
              <a:rPr lang="en-US" sz="1600" dirty="0" smtClean="0">
                <a:solidFill>
                  <a:srgbClr val="FFFFFF"/>
                </a:solidFill>
                <a:latin typeface="Segoe UI Variable Display Semib" pitchFamily="2" charset="0"/>
              </a:rPr>
              <a:t>? 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Travelers </a:t>
            </a:r>
            <a:r>
              <a:rPr lang="en-US" sz="1400" dirty="0">
                <a:latin typeface="Segoe UI Variable Display Semib" pitchFamily="2" charset="0"/>
              </a:rPr>
              <a:t>lose </a:t>
            </a:r>
            <a:r>
              <a:rPr lang="en-US" sz="1400" dirty="0" smtClean="0">
                <a:latin typeface="Segoe UI Variable Display Semib" pitchFamily="2" charset="0"/>
              </a:rPr>
              <a:t>$billions </a:t>
            </a:r>
            <a:r>
              <a:rPr lang="en-US" sz="1400" dirty="0">
                <a:latin typeface="Segoe UI Variable Display Semib" pitchFamily="2" charset="0"/>
              </a:rPr>
              <a:t>annually due to flight </a:t>
            </a:r>
            <a:r>
              <a:rPr lang="en-US" sz="1400" dirty="0" smtClean="0">
                <a:latin typeface="Segoe UI Variable Display Semib" pitchFamily="2" charset="0"/>
              </a:rPr>
              <a:t>delays.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Current </a:t>
            </a:r>
            <a:r>
              <a:rPr lang="en-US" sz="1400" dirty="0">
                <a:latin typeface="Segoe UI Variable Display Semib" pitchFamily="2" charset="0"/>
              </a:rPr>
              <a:t>claim processes are manual and </a:t>
            </a:r>
            <a:r>
              <a:rPr lang="en-US" sz="1400" dirty="0" smtClean="0">
                <a:latin typeface="Segoe UI Variable Display Semib" pitchFamily="2" charset="0"/>
              </a:rPr>
              <a:t>time-consuming.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No </a:t>
            </a:r>
            <a:r>
              <a:rPr lang="en-US" sz="1400" dirty="0">
                <a:latin typeface="Segoe UI Variable Display Semib" pitchFamily="2" charset="0"/>
              </a:rPr>
              <a:t>integrated solution exists for booking + </a:t>
            </a:r>
            <a:r>
              <a:rPr lang="en-US" sz="1400" dirty="0" smtClean="0">
                <a:latin typeface="Segoe UI Variable Display Semib" pitchFamily="2" charset="0"/>
              </a:rPr>
              <a:t>insurance.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Growing </a:t>
            </a:r>
            <a:r>
              <a:rPr lang="en-US" sz="1400" dirty="0">
                <a:latin typeface="Segoe UI Variable Display Semib" pitchFamily="2" charset="0"/>
              </a:rPr>
              <a:t>demand for travel protection </a:t>
            </a:r>
            <a:r>
              <a:rPr lang="en-US" sz="1400" dirty="0" smtClean="0">
                <a:latin typeface="Segoe UI Variable Display Semib" pitchFamily="2" charset="0"/>
              </a:rPr>
              <a:t>post-COVID.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Need </a:t>
            </a:r>
            <a:r>
              <a:rPr lang="en-US" sz="1400" dirty="0">
                <a:latin typeface="Segoe UI Variable Display Semib" pitchFamily="2" charset="0"/>
              </a:rPr>
              <a:t>for transparent and instant </a:t>
            </a:r>
            <a:r>
              <a:rPr lang="en-US" sz="1400" dirty="0" smtClean="0">
                <a:latin typeface="Segoe UI Variable Display Semib" pitchFamily="2" charset="0"/>
              </a:rPr>
              <a:t>compensation.</a:t>
            </a: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dirty="0"/>
          </a:p>
        </p:txBody>
      </p:sp>
      <p:grpSp>
        <p:nvGrpSpPr>
          <p:cNvPr id="12" name="Google Shape;672;p73"/>
          <p:cNvGrpSpPr/>
          <p:nvPr/>
        </p:nvGrpSpPr>
        <p:grpSpPr>
          <a:xfrm rot="-385499">
            <a:off x="4592901" y="2668991"/>
            <a:ext cx="4723859" cy="2279331"/>
            <a:chOff x="994600" y="1481575"/>
            <a:chExt cx="4723950" cy="2279375"/>
          </a:xfrm>
        </p:grpSpPr>
        <p:sp>
          <p:nvSpPr>
            <p:cNvPr id="13" name="Google Shape;673;p73"/>
            <p:cNvSpPr/>
            <p:nvPr/>
          </p:nvSpPr>
          <p:spPr>
            <a:xfrm>
              <a:off x="5662975" y="1481575"/>
              <a:ext cx="54325" cy="153125"/>
            </a:xfrm>
            <a:custGeom>
              <a:avLst/>
              <a:gdLst/>
              <a:ahLst/>
              <a:cxnLst/>
              <a:rect l="l" t="t" r="r" b="b"/>
              <a:pathLst>
                <a:path w="2173" h="6125" extrusionOk="0">
                  <a:moveTo>
                    <a:pt x="1932" y="1"/>
                  </a:moveTo>
                  <a:cubicBezTo>
                    <a:pt x="1727" y="1"/>
                    <a:pt x="1420" y="208"/>
                    <a:pt x="1420" y="208"/>
                  </a:cubicBezTo>
                  <a:lnTo>
                    <a:pt x="0" y="5972"/>
                  </a:lnTo>
                  <a:cubicBezTo>
                    <a:pt x="149" y="6083"/>
                    <a:pt x="316" y="6124"/>
                    <a:pt x="481" y="6124"/>
                  </a:cubicBezTo>
                  <a:cubicBezTo>
                    <a:pt x="964" y="6124"/>
                    <a:pt x="1437" y="5772"/>
                    <a:pt x="1437" y="5772"/>
                  </a:cubicBezTo>
                  <a:cubicBezTo>
                    <a:pt x="1437" y="5772"/>
                    <a:pt x="2172" y="492"/>
                    <a:pt x="2106" y="141"/>
                  </a:cubicBezTo>
                  <a:cubicBezTo>
                    <a:pt x="2086" y="37"/>
                    <a:pt x="2018" y="1"/>
                    <a:pt x="1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4;p73"/>
            <p:cNvSpPr/>
            <p:nvPr/>
          </p:nvSpPr>
          <p:spPr>
            <a:xfrm>
              <a:off x="4259025" y="2426200"/>
              <a:ext cx="139550" cy="113650"/>
            </a:xfrm>
            <a:custGeom>
              <a:avLst/>
              <a:gdLst/>
              <a:ahLst/>
              <a:cxnLst/>
              <a:rect l="l" t="t" r="r" b="b"/>
              <a:pathLst>
                <a:path w="5582" h="4546" extrusionOk="0">
                  <a:moveTo>
                    <a:pt x="2858" y="0"/>
                  </a:moveTo>
                  <a:cubicBezTo>
                    <a:pt x="2708" y="0"/>
                    <a:pt x="1" y="1254"/>
                    <a:pt x="936" y="2356"/>
                  </a:cubicBezTo>
                  <a:lnTo>
                    <a:pt x="2791" y="4545"/>
                  </a:lnTo>
                  <a:cubicBezTo>
                    <a:pt x="2791" y="4545"/>
                    <a:pt x="5581" y="3660"/>
                    <a:pt x="5581" y="3392"/>
                  </a:cubicBezTo>
                  <a:cubicBezTo>
                    <a:pt x="5581" y="3125"/>
                    <a:pt x="3944" y="1855"/>
                    <a:pt x="3693" y="1838"/>
                  </a:cubicBezTo>
                  <a:cubicBezTo>
                    <a:pt x="3443" y="1822"/>
                    <a:pt x="3276" y="1304"/>
                    <a:pt x="3276" y="1304"/>
                  </a:cubicBezTo>
                  <a:cubicBezTo>
                    <a:pt x="3276" y="1304"/>
                    <a:pt x="2992" y="0"/>
                    <a:pt x="2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5;p73"/>
            <p:cNvSpPr/>
            <p:nvPr/>
          </p:nvSpPr>
          <p:spPr>
            <a:xfrm>
              <a:off x="4252775" y="2491925"/>
              <a:ext cx="358825" cy="309725"/>
            </a:xfrm>
            <a:custGeom>
              <a:avLst/>
              <a:gdLst/>
              <a:ahLst/>
              <a:cxnLst/>
              <a:rect l="l" t="t" r="r" b="b"/>
              <a:pathLst>
                <a:path w="14353" h="12389" extrusionOk="0">
                  <a:moveTo>
                    <a:pt x="7342" y="0"/>
                  </a:moveTo>
                  <a:cubicBezTo>
                    <a:pt x="6678" y="0"/>
                    <a:pt x="6001" y="101"/>
                    <a:pt x="5330" y="312"/>
                  </a:cubicBezTo>
                  <a:cubicBezTo>
                    <a:pt x="1922" y="1382"/>
                    <a:pt x="0" y="4890"/>
                    <a:pt x="1019" y="8132"/>
                  </a:cubicBezTo>
                  <a:cubicBezTo>
                    <a:pt x="1850" y="10743"/>
                    <a:pt x="4311" y="12388"/>
                    <a:pt x="7010" y="12388"/>
                  </a:cubicBezTo>
                  <a:cubicBezTo>
                    <a:pt x="7679" y="12388"/>
                    <a:pt x="8363" y="12287"/>
                    <a:pt x="9039" y="12075"/>
                  </a:cubicBezTo>
                  <a:cubicBezTo>
                    <a:pt x="12431" y="11006"/>
                    <a:pt x="14353" y="7514"/>
                    <a:pt x="13334" y="4255"/>
                  </a:cubicBezTo>
                  <a:cubicBezTo>
                    <a:pt x="12502" y="1655"/>
                    <a:pt x="10036" y="0"/>
                    <a:pt x="7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76;p73"/>
            <p:cNvSpPr/>
            <p:nvPr/>
          </p:nvSpPr>
          <p:spPr>
            <a:xfrm>
              <a:off x="4271975" y="2507700"/>
              <a:ext cx="348025" cy="288100"/>
            </a:xfrm>
            <a:custGeom>
              <a:avLst/>
              <a:gdLst/>
              <a:ahLst/>
              <a:cxnLst/>
              <a:rect l="l" t="t" r="r" b="b"/>
              <a:pathLst>
                <a:path w="13921" h="11524" extrusionOk="0">
                  <a:moveTo>
                    <a:pt x="7203" y="0"/>
                  </a:moveTo>
                  <a:cubicBezTo>
                    <a:pt x="6633" y="0"/>
                    <a:pt x="6053" y="86"/>
                    <a:pt x="5481" y="266"/>
                  </a:cubicBezTo>
                  <a:cubicBezTo>
                    <a:pt x="585" y="1803"/>
                    <a:pt x="1" y="8487"/>
                    <a:pt x="4545" y="10859"/>
                  </a:cubicBezTo>
                  <a:cubicBezTo>
                    <a:pt x="5428" y="11317"/>
                    <a:pt x="6334" y="11524"/>
                    <a:pt x="7208" y="11524"/>
                  </a:cubicBezTo>
                  <a:cubicBezTo>
                    <a:pt x="10832" y="11524"/>
                    <a:pt x="13921" y="7970"/>
                    <a:pt x="12682" y="4025"/>
                  </a:cubicBezTo>
                  <a:cubicBezTo>
                    <a:pt x="11910" y="1573"/>
                    <a:pt x="9644" y="0"/>
                    <a:pt x="7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77;p73"/>
            <p:cNvSpPr/>
            <p:nvPr/>
          </p:nvSpPr>
          <p:spPr>
            <a:xfrm>
              <a:off x="4311250" y="2536475"/>
              <a:ext cx="277225" cy="229300"/>
            </a:xfrm>
            <a:custGeom>
              <a:avLst/>
              <a:gdLst/>
              <a:ahLst/>
              <a:cxnLst/>
              <a:rect l="l" t="t" r="r" b="b"/>
              <a:pathLst>
                <a:path w="11089" h="9172" extrusionOk="0">
                  <a:moveTo>
                    <a:pt x="5747" y="1"/>
                  </a:moveTo>
                  <a:cubicBezTo>
                    <a:pt x="5288" y="1"/>
                    <a:pt x="4822" y="71"/>
                    <a:pt x="4361" y="218"/>
                  </a:cubicBezTo>
                  <a:cubicBezTo>
                    <a:pt x="468" y="1437"/>
                    <a:pt x="0" y="6751"/>
                    <a:pt x="3609" y="8639"/>
                  </a:cubicBezTo>
                  <a:cubicBezTo>
                    <a:pt x="4315" y="9006"/>
                    <a:pt x="5037" y="9172"/>
                    <a:pt x="5735" y="9172"/>
                  </a:cubicBezTo>
                  <a:cubicBezTo>
                    <a:pt x="8626" y="9172"/>
                    <a:pt x="11088" y="6331"/>
                    <a:pt x="10092" y="3209"/>
                  </a:cubicBezTo>
                  <a:cubicBezTo>
                    <a:pt x="9484" y="1250"/>
                    <a:pt x="7686" y="1"/>
                    <a:pt x="5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8;p73"/>
            <p:cNvSpPr/>
            <p:nvPr/>
          </p:nvSpPr>
          <p:spPr>
            <a:xfrm>
              <a:off x="994600" y="3658700"/>
              <a:ext cx="154875" cy="88325"/>
            </a:xfrm>
            <a:custGeom>
              <a:avLst/>
              <a:gdLst/>
              <a:ahLst/>
              <a:cxnLst/>
              <a:rect l="l" t="t" r="r" b="b"/>
              <a:pathLst>
                <a:path w="6195" h="3533" extrusionOk="0">
                  <a:moveTo>
                    <a:pt x="342" y="0"/>
                  </a:moveTo>
                  <a:cubicBezTo>
                    <a:pt x="171" y="0"/>
                    <a:pt x="13" y="130"/>
                    <a:pt x="0" y="308"/>
                  </a:cubicBezTo>
                  <a:lnTo>
                    <a:pt x="4712" y="3182"/>
                  </a:lnTo>
                  <a:cubicBezTo>
                    <a:pt x="4762" y="3533"/>
                    <a:pt x="4879" y="3533"/>
                    <a:pt x="4879" y="3533"/>
                  </a:cubicBezTo>
                  <a:lnTo>
                    <a:pt x="5648" y="3299"/>
                  </a:lnTo>
                  <a:cubicBezTo>
                    <a:pt x="5648" y="3299"/>
                    <a:pt x="6195" y="2463"/>
                    <a:pt x="6057" y="2463"/>
                  </a:cubicBezTo>
                  <a:cubicBezTo>
                    <a:pt x="6055" y="2463"/>
                    <a:pt x="6052" y="2463"/>
                    <a:pt x="6049" y="2463"/>
                  </a:cubicBezTo>
                  <a:cubicBezTo>
                    <a:pt x="6047" y="2464"/>
                    <a:pt x="6046" y="2464"/>
                    <a:pt x="6044" y="2464"/>
                  </a:cubicBezTo>
                  <a:cubicBezTo>
                    <a:pt x="5794" y="2464"/>
                    <a:pt x="916" y="190"/>
                    <a:pt x="501" y="41"/>
                  </a:cubicBezTo>
                  <a:cubicBezTo>
                    <a:pt x="450" y="13"/>
                    <a:pt x="395" y="0"/>
                    <a:pt x="3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9;p73"/>
            <p:cNvSpPr/>
            <p:nvPr/>
          </p:nvSpPr>
          <p:spPr>
            <a:xfrm>
              <a:off x="2692050" y="3174725"/>
              <a:ext cx="74475" cy="98625"/>
            </a:xfrm>
            <a:custGeom>
              <a:avLst/>
              <a:gdLst/>
              <a:ahLst/>
              <a:cxnLst/>
              <a:rect l="l" t="t" r="r" b="b"/>
              <a:pathLst>
                <a:path w="2979" h="3945" extrusionOk="0">
                  <a:moveTo>
                    <a:pt x="1898" y="1"/>
                  </a:moveTo>
                  <a:cubicBezTo>
                    <a:pt x="1657" y="1"/>
                    <a:pt x="0" y="44"/>
                    <a:pt x="357" y="1238"/>
                  </a:cubicBezTo>
                  <a:cubicBezTo>
                    <a:pt x="741" y="2524"/>
                    <a:pt x="1092" y="3944"/>
                    <a:pt x="1209" y="3944"/>
                  </a:cubicBezTo>
                  <a:cubicBezTo>
                    <a:pt x="1212" y="3945"/>
                    <a:pt x="1216" y="3945"/>
                    <a:pt x="1220" y="3945"/>
                  </a:cubicBezTo>
                  <a:cubicBezTo>
                    <a:pt x="1417" y="3945"/>
                    <a:pt x="2979" y="3601"/>
                    <a:pt x="2930" y="3192"/>
                  </a:cubicBezTo>
                  <a:cubicBezTo>
                    <a:pt x="2896" y="2775"/>
                    <a:pt x="1927" y="1"/>
                    <a:pt x="1927" y="1"/>
                  </a:cubicBezTo>
                  <a:cubicBezTo>
                    <a:pt x="1927" y="1"/>
                    <a:pt x="1917" y="1"/>
                    <a:pt x="18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0;p73"/>
            <p:cNvSpPr/>
            <p:nvPr/>
          </p:nvSpPr>
          <p:spPr>
            <a:xfrm>
              <a:off x="2013825" y="3412825"/>
              <a:ext cx="87725" cy="70950"/>
            </a:xfrm>
            <a:custGeom>
              <a:avLst/>
              <a:gdLst/>
              <a:ahLst/>
              <a:cxnLst/>
              <a:rect l="l" t="t" r="r" b="b"/>
              <a:pathLst>
                <a:path w="3509" h="2838" extrusionOk="0">
                  <a:moveTo>
                    <a:pt x="2506" y="1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5"/>
                  </a:cubicBezTo>
                  <a:cubicBezTo>
                    <a:pt x="3509" y="2641"/>
                    <a:pt x="3242" y="1806"/>
                    <a:pt x="3108" y="1488"/>
                  </a:cubicBezTo>
                  <a:lnTo>
                    <a:pt x="2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1;p73"/>
            <p:cNvSpPr/>
            <p:nvPr/>
          </p:nvSpPr>
          <p:spPr>
            <a:xfrm>
              <a:off x="2284925" y="3310500"/>
              <a:ext cx="87725" cy="70925"/>
            </a:xfrm>
            <a:custGeom>
              <a:avLst/>
              <a:gdLst/>
              <a:ahLst/>
              <a:cxnLst/>
              <a:rect l="l" t="t" r="r" b="b"/>
              <a:pathLst>
                <a:path w="3509" h="2837" extrusionOk="0">
                  <a:moveTo>
                    <a:pt x="2506" y="0"/>
                  </a:moveTo>
                  <a:lnTo>
                    <a:pt x="0" y="786"/>
                  </a:lnTo>
                  <a:cubicBezTo>
                    <a:pt x="0" y="786"/>
                    <a:pt x="1286" y="2837"/>
                    <a:pt x="2319" y="2837"/>
                  </a:cubicBezTo>
                  <a:cubicBezTo>
                    <a:pt x="2365" y="2837"/>
                    <a:pt x="2411" y="2833"/>
                    <a:pt x="2456" y="2824"/>
                  </a:cubicBezTo>
                  <a:cubicBezTo>
                    <a:pt x="3509" y="2640"/>
                    <a:pt x="3241" y="1805"/>
                    <a:pt x="3108" y="1487"/>
                  </a:cubicBezTo>
                  <a:cubicBezTo>
                    <a:pt x="2991" y="1170"/>
                    <a:pt x="2506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82;p73"/>
            <p:cNvSpPr/>
            <p:nvPr/>
          </p:nvSpPr>
          <p:spPr>
            <a:xfrm>
              <a:off x="4101550" y="2556100"/>
              <a:ext cx="65600" cy="80150"/>
            </a:xfrm>
            <a:custGeom>
              <a:avLst/>
              <a:gdLst/>
              <a:ahLst/>
              <a:cxnLst/>
              <a:rect l="l" t="t" r="r" b="b"/>
              <a:pathLst>
                <a:path w="2624" h="3206" extrusionOk="0">
                  <a:moveTo>
                    <a:pt x="2507" y="1"/>
                  </a:moveTo>
                  <a:lnTo>
                    <a:pt x="1" y="786"/>
                  </a:lnTo>
                  <a:cubicBezTo>
                    <a:pt x="1" y="786"/>
                    <a:pt x="268" y="2023"/>
                    <a:pt x="351" y="2357"/>
                  </a:cubicBezTo>
                  <a:cubicBezTo>
                    <a:pt x="418" y="2623"/>
                    <a:pt x="601" y="3206"/>
                    <a:pt x="1161" y="3206"/>
                  </a:cubicBezTo>
                  <a:cubicBezTo>
                    <a:pt x="1305" y="3206"/>
                    <a:pt x="1473" y="3167"/>
                    <a:pt x="1671" y="3075"/>
                  </a:cubicBezTo>
                  <a:cubicBezTo>
                    <a:pt x="2624" y="2624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83;p73"/>
            <p:cNvSpPr/>
            <p:nvPr/>
          </p:nvSpPr>
          <p:spPr>
            <a:xfrm>
              <a:off x="4360525" y="2395300"/>
              <a:ext cx="63525" cy="79475"/>
            </a:xfrm>
            <a:custGeom>
              <a:avLst/>
              <a:gdLst/>
              <a:ahLst/>
              <a:cxnLst/>
              <a:rect l="l" t="t" r="r" b="b"/>
              <a:pathLst>
                <a:path w="2541" h="3179" extrusionOk="0">
                  <a:moveTo>
                    <a:pt x="2374" y="0"/>
                  </a:moveTo>
                  <a:lnTo>
                    <a:pt x="1" y="752"/>
                  </a:lnTo>
                  <a:cubicBezTo>
                    <a:pt x="1" y="752"/>
                    <a:pt x="302" y="1988"/>
                    <a:pt x="368" y="2306"/>
                  </a:cubicBezTo>
                  <a:cubicBezTo>
                    <a:pt x="422" y="2575"/>
                    <a:pt x="595" y="3178"/>
                    <a:pt x="1147" y="3178"/>
                  </a:cubicBezTo>
                  <a:cubicBezTo>
                    <a:pt x="1282" y="3178"/>
                    <a:pt x="1439" y="3143"/>
                    <a:pt x="1622" y="3058"/>
                  </a:cubicBezTo>
                  <a:cubicBezTo>
                    <a:pt x="2541" y="2623"/>
                    <a:pt x="2374" y="0"/>
                    <a:pt x="2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84;p73"/>
            <p:cNvSpPr/>
            <p:nvPr/>
          </p:nvSpPr>
          <p:spPr>
            <a:xfrm>
              <a:off x="4601550" y="2246175"/>
              <a:ext cx="68525" cy="81175"/>
            </a:xfrm>
            <a:custGeom>
              <a:avLst/>
              <a:gdLst/>
              <a:ahLst/>
              <a:cxnLst/>
              <a:rect l="l" t="t" r="r" b="b"/>
              <a:pathLst>
                <a:path w="2741" h="3247" extrusionOk="0">
                  <a:moveTo>
                    <a:pt x="2641" y="0"/>
                  </a:moveTo>
                  <a:lnTo>
                    <a:pt x="1" y="836"/>
                  </a:lnTo>
                  <a:cubicBezTo>
                    <a:pt x="1" y="836"/>
                    <a:pt x="268" y="2072"/>
                    <a:pt x="352" y="2406"/>
                  </a:cubicBezTo>
                  <a:cubicBezTo>
                    <a:pt x="404" y="2670"/>
                    <a:pt x="582" y="3247"/>
                    <a:pt x="1157" y="3247"/>
                  </a:cubicBezTo>
                  <a:cubicBezTo>
                    <a:pt x="1310" y="3247"/>
                    <a:pt x="1491" y="3206"/>
                    <a:pt x="1705" y="3108"/>
                  </a:cubicBezTo>
                  <a:cubicBezTo>
                    <a:pt x="2741" y="2640"/>
                    <a:pt x="2641" y="0"/>
                    <a:pt x="2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85;p73"/>
            <p:cNvSpPr/>
            <p:nvPr/>
          </p:nvSpPr>
          <p:spPr>
            <a:xfrm>
              <a:off x="4851350" y="2096625"/>
              <a:ext cx="68525" cy="81200"/>
            </a:xfrm>
            <a:custGeom>
              <a:avLst/>
              <a:gdLst/>
              <a:ahLst/>
              <a:cxnLst/>
              <a:rect l="l" t="t" r="r" b="b"/>
              <a:pathLst>
                <a:path w="2741" h="3248" extrusionOk="0">
                  <a:moveTo>
                    <a:pt x="2657" y="0"/>
                  </a:moveTo>
                  <a:lnTo>
                    <a:pt x="0" y="836"/>
                  </a:lnTo>
                  <a:cubicBezTo>
                    <a:pt x="0" y="836"/>
                    <a:pt x="285" y="2072"/>
                    <a:pt x="351" y="2406"/>
                  </a:cubicBezTo>
                  <a:cubicBezTo>
                    <a:pt x="404" y="2670"/>
                    <a:pt x="582" y="3247"/>
                    <a:pt x="1165" y="3247"/>
                  </a:cubicBezTo>
                  <a:cubicBezTo>
                    <a:pt x="1320" y="3247"/>
                    <a:pt x="1504" y="3206"/>
                    <a:pt x="1721" y="3108"/>
                  </a:cubicBezTo>
                  <a:cubicBezTo>
                    <a:pt x="2741" y="2640"/>
                    <a:pt x="2657" y="1"/>
                    <a:pt x="2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86;p73"/>
            <p:cNvSpPr/>
            <p:nvPr/>
          </p:nvSpPr>
          <p:spPr>
            <a:xfrm>
              <a:off x="2570625" y="3211075"/>
              <a:ext cx="87750" cy="71325"/>
            </a:xfrm>
            <a:custGeom>
              <a:avLst/>
              <a:gdLst/>
              <a:ahLst/>
              <a:cxnLst/>
              <a:rect l="l" t="t" r="r" b="b"/>
              <a:pathLst>
                <a:path w="3510" h="2853" extrusionOk="0">
                  <a:moveTo>
                    <a:pt x="2507" y="1"/>
                  </a:moveTo>
                  <a:lnTo>
                    <a:pt x="1" y="803"/>
                  </a:lnTo>
                  <a:cubicBezTo>
                    <a:pt x="1" y="803"/>
                    <a:pt x="1295" y="2852"/>
                    <a:pt x="2330" y="2852"/>
                  </a:cubicBezTo>
                  <a:cubicBezTo>
                    <a:pt x="2373" y="2852"/>
                    <a:pt x="2415" y="2849"/>
                    <a:pt x="2457" y="2841"/>
                  </a:cubicBezTo>
                  <a:cubicBezTo>
                    <a:pt x="3509" y="2657"/>
                    <a:pt x="3242" y="1805"/>
                    <a:pt x="3108" y="1505"/>
                  </a:cubicBezTo>
                  <a:cubicBezTo>
                    <a:pt x="2975" y="1187"/>
                    <a:pt x="2507" y="1"/>
                    <a:pt x="2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87;p73"/>
            <p:cNvSpPr/>
            <p:nvPr/>
          </p:nvSpPr>
          <p:spPr>
            <a:xfrm>
              <a:off x="2870125" y="3126700"/>
              <a:ext cx="83150" cy="70700"/>
            </a:xfrm>
            <a:custGeom>
              <a:avLst/>
              <a:gdLst/>
              <a:ahLst/>
              <a:cxnLst/>
              <a:rect l="l" t="t" r="r" b="b"/>
              <a:pathLst>
                <a:path w="3326" h="2828" extrusionOk="0">
                  <a:moveTo>
                    <a:pt x="2557" y="1"/>
                  </a:moveTo>
                  <a:lnTo>
                    <a:pt x="1" y="569"/>
                  </a:lnTo>
                  <a:cubicBezTo>
                    <a:pt x="1" y="569"/>
                    <a:pt x="1154" y="2827"/>
                    <a:pt x="2190" y="2827"/>
                  </a:cubicBezTo>
                  <a:cubicBezTo>
                    <a:pt x="2212" y="2827"/>
                    <a:pt x="2234" y="2826"/>
                    <a:pt x="2256" y="2824"/>
                  </a:cubicBezTo>
                  <a:cubicBezTo>
                    <a:pt x="3326" y="2724"/>
                    <a:pt x="3125" y="1855"/>
                    <a:pt x="3042" y="1538"/>
                  </a:cubicBezTo>
                  <a:cubicBezTo>
                    <a:pt x="2941" y="1220"/>
                    <a:pt x="2557" y="1"/>
                    <a:pt x="2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8;p73"/>
            <p:cNvSpPr/>
            <p:nvPr/>
          </p:nvSpPr>
          <p:spPr>
            <a:xfrm>
              <a:off x="1116975" y="2922325"/>
              <a:ext cx="2259450" cy="838625"/>
            </a:xfrm>
            <a:custGeom>
              <a:avLst/>
              <a:gdLst/>
              <a:ahLst/>
              <a:cxnLst/>
              <a:rect l="l" t="t" r="r" b="b"/>
              <a:pathLst>
                <a:path w="90378" h="33545" extrusionOk="0">
                  <a:moveTo>
                    <a:pt x="87326" y="1"/>
                  </a:moveTo>
                  <a:cubicBezTo>
                    <a:pt x="87307" y="1"/>
                    <a:pt x="87288" y="2"/>
                    <a:pt x="87270" y="5"/>
                  </a:cubicBezTo>
                  <a:cubicBezTo>
                    <a:pt x="87270" y="5"/>
                    <a:pt x="15189" y="25152"/>
                    <a:pt x="987" y="31801"/>
                  </a:cubicBezTo>
                  <a:cubicBezTo>
                    <a:pt x="987" y="31801"/>
                    <a:pt x="1" y="33155"/>
                    <a:pt x="536" y="33539"/>
                  </a:cubicBezTo>
                  <a:cubicBezTo>
                    <a:pt x="540" y="33543"/>
                    <a:pt x="549" y="33544"/>
                    <a:pt x="562" y="33544"/>
                  </a:cubicBezTo>
                  <a:cubicBezTo>
                    <a:pt x="2136" y="33544"/>
                    <a:pt x="66156" y="10129"/>
                    <a:pt x="76827" y="7908"/>
                  </a:cubicBezTo>
                  <a:cubicBezTo>
                    <a:pt x="76827" y="7908"/>
                    <a:pt x="80598" y="6873"/>
                    <a:pt x="82565" y="6873"/>
                  </a:cubicBezTo>
                  <a:cubicBezTo>
                    <a:pt x="82804" y="6873"/>
                    <a:pt x="83017" y="6888"/>
                    <a:pt x="83193" y="6923"/>
                  </a:cubicBezTo>
                  <a:cubicBezTo>
                    <a:pt x="83526" y="6991"/>
                    <a:pt x="83915" y="7019"/>
                    <a:pt x="84325" y="7019"/>
                  </a:cubicBezTo>
                  <a:cubicBezTo>
                    <a:pt x="85910" y="7019"/>
                    <a:pt x="87813" y="6605"/>
                    <a:pt x="88038" y="6538"/>
                  </a:cubicBezTo>
                  <a:cubicBezTo>
                    <a:pt x="88372" y="6405"/>
                    <a:pt x="88623" y="6104"/>
                    <a:pt x="88690" y="5753"/>
                  </a:cubicBezTo>
                  <a:cubicBezTo>
                    <a:pt x="88707" y="5402"/>
                    <a:pt x="88272" y="3999"/>
                    <a:pt x="90378" y="3798"/>
                  </a:cubicBezTo>
                  <a:cubicBezTo>
                    <a:pt x="90378" y="3798"/>
                    <a:pt x="88334" y="1"/>
                    <a:pt x="873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9;p73"/>
            <p:cNvSpPr/>
            <p:nvPr/>
          </p:nvSpPr>
          <p:spPr>
            <a:xfrm>
              <a:off x="1132000" y="2939675"/>
              <a:ext cx="2214775" cy="794075"/>
            </a:xfrm>
            <a:custGeom>
              <a:avLst/>
              <a:gdLst/>
              <a:ahLst/>
              <a:cxnLst/>
              <a:rect l="l" t="t" r="r" b="b"/>
              <a:pathLst>
                <a:path w="88591" h="31763" extrusionOk="0">
                  <a:moveTo>
                    <a:pt x="87801" y="0"/>
                  </a:moveTo>
                  <a:cubicBezTo>
                    <a:pt x="86694" y="0"/>
                    <a:pt x="69467" y="5680"/>
                    <a:pt x="50528" y="12594"/>
                  </a:cubicBezTo>
                  <a:cubicBezTo>
                    <a:pt x="27387" y="21049"/>
                    <a:pt x="219" y="31358"/>
                    <a:pt x="152" y="31475"/>
                  </a:cubicBezTo>
                  <a:cubicBezTo>
                    <a:pt x="102" y="31559"/>
                    <a:pt x="51" y="31659"/>
                    <a:pt x="1" y="31759"/>
                  </a:cubicBezTo>
                  <a:cubicBezTo>
                    <a:pt x="0" y="31761"/>
                    <a:pt x="2" y="31763"/>
                    <a:pt x="7" y="31763"/>
                  </a:cubicBezTo>
                  <a:cubicBezTo>
                    <a:pt x="470" y="31763"/>
                    <a:pt x="27097" y="22039"/>
                    <a:pt x="50896" y="13263"/>
                  </a:cubicBezTo>
                  <a:cubicBezTo>
                    <a:pt x="70679" y="5961"/>
                    <a:pt x="88590" y="1132"/>
                    <a:pt x="88390" y="832"/>
                  </a:cubicBezTo>
                  <a:cubicBezTo>
                    <a:pt x="88239" y="548"/>
                    <a:pt x="88056" y="264"/>
                    <a:pt x="87855" y="13"/>
                  </a:cubicBezTo>
                  <a:cubicBezTo>
                    <a:pt x="87849" y="5"/>
                    <a:pt x="87831" y="0"/>
                    <a:pt x="878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90;p73"/>
            <p:cNvSpPr/>
            <p:nvPr/>
          </p:nvSpPr>
          <p:spPr>
            <a:xfrm>
              <a:off x="3303725" y="3006575"/>
              <a:ext cx="278625" cy="125625"/>
            </a:xfrm>
            <a:custGeom>
              <a:avLst/>
              <a:gdLst/>
              <a:ahLst/>
              <a:cxnLst/>
              <a:rect l="l" t="t" r="r" b="b"/>
              <a:pathLst>
                <a:path w="11145" h="5025" extrusionOk="0">
                  <a:moveTo>
                    <a:pt x="2426" y="0"/>
                  </a:moveTo>
                  <a:cubicBezTo>
                    <a:pt x="611" y="0"/>
                    <a:pt x="940" y="1923"/>
                    <a:pt x="501" y="2567"/>
                  </a:cubicBezTo>
                  <a:cubicBezTo>
                    <a:pt x="0" y="3319"/>
                    <a:pt x="1187" y="4956"/>
                    <a:pt x="3893" y="5023"/>
                  </a:cubicBezTo>
                  <a:cubicBezTo>
                    <a:pt x="3931" y="5024"/>
                    <a:pt x="3969" y="5024"/>
                    <a:pt x="4008" y="5024"/>
                  </a:cubicBezTo>
                  <a:cubicBezTo>
                    <a:pt x="6726" y="5024"/>
                    <a:pt x="11145" y="2734"/>
                    <a:pt x="11145" y="2734"/>
                  </a:cubicBezTo>
                  <a:cubicBezTo>
                    <a:pt x="11145" y="2734"/>
                    <a:pt x="6182" y="846"/>
                    <a:pt x="3342" y="127"/>
                  </a:cubicBezTo>
                  <a:cubicBezTo>
                    <a:pt x="2987" y="40"/>
                    <a:pt x="2685" y="0"/>
                    <a:pt x="2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91;p73"/>
            <p:cNvSpPr/>
            <p:nvPr/>
          </p:nvSpPr>
          <p:spPr>
            <a:xfrm>
              <a:off x="3016800" y="1910825"/>
              <a:ext cx="367500" cy="676850"/>
            </a:xfrm>
            <a:custGeom>
              <a:avLst/>
              <a:gdLst/>
              <a:ahLst/>
              <a:cxnLst/>
              <a:rect l="l" t="t" r="r" b="b"/>
              <a:pathLst>
                <a:path w="14700" h="27074" extrusionOk="0">
                  <a:moveTo>
                    <a:pt x="392" y="0"/>
                  </a:moveTo>
                  <a:cubicBezTo>
                    <a:pt x="170" y="0"/>
                    <a:pt x="1" y="208"/>
                    <a:pt x="65" y="615"/>
                  </a:cubicBezTo>
                  <a:cubicBezTo>
                    <a:pt x="166" y="1267"/>
                    <a:pt x="10625" y="24408"/>
                    <a:pt x="10725" y="24692"/>
                  </a:cubicBezTo>
                  <a:cubicBezTo>
                    <a:pt x="10809" y="24993"/>
                    <a:pt x="10826" y="25060"/>
                    <a:pt x="10775" y="25661"/>
                  </a:cubicBezTo>
                  <a:cubicBezTo>
                    <a:pt x="10709" y="26263"/>
                    <a:pt x="11093" y="27065"/>
                    <a:pt x="11093" y="27065"/>
                  </a:cubicBezTo>
                  <a:cubicBezTo>
                    <a:pt x="11095" y="27071"/>
                    <a:pt x="11102" y="27074"/>
                    <a:pt x="11114" y="27074"/>
                  </a:cubicBezTo>
                  <a:cubicBezTo>
                    <a:pt x="11411" y="27074"/>
                    <a:pt x="14700" y="25006"/>
                    <a:pt x="14635" y="24893"/>
                  </a:cubicBezTo>
                  <a:cubicBezTo>
                    <a:pt x="14552" y="24776"/>
                    <a:pt x="13984" y="24007"/>
                    <a:pt x="13816" y="23991"/>
                  </a:cubicBezTo>
                  <a:cubicBezTo>
                    <a:pt x="13666" y="23991"/>
                    <a:pt x="13248" y="23673"/>
                    <a:pt x="12964" y="23339"/>
                  </a:cubicBezTo>
                  <a:cubicBezTo>
                    <a:pt x="12680" y="23005"/>
                    <a:pt x="1135" y="582"/>
                    <a:pt x="784" y="198"/>
                  </a:cubicBezTo>
                  <a:cubicBezTo>
                    <a:pt x="658" y="66"/>
                    <a:pt x="517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92;p73"/>
            <p:cNvSpPr/>
            <p:nvPr/>
          </p:nvSpPr>
          <p:spPr>
            <a:xfrm>
              <a:off x="2647900" y="2672225"/>
              <a:ext cx="594450" cy="195550"/>
            </a:xfrm>
            <a:custGeom>
              <a:avLst/>
              <a:gdLst/>
              <a:ahLst/>
              <a:cxnLst/>
              <a:rect l="l" t="t" r="r" b="b"/>
              <a:pathLst>
                <a:path w="23778" h="7822" extrusionOk="0">
                  <a:moveTo>
                    <a:pt x="23777" y="1"/>
                  </a:moveTo>
                  <a:lnTo>
                    <a:pt x="1204" y="7369"/>
                  </a:lnTo>
                  <a:cubicBezTo>
                    <a:pt x="1204" y="7369"/>
                    <a:pt x="1" y="7737"/>
                    <a:pt x="920" y="7820"/>
                  </a:cubicBezTo>
                  <a:cubicBezTo>
                    <a:pt x="926" y="7821"/>
                    <a:pt x="933" y="7821"/>
                    <a:pt x="941" y="7821"/>
                  </a:cubicBezTo>
                  <a:cubicBezTo>
                    <a:pt x="2115" y="7821"/>
                    <a:pt x="23677" y="1738"/>
                    <a:pt x="23677" y="1738"/>
                  </a:cubicBezTo>
                  <a:lnTo>
                    <a:pt x="23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93;p73"/>
            <p:cNvSpPr/>
            <p:nvPr/>
          </p:nvSpPr>
          <p:spPr>
            <a:xfrm>
              <a:off x="2662525" y="2672225"/>
              <a:ext cx="579825" cy="192175"/>
            </a:xfrm>
            <a:custGeom>
              <a:avLst/>
              <a:gdLst/>
              <a:ahLst/>
              <a:cxnLst/>
              <a:rect l="l" t="t" r="r" b="b"/>
              <a:pathLst>
                <a:path w="23193" h="7687" extrusionOk="0">
                  <a:moveTo>
                    <a:pt x="23192" y="1"/>
                  </a:moveTo>
                  <a:lnTo>
                    <a:pt x="619" y="7369"/>
                  </a:lnTo>
                  <a:cubicBezTo>
                    <a:pt x="619" y="7369"/>
                    <a:pt x="17" y="7553"/>
                    <a:pt x="1" y="7687"/>
                  </a:cubicBezTo>
                  <a:lnTo>
                    <a:pt x="23125" y="1020"/>
                  </a:lnTo>
                  <a:lnTo>
                    <a:pt x="231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94;p73"/>
            <p:cNvSpPr/>
            <p:nvPr/>
          </p:nvSpPr>
          <p:spPr>
            <a:xfrm>
              <a:off x="3455350" y="2256325"/>
              <a:ext cx="529825" cy="334050"/>
            </a:xfrm>
            <a:custGeom>
              <a:avLst/>
              <a:gdLst/>
              <a:ahLst/>
              <a:cxnLst/>
              <a:rect l="l" t="t" r="r" b="b"/>
              <a:pathLst>
                <a:path w="21193" h="13362" extrusionOk="0">
                  <a:moveTo>
                    <a:pt x="21091" y="1"/>
                  </a:moveTo>
                  <a:cubicBezTo>
                    <a:pt x="20923" y="1"/>
                    <a:pt x="20485" y="279"/>
                    <a:pt x="20485" y="279"/>
                  </a:cubicBezTo>
                  <a:lnTo>
                    <a:pt x="0" y="12293"/>
                  </a:lnTo>
                  <a:lnTo>
                    <a:pt x="1371" y="13362"/>
                  </a:lnTo>
                  <a:cubicBezTo>
                    <a:pt x="1371" y="13362"/>
                    <a:pt x="20468" y="1081"/>
                    <a:pt x="21003" y="346"/>
                  </a:cubicBezTo>
                  <a:cubicBezTo>
                    <a:pt x="21193" y="85"/>
                    <a:pt x="21183" y="1"/>
                    <a:pt x="210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5;p73"/>
            <p:cNvSpPr/>
            <p:nvPr/>
          </p:nvSpPr>
          <p:spPr>
            <a:xfrm>
              <a:off x="3455350" y="2256375"/>
              <a:ext cx="528425" cy="323150"/>
            </a:xfrm>
            <a:custGeom>
              <a:avLst/>
              <a:gdLst/>
              <a:ahLst/>
              <a:cxnLst/>
              <a:rect l="l" t="t" r="r" b="b"/>
              <a:pathLst>
                <a:path w="21137" h="12926" extrusionOk="0">
                  <a:moveTo>
                    <a:pt x="21095" y="1"/>
                  </a:moveTo>
                  <a:cubicBezTo>
                    <a:pt x="20927" y="1"/>
                    <a:pt x="20485" y="277"/>
                    <a:pt x="20485" y="277"/>
                  </a:cubicBezTo>
                  <a:lnTo>
                    <a:pt x="0" y="12291"/>
                  </a:lnTo>
                  <a:lnTo>
                    <a:pt x="802" y="12925"/>
                  </a:lnTo>
                  <a:lnTo>
                    <a:pt x="21137" y="10"/>
                  </a:lnTo>
                  <a:cubicBezTo>
                    <a:pt x="21126" y="4"/>
                    <a:pt x="21112" y="1"/>
                    <a:pt x="2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96;p73"/>
            <p:cNvSpPr/>
            <p:nvPr/>
          </p:nvSpPr>
          <p:spPr>
            <a:xfrm>
              <a:off x="3022600" y="1910775"/>
              <a:ext cx="360500" cy="648700"/>
            </a:xfrm>
            <a:custGeom>
              <a:avLst/>
              <a:gdLst/>
              <a:ahLst/>
              <a:cxnLst/>
              <a:rect l="l" t="t" r="r" b="b"/>
              <a:pathLst>
                <a:path w="14420" h="25948" extrusionOk="0">
                  <a:moveTo>
                    <a:pt x="146" y="0"/>
                  </a:moveTo>
                  <a:cubicBezTo>
                    <a:pt x="94" y="0"/>
                    <a:pt x="44" y="15"/>
                    <a:pt x="0" y="49"/>
                  </a:cubicBezTo>
                  <a:cubicBezTo>
                    <a:pt x="1354" y="2906"/>
                    <a:pt x="10376" y="21536"/>
                    <a:pt x="12899" y="25947"/>
                  </a:cubicBezTo>
                  <a:cubicBezTo>
                    <a:pt x="13701" y="25446"/>
                    <a:pt x="14420" y="24962"/>
                    <a:pt x="14386" y="24912"/>
                  </a:cubicBezTo>
                  <a:cubicBezTo>
                    <a:pt x="14303" y="24778"/>
                    <a:pt x="13735" y="24026"/>
                    <a:pt x="13584" y="24009"/>
                  </a:cubicBezTo>
                  <a:cubicBezTo>
                    <a:pt x="13417" y="23993"/>
                    <a:pt x="13000" y="23675"/>
                    <a:pt x="12732" y="23358"/>
                  </a:cubicBezTo>
                  <a:cubicBezTo>
                    <a:pt x="12448" y="23023"/>
                    <a:pt x="886" y="601"/>
                    <a:pt x="552" y="216"/>
                  </a:cubicBezTo>
                  <a:cubicBezTo>
                    <a:pt x="465" y="117"/>
                    <a:pt x="296" y="0"/>
                    <a:pt x="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97;p73"/>
            <p:cNvSpPr/>
            <p:nvPr/>
          </p:nvSpPr>
          <p:spPr>
            <a:xfrm>
              <a:off x="3129525" y="2181000"/>
              <a:ext cx="193850" cy="406725"/>
            </a:xfrm>
            <a:custGeom>
              <a:avLst/>
              <a:gdLst/>
              <a:ahLst/>
              <a:cxnLst/>
              <a:rect l="l" t="t" r="r" b="b"/>
              <a:pathLst>
                <a:path w="7754" h="16269" extrusionOk="0">
                  <a:moveTo>
                    <a:pt x="1" y="1"/>
                  </a:moveTo>
                  <a:lnTo>
                    <a:pt x="1" y="1"/>
                  </a:lnTo>
                  <a:cubicBezTo>
                    <a:pt x="2908" y="6500"/>
                    <a:pt x="6166" y="13735"/>
                    <a:pt x="6216" y="13885"/>
                  </a:cubicBezTo>
                  <a:cubicBezTo>
                    <a:pt x="6300" y="14186"/>
                    <a:pt x="6317" y="14270"/>
                    <a:pt x="6266" y="14854"/>
                  </a:cubicBezTo>
                  <a:cubicBezTo>
                    <a:pt x="6200" y="15456"/>
                    <a:pt x="6584" y="16258"/>
                    <a:pt x="6584" y="16258"/>
                  </a:cubicBezTo>
                  <a:cubicBezTo>
                    <a:pt x="6586" y="16265"/>
                    <a:pt x="6593" y="16268"/>
                    <a:pt x="6605" y="16268"/>
                  </a:cubicBezTo>
                  <a:cubicBezTo>
                    <a:pt x="6709" y="16268"/>
                    <a:pt x="7184" y="16018"/>
                    <a:pt x="7754" y="15673"/>
                  </a:cubicBezTo>
                  <a:cubicBezTo>
                    <a:pt x="7002" y="13919"/>
                    <a:pt x="5197" y="9708"/>
                    <a:pt x="3610" y="6417"/>
                  </a:cubicBezTo>
                  <a:cubicBezTo>
                    <a:pt x="2524" y="4211"/>
                    <a:pt x="1321" y="2072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8;p73"/>
            <p:cNvSpPr/>
            <p:nvPr/>
          </p:nvSpPr>
          <p:spPr>
            <a:xfrm>
              <a:off x="3167550" y="2164300"/>
              <a:ext cx="215550" cy="383475"/>
            </a:xfrm>
            <a:custGeom>
              <a:avLst/>
              <a:gdLst/>
              <a:ahLst/>
              <a:cxnLst/>
              <a:rect l="l" t="t" r="r" b="b"/>
              <a:pathLst>
                <a:path w="8622" h="15339" extrusionOk="0">
                  <a:moveTo>
                    <a:pt x="0" y="0"/>
                  </a:moveTo>
                  <a:lnTo>
                    <a:pt x="0" y="0"/>
                  </a:lnTo>
                  <a:cubicBezTo>
                    <a:pt x="953" y="2356"/>
                    <a:pt x="3526" y="8020"/>
                    <a:pt x="4612" y="10025"/>
                  </a:cubicBezTo>
                  <a:cubicBezTo>
                    <a:pt x="5982" y="12548"/>
                    <a:pt x="7185" y="14754"/>
                    <a:pt x="7837" y="15339"/>
                  </a:cubicBezTo>
                  <a:cubicBezTo>
                    <a:pt x="8288" y="15038"/>
                    <a:pt x="8622" y="14787"/>
                    <a:pt x="8588" y="14754"/>
                  </a:cubicBezTo>
                  <a:cubicBezTo>
                    <a:pt x="8505" y="14637"/>
                    <a:pt x="7937" y="13885"/>
                    <a:pt x="7786" y="13868"/>
                  </a:cubicBezTo>
                  <a:cubicBezTo>
                    <a:pt x="7619" y="13852"/>
                    <a:pt x="7202" y="13534"/>
                    <a:pt x="6934" y="13217"/>
                  </a:cubicBezTo>
                  <a:cubicBezTo>
                    <a:pt x="6801" y="13050"/>
                    <a:pt x="2924" y="559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9;p73"/>
            <p:cNvSpPr/>
            <p:nvPr/>
          </p:nvSpPr>
          <p:spPr>
            <a:xfrm>
              <a:off x="3804975" y="1618675"/>
              <a:ext cx="1913575" cy="1249900"/>
            </a:xfrm>
            <a:custGeom>
              <a:avLst/>
              <a:gdLst/>
              <a:ahLst/>
              <a:cxnLst/>
              <a:rect l="l" t="t" r="r" b="b"/>
              <a:pathLst>
                <a:path w="76543" h="49996" extrusionOk="0">
                  <a:moveTo>
                    <a:pt x="75792" y="0"/>
                  </a:moveTo>
                  <a:cubicBezTo>
                    <a:pt x="75222" y="0"/>
                    <a:pt x="74287" y="238"/>
                    <a:pt x="74287" y="238"/>
                  </a:cubicBezTo>
                  <a:cubicBezTo>
                    <a:pt x="54704" y="9361"/>
                    <a:pt x="1" y="42510"/>
                    <a:pt x="1" y="42510"/>
                  </a:cubicBezTo>
                  <a:lnTo>
                    <a:pt x="1237" y="49996"/>
                  </a:lnTo>
                  <a:cubicBezTo>
                    <a:pt x="8839" y="38801"/>
                    <a:pt x="75807" y="1708"/>
                    <a:pt x="76175" y="1391"/>
                  </a:cubicBezTo>
                  <a:cubicBezTo>
                    <a:pt x="76542" y="1057"/>
                    <a:pt x="76058" y="756"/>
                    <a:pt x="75941" y="706"/>
                  </a:cubicBezTo>
                  <a:cubicBezTo>
                    <a:pt x="75824" y="656"/>
                    <a:pt x="76208" y="238"/>
                    <a:pt x="76208" y="238"/>
                  </a:cubicBezTo>
                  <a:cubicBezTo>
                    <a:pt x="76270" y="60"/>
                    <a:pt x="76076" y="0"/>
                    <a:pt x="757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00;p73"/>
            <p:cNvSpPr/>
            <p:nvPr/>
          </p:nvSpPr>
          <p:spPr>
            <a:xfrm>
              <a:off x="3818750" y="1619675"/>
              <a:ext cx="1869300" cy="1115650"/>
            </a:xfrm>
            <a:custGeom>
              <a:avLst/>
              <a:gdLst/>
              <a:ahLst/>
              <a:cxnLst/>
              <a:rect l="l" t="t" r="r" b="b"/>
              <a:pathLst>
                <a:path w="74772" h="44626" extrusionOk="0">
                  <a:moveTo>
                    <a:pt x="74729" y="1"/>
                  </a:moveTo>
                  <a:cubicBezTo>
                    <a:pt x="74704" y="1"/>
                    <a:pt x="74648" y="12"/>
                    <a:pt x="74538" y="31"/>
                  </a:cubicBezTo>
                  <a:cubicBezTo>
                    <a:pt x="74321" y="64"/>
                    <a:pt x="55072" y="10306"/>
                    <a:pt x="36442" y="21401"/>
                  </a:cubicBezTo>
                  <a:cubicBezTo>
                    <a:pt x="17812" y="32495"/>
                    <a:pt x="68" y="43239"/>
                    <a:pt x="68" y="43239"/>
                  </a:cubicBezTo>
                  <a:lnTo>
                    <a:pt x="1" y="44626"/>
                  </a:lnTo>
                  <a:lnTo>
                    <a:pt x="36977" y="21802"/>
                  </a:lnTo>
                  <a:lnTo>
                    <a:pt x="74688" y="131"/>
                  </a:lnTo>
                  <a:cubicBezTo>
                    <a:pt x="74720" y="36"/>
                    <a:pt x="74772" y="1"/>
                    <a:pt x="747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01;p73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02;p73"/>
            <p:cNvSpPr/>
            <p:nvPr/>
          </p:nvSpPr>
          <p:spPr>
            <a:xfrm>
              <a:off x="3192200" y="2486150"/>
              <a:ext cx="673775" cy="596975"/>
            </a:xfrm>
            <a:custGeom>
              <a:avLst/>
              <a:gdLst/>
              <a:ahLst/>
              <a:cxnLst/>
              <a:rect l="l" t="t" r="r" b="b"/>
              <a:pathLst>
                <a:path w="26951" h="23879" extrusionOk="0">
                  <a:moveTo>
                    <a:pt x="14000" y="1"/>
                  </a:moveTo>
                  <a:cubicBezTo>
                    <a:pt x="7930" y="1"/>
                    <a:pt x="1550" y="3763"/>
                    <a:pt x="819" y="9733"/>
                  </a:cubicBezTo>
                  <a:cubicBezTo>
                    <a:pt x="0" y="16266"/>
                    <a:pt x="6282" y="22983"/>
                    <a:pt x="12816" y="23785"/>
                  </a:cubicBezTo>
                  <a:cubicBezTo>
                    <a:pt x="13319" y="23848"/>
                    <a:pt x="13819" y="23878"/>
                    <a:pt x="14313" y="23878"/>
                  </a:cubicBezTo>
                  <a:cubicBezTo>
                    <a:pt x="20249" y="23878"/>
                    <a:pt x="25376" y="19456"/>
                    <a:pt x="26132" y="13425"/>
                  </a:cubicBezTo>
                  <a:cubicBezTo>
                    <a:pt x="26951" y="6876"/>
                    <a:pt x="22306" y="927"/>
                    <a:pt x="15756" y="109"/>
                  </a:cubicBezTo>
                  <a:cubicBezTo>
                    <a:pt x="15177" y="36"/>
                    <a:pt x="14590" y="1"/>
                    <a:pt x="140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03;p73"/>
            <p:cNvSpPr/>
            <p:nvPr/>
          </p:nvSpPr>
          <p:spPr>
            <a:xfrm>
              <a:off x="3241900" y="2486600"/>
              <a:ext cx="628275" cy="596475"/>
            </a:xfrm>
            <a:custGeom>
              <a:avLst/>
              <a:gdLst/>
              <a:ahLst/>
              <a:cxnLst/>
              <a:rect l="l" t="t" r="r" b="b"/>
              <a:pathLst>
                <a:path w="25131" h="23859" extrusionOk="0">
                  <a:moveTo>
                    <a:pt x="12319" y="0"/>
                  </a:moveTo>
                  <a:cubicBezTo>
                    <a:pt x="11128" y="0"/>
                    <a:pt x="9918" y="180"/>
                    <a:pt x="8722" y="559"/>
                  </a:cubicBezTo>
                  <a:cubicBezTo>
                    <a:pt x="4111" y="1996"/>
                    <a:pt x="836" y="6089"/>
                    <a:pt x="418" y="10884"/>
                  </a:cubicBezTo>
                  <a:cubicBezTo>
                    <a:pt x="0" y="15696"/>
                    <a:pt x="2507" y="20275"/>
                    <a:pt x="6784" y="22514"/>
                  </a:cubicBezTo>
                  <a:cubicBezTo>
                    <a:pt x="8528" y="23416"/>
                    <a:pt x="10421" y="23858"/>
                    <a:pt x="12301" y="23858"/>
                  </a:cubicBezTo>
                  <a:cubicBezTo>
                    <a:pt x="15051" y="23858"/>
                    <a:pt x="17774" y="22912"/>
                    <a:pt x="19967" y="21077"/>
                  </a:cubicBezTo>
                  <a:cubicBezTo>
                    <a:pt x="23660" y="17969"/>
                    <a:pt x="25130" y="12956"/>
                    <a:pt x="23693" y="8345"/>
                  </a:cubicBezTo>
                  <a:cubicBezTo>
                    <a:pt x="22083" y="3258"/>
                    <a:pt x="17384" y="0"/>
                    <a:pt x="12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04;p73"/>
            <p:cNvSpPr/>
            <p:nvPr/>
          </p:nvSpPr>
          <p:spPr>
            <a:xfrm>
              <a:off x="3401475" y="2486825"/>
              <a:ext cx="469525" cy="596225"/>
            </a:xfrm>
            <a:custGeom>
              <a:avLst/>
              <a:gdLst/>
              <a:ahLst/>
              <a:cxnLst/>
              <a:rect l="l" t="t" r="r" b="b"/>
              <a:pathLst>
                <a:path w="18781" h="23849" extrusionOk="0">
                  <a:moveTo>
                    <a:pt x="5938" y="1"/>
                  </a:moveTo>
                  <a:cubicBezTo>
                    <a:pt x="4992" y="1"/>
                    <a:pt x="4032" y="114"/>
                    <a:pt x="3074" y="349"/>
                  </a:cubicBezTo>
                  <a:cubicBezTo>
                    <a:pt x="6533" y="5094"/>
                    <a:pt x="7302" y="7016"/>
                    <a:pt x="8321" y="12362"/>
                  </a:cubicBezTo>
                  <a:cubicBezTo>
                    <a:pt x="7786" y="15286"/>
                    <a:pt x="2824" y="21586"/>
                    <a:pt x="0" y="22271"/>
                  </a:cubicBezTo>
                  <a:cubicBezTo>
                    <a:pt x="1847" y="23328"/>
                    <a:pt x="3895" y="23849"/>
                    <a:pt x="5934" y="23849"/>
                  </a:cubicBezTo>
                  <a:cubicBezTo>
                    <a:pt x="8599" y="23849"/>
                    <a:pt x="11249" y="22960"/>
                    <a:pt x="13417" y="21218"/>
                  </a:cubicBezTo>
                  <a:cubicBezTo>
                    <a:pt x="17243" y="18127"/>
                    <a:pt x="18780" y="13014"/>
                    <a:pt x="17310" y="8336"/>
                  </a:cubicBezTo>
                  <a:cubicBezTo>
                    <a:pt x="15704" y="3277"/>
                    <a:pt x="11031" y="1"/>
                    <a:pt x="59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05;p73"/>
            <p:cNvSpPr/>
            <p:nvPr/>
          </p:nvSpPr>
          <p:spPr>
            <a:xfrm>
              <a:off x="3439050" y="2681400"/>
              <a:ext cx="104875" cy="77375"/>
            </a:xfrm>
            <a:custGeom>
              <a:avLst/>
              <a:gdLst/>
              <a:ahLst/>
              <a:cxnLst/>
              <a:rect l="l" t="t" r="r" b="b"/>
              <a:pathLst>
                <a:path w="4195" h="3095" extrusionOk="0">
                  <a:moveTo>
                    <a:pt x="3050" y="1"/>
                  </a:moveTo>
                  <a:cubicBezTo>
                    <a:pt x="3034" y="1"/>
                    <a:pt x="3025" y="1"/>
                    <a:pt x="3025" y="1"/>
                  </a:cubicBezTo>
                  <a:cubicBezTo>
                    <a:pt x="3025" y="1"/>
                    <a:pt x="903" y="904"/>
                    <a:pt x="452" y="1054"/>
                  </a:cubicBezTo>
                  <a:cubicBezTo>
                    <a:pt x="1" y="1188"/>
                    <a:pt x="218" y="1522"/>
                    <a:pt x="218" y="1522"/>
                  </a:cubicBezTo>
                  <a:cubicBezTo>
                    <a:pt x="218" y="1522"/>
                    <a:pt x="686" y="3059"/>
                    <a:pt x="703" y="3092"/>
                  </a:cubicBezTo>
                  <a:cubicBezTo>
                    <a:pt x="703" y="3094"/>
                    <a:pt x="706" y="3094"/>
                    <a:pt x="710" y="3094"/>
                  </a:cubicBezTo>
                  <a:cubicBezTo>
                    <a:pt x="867" y="3094"/>
                    <a:pt x="3288" y="2202"/>
                    <a:pt x="3744" y="2006"/>
                  </a:cubicBezTo>
                  <a:cubicBezTo>
                    <a:pt x="4195" y="1789"/>
                    <a:pt x="4011" y="1539"/>
                    <a:pt x="4011" y="1539"/>
                  </a:cubicBezTo>
                  <a:cubicBezTo>
                    <a:pt x="4011" y="1539"/>
                    <a:pt x="3409" y="269"/>
                    <a:pt x="3326" y="118"/>
                  </a:cubicBezTo>
                  <a:cubicBezTo>
                    <a:pt x="3272" y="11"/>
                    <a:pt x="3112" y="1"/>
                    <a:pt x="30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06;p73"/>
            <p:cNvSpPr/>
            <p:nvPr/>
          </p:nvSpPr>
          <p:spPr>
            <a:xfrm>
              <a:off x="3416675" y="2711925"/>
              <a:ext cx="31600" cy="73725"/>
            </a:xfrm>
            <a:custGeom>
              <a:avLst/>
              <a:gdLst/>
              <a:ahLst/>
              <a:cxnLst/>
              <a:rect l="l" t="t" r="r" b="b"/>
              <a:pathLst>
                <a:path w="1264" h="2949" extrusionOk="0">
                  <a:moveTo>
                    <a:pt x="500" y="0"/>
                  </a:moveTo>
                  <a:cubicBezTo>
                    <a:pt x="323" y="0"/>
                    <a:pt x="261" y="384"/>
                    <a:pt x="261" y="384"/>
                  </a:cubicBezTo>
                  <a:lnTo>
                    <a:pt x="10" y="2807"/>
                  </a:lnTo>
                  <a:cubicBezTo>
                    <a:pt x="1" y="2903"/>
                    <a:pt x="54" y="2949"/>
                    <a:pt x="141" y="2949"/>
                  </a:cubicBezTo>
                  <a:cubicBezTo>
                    <a:pt x="360" y="2949"/>
                    <a:pt x="793" y="2659"/>
                    <a:pt x="996" y="2122"/>
                  </a:cubicBezTo>
                  <a:cubicBezTo>
                    <a:pt x="1263" y="1370"/>
                    <a:pt x="846" y="217"/>
                    <a:pt x="595" y="34"/>
                  </a:cubicBezTo>
                  <a:cubicBezTo>
                    <a:pt x="560" y="10"/>
                    <a:pt x="529" y="0"/>
                    <a:pt x="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07;p73"/>
            <p:cNvSpPr/>
            <p:nvPr/>
          </p:nvSpPr>
          <p:spPr>
            <a:xfrm>
              <a:off x="3379750" y="2716325"/>
              <a:ext cx="38950" cy="81675"/>
            </a:xfrm>
            <a:custGeom>
              <a:avLst/>
              <a:gdLst/>
              <a:ahLst/>
              <a:cxnLst/>
              <a:rect l="l" t="t" r="r" b="b"/>
              <a:pathLst>
                <a:path w="1558" h="3267" extrusionOk="0">
                  <a:moveTo>
                    <a:pt x="1436" y="0"/>
                  </a:moveTo>
                  <a:cubicBezTo>
                    <a:pt x="1422" y="0"/>
                    <a:pt x="1406" y="3"/>
                    <a:pt x="1387" y="8"/>
                  </a:cubicBezTo>
                  <a:cubicBezTo>
                    <a:pt x="1186" y="41"/>
                    <a:pt x="869" y="25"/>
                    <a:pt x="635" y="660"/>
                  </a:cubicBezTo>
                  <a:cubicBezTo>
                    <a:pt x="435" y="1211"/>
                    <a:pt x="0" y="3049"/>
                    <a:pt x="301" y="3266"/>
                  </a:cubicBezTo>
                  <a:lnTo>
                    <a:pt x="1170" y="2999"/>
                  </a:lnTo>
                  <a:cubicBezTo>
                    <a:pt x="1237" y="2898"/>
                    <a:pt x="1270" y="2798"/>
                    <a:pt x="1270" y="2681"/>
                  </a:cubicBezTo>
                  <a:cubicBezTo>
                    <a:pt x="1270" y="2531"/>
                    <a:pt x="1504" y="175"/>
                    <a:pt x="1504" y="175"/>
                  </a:cubicBezTo>
                  <a:cubicBezTo>
                    <a:pt x="1504" y="175"/>
                    <a:pt x="1558" y="0"/>
                    <a:pt x="1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08;p73"/>
            <p:cNvSpPr/>
            <p:nvPr/>
          </p:nvSpPr>
          <p:spPr>
            <a:xfrm>
              <a:off x="3528450" y="2635375"/>
              <a:ext cx="100700" cy="82900"/>
            </a:xfrm>
            <a:custGeom>
              <a:avLst/>
              <a:gdLst/>
              <a:ahLst/>
              <a:cxnLst/>
              <a:rect l="l" t="t" r="r" b="b"/>
              <a:pathLst>
                <a:path w="4028" h="3316" extrusionOk="0">
                  <a:moveTo>
                    <a:pt x="2837" y="0"/>
                  </a:moveTo>
                  <a:cubicBezTo>
                    <a:pt x="2769" y="0"/>
                    <a:pt x="2688" y="24"/>
                    <a:pt x="2590" y="88"/>
                  </a:cubicBezTo>
                  <a:cubicBezTo>
                    <a:pt x="2189" y="339"/>
                    <a:pt x="151" y="1425"/>
                    <a:pt x="151" y="1425"/>
                  </a:cubicBezTo>
                  <a:cubicBezTo>
                    <a:pt x="151" y="1425"/>
                    <a:pt x="0" y="1575"/>
                    <a:pt x="51" y="1725"/>
                  </a:cubicBezTo>
                  <a:cubicBezTo>
                    <a:pt x="117" y="1876"/>
                    <a:pt x="702" y="3146"/>
                    <a:pt x="702" y="3146"/>
                  </a:cubicBezTo>
                  <a:cubicBezTo>
                    <a:pt x="702" y="3146"/>
                    <a:pt x="747" y="3315"/>
                    <a:pt x="947" y="3315"/>
                  </a:cubicBezTo>
                  <a:cubicBezTo>
                    <a:pt x="1021" y="3315"/>
                    <a:pt x="1115" y="3292"/>
                    <a:pt x="1237" y="3229"/>
                  </a:cubicBezTo>
                  <a:cubicBezTo>
                    <a:pt x="1688" y="3012"/>
                    <a:pt x="4027" y="1642"/>
                    <a:pt x="4010" y="1592"/>
                  </a:cubicBezTo>
                  <a:cubicBezTo>
                    <a:pt x="3994" y="1542"/>
                    <a:pt x="3108" y="205"/>
                    <a:pt x="3108" y="205"/>
                  </a:cubicBezTo>
                  <a:cubicBezTo>
                    <a:pt x="3108" y="205"/>
                    <a:pt x="3034" y="0"/>
                    <a:pt x="28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09;p73"/>
            <p:cNvSpPr/>
            <p:nvPr/>
          </p:nvSpPr>
          <p:spPr>
            <a:xfrm>
              <a:off x="3609075" y="2622700"/>
              <a:ext cx="68450" cy="46600"/>
            </a:xfrm>
            <a:custGeom>
              <a:avLst/>
              <a:gdLst/>
              <a:ahLst/>
              <a:cxnLst/>
              <a:rect l="l" t="t" r="r" b="b"/>
              <a:pathLst>
                <a:path w="2738" h="1864" extrusionOk="0">
                  <a:moveTo>
                    <a:pt x="179" y="1"/>
                  </a:moveTo>
                  <a:cubicBezTo>
                    <a:pt x="102" y="1"/>
                    <a:pt x="40" y="36"/>
                    <a:pt x="34" y="144"/>
                  </a:cubicBezTo>
                  <a:cubicBezTo>
                    <a:pt x="0" y="445"/>
                    <a:pt x="635" y="1514"/>
                    <a:pt x="1387" y="1781"/>
                  </a:cubicBezTo>
                  <a:cubicBezTo>
                    <a:pt x="1562" y="1839"/>
                    <a:pt x="1732" y="1863"/>
                    <a:pt x="1886" y="1863"/>
                  </a:cubicBezTo>
                  <a:cubicBezTo>
                    <a:pt x="2397" y="1863"/>
                    <a:pt x="2737" y="1601"/>
                    <a:pt x="2506" y="1447"/>
                  </a:cubicBezTo>
                  <a:lnTo>
                    <a:pt x="501" y="110"/>
                  </a:lnTo>
                  <a:cubicBezTo>
                    <a:pt x="501" y="110"/>
                    <a:pt x="317" y="1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10;p73"/>
            <p:cNvSpPr/>
            <p:nvPr/>
          </p:nvSpPr>
          <p:spPr>
            <a:xfrm>
              <a:off x="3619500" y="2609125"/>
              <a:ext cx="84425" cy="49775"/>
            </a:xfrm>
            <a:custGeom>
              <a:avLst/>
              <a:gdLst/>
              <a:ahLst/>
              <a:cxnLst/>
              <a:rect l="l" t="t" r="r" b="b"/>
              <a:pathLst>
                <a:path w="3377" h="1991" extrusionOk="0">
                  <a:moveTo>
                    <a:pt x="679" y="0"/>
                  </a:moveTo>
                  <a:cubicBezTo>
                    <a:pt x="376" y="0"/>
                    <a:pt x="243" y="156"/>
                    <a:pt x="135" y="252"/>
                  </a:cubicBezTo>
                  <a:cubicBezTo>
                    <a:pt x="1" y="369"/>
                    <a:pt x="201" y="453"/>
                    <a:pt x="201" y="453"/>
                  </a:cubicBezTo>
                  <a:cubicBezTo>
                    <a:pt x="201" y="453"/>
                    <a:pt x="2173" y="1756"/>
                    <a:pt x="2290" y="1873"/>
                  </a:cubicBezTo>
                  <a:cubicBezTo>
                    <a:pt x="2374" y="1940"/>
                    <a:pt x="2474" y="1973"/>
                    <a:pt x="2591" y="1990"/>
                  </a:cubicBezTo>
                  <a:lnTo>
                    <a:pt x="3359" y="1489"/>
                  </a:lnTo>
                  <a:cubicBezTo>
                    <a:pt x="3376" y="1121"/>
                    <a:pt x="1688" y="286"/>
                    <a:pt x="1120" y="85"/>
                  </a:cubicBezTo>
                  <a:cubicBezTo>
                    <a:pt x="941" y="24"/>
                    <a:pt x="797" y="0"/>
                    <a:pt x="6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1;p73"/>
            <p:cNvSpPr/>
            <p:nvPr/>
          </p:nvSpPr>
          <p:spPr>
            <a:xfrm>
              <a:off x="2642900" y="3245825"/>
              <a:ext cx="338900" cy="308950"/>
            </a:xfrm>
            <a:custGeom>
              <a:avLst/>
              <a:gdLst/>
              <a:ahLst/>
              <a:cxnLst/>
              <a:rect l="l" t="t" r="r" b="b"/>
              <a:pathLst>
                <a:path w="13556" h="12358" extrusionOk="0">
                  <a:moveTo>
                    <a:pt x="6353" y="0"/>
                  </a:moveTo>
                  <a:cubicBezTo>
                    <a:pt x="5744" y="0"/>
                    <a:pt x="5124" y="91"/>
                    <a:pt x="4512" y="282"/>
                  </a:cubicBezTo>
                  <a:cubicBezTo>
                    <a:pt x="2139" y="1034"/>
                    <a:pt x="451" y="3122"/>
                    <a:pt x="217" y="5612"/>
                  </a:cubicBezTo>
                  <a:cubicBezTo>
                    <a:pt x="0" y="8084"/>
                    <a:pt x="1287" y="10457"/>
                    <a:pt x="3492" y="11627"/>
                  </a:cubicBezTo>
                  <a:cubicBezTo>
                    <a:pt x="4448" y="12131"/>
                    <a:pt x="5429" y="12358"/>
                    <a:pt x="6378" y="12358"/>
                  </a:cubicBezTo>
                  <a:cubicBezTo>
                    <a:pt x="10242" y="12358"/>
                    <a:pt x="13555" y="8587"/>
                    <a:pt x="12281" y="4375"/>
                  </a:cubicBezTo>
                  <a:cubicBezTo>
                    <a:pt x="11452" y="1713"/>
                    <a:pt x="9001" y="0"/>
                    <a:pt x="6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2;p73"/>
            <p:cNvSpPr/>
            <p:nvPr/>
          </p:nvSpPr>
          <p:spPr>
            <a:xfrm>
              <a:off x="2648750" y="3279525"/>
              <a:ext cx="306625" cy="263725"/>
            </a:xfrm>
            <a:custGeom>
              <a:avLst/>
              <a:gdLst/>
              <a:ahLst/>
              <a:cxnLst/>
              <a:rect l="l" t="t" r="r" b="b"/>
              <a:pathLst>
                <a:path w="12265" h="10549" extrusionOk="0">
                  <a:moveTo>
                    <a:pt x="6299" y="0"/>
                  </a:moveTo>
                  <a:cubicBezTo>
                    <a:pt x="5726" y="0"/>
                    <a:pt x="5141" y="87"/>
                    <a:pt x="4562" y="270"/>
                  </a:cubicBezTo>
                  <a:cubicBezTo>
                    <a:pt x="1654" y="1189"/>
                    <a:pt x="0" y="4180"/>
                    <a:pt x="869" y="6937"/>
                  </a:cubicBezTo>
                  <a:cubicBezTo>
                    <a:pt x="1565" y="9145"/>
                    <a:pt x="3675" y="10549"/>
                    <a:pt x="5981" y="10549"/>
                  </a:cubicBezTo>
                  <a:cubicBezTo>
                    <a:pt x="6554" y="10549"/>
                    <a:pt x="7140" y="10462"/>
                    <a:pt x="7720" y="10279"/>
                  </a:cubicBezTo>
                  <a:cubicBezTo>
                    <a:pt x="10627" y="9360"/>
                    <a:pt x="12264" y="6386"/>
                    <a:pt x="11395" y="3612"/>
                  </a:cubicBezTo>
                  <a:cubicBezTo>
                    <a:pt x="10700" y="1404"/>
                    <a:pt x="8600" y="0"/>
                    <a:pt x="6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3;p73"/>
            <p:cNvSpPr/>
            <p:nvPr/>
          </p:nvSpPr>
          <p:spPr>
            <a:xfrm>
              <a:off x="2671300" y="3298875"/>
              <a:ext cx="261925" cy="225025"/>
            </a:xfrm>
            <a:custGeom>
              <a:avLst/>
              <a:gdLst/>
              <a:ahLst/>
              <a:cxnLst/>
              <a:rect l="l" t="t" r="r" b="b"/>
              <a:pathLst>
                <a:path w="10477" h="9001" extrusionOk="0">
                  <a:moveTo>
                    <a:pt x="5372" y="1"/>
                  </a:moveTo>
                  <a:cubicBezTo>
                    <a:pt x="4884" y="1"/>
                    <a:pt x="4386" y="75"/>
                    <a:pt x="3894" y="231"/>
                  </a:cubicBezTo>
                  <a:cubicBezTo>
                    <a:pt x="1404" y="1000"/>
                    <a:pt x="0" y="3556"/>
                    <a:pt x="752" y="5912"/>
                  </a:cubicBezTo>
                  <a:cubicBezTo>
                    <a:pt x="1341" y="7799"/>
                    <a:pt x="3130" y="9000"/>
                    <a:pt x="5098" y="9000"/>
                  </a:cubicBezTo>
                  <a:cubicBezTo>
                    <a:pt x="5588" y="9000"/>
                    <a:pt x="6088" y="8926"/>
                    <a:pt x="6584" y="8770"/>
                  </a:cubicBezTo>
                  <a:cubicBezTo>
                    <a:pt x="9056" y="7984"/>
                    <a:pt x="10477" y="5445"/>
                    <a:pt x="9725" y="3089"/>
                  </a:cubicBezTo>
                  <a:cubicBezTo>
                    <a:pt x="9136" y="1202"/>
                    <a:pt x="7336" y="1"/>
                    <a:pt x="5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497610" y="227545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7274868" y="2592145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260442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Dataset Overview</a:t>
            </a:r>
            <a:endParaRPr lang="en-US" sz="2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11213" y="868044"/>
            <a:ext cx="4707547" cy="3818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Amadeus Flight API </a:t>
            </a:r>
            <a:r>
              <a:rPr lang="en-US" sz="1600" dirty="0">
                <a:solidFill>
                  <a:srgbClr val="FF33CC"/>
                </a:solidFill>
                <a:latin typeface="Segoe UI Variable Display Semib" pitchFamily="2" charset="0"/>
              </a:rPr>
              <a:t>(Real-time flight data</a:t>
            </a:r>
            <a:r>
              <a:rPr lang="en-US" sz="1600" dirty="0" smtClean="0">
                <a:solidFill>
                  <a:srgbClr val="FF33CC"/>
                </a:solidFill>
                <a:latin typeface="Segoe UI Variable Display Semib" pitchFamily="2" charset="0"/>
              </a:rPr>
              <a:t>)</a:t>
            </a:r>
            <a:r>
              <a:rPr lang="en-US" sz="1600" b="1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Flight Search &amp; Pricing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Real-time flight availability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 smtClean="0">
                <a:latin typeface="Segoe UI Variable Display Semib" pitchFamily="2" charset="0"/>
              </a:rPr>
              <a:t>Multi-city </a:t>
            </a:r>
            <a:r>
              <a:rPr lang="en-US" sz="1400" dirty="0">
                <a:latin typeface="Segoe UI Variable Display Semib" pitchFamily="2" charset="0"/>
              </a:rPr>
              <a:t>routing options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Cabin class availability</a:t>
            </a:r>
            <a:endParaRPr lang="en-US" sz="1400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 smtClean="0">
              <a:latin typeface="Segoe UI Variable Display Semib" pitchFamily="2" charset="0"/>
            </a:endParaRPr>
          </a:p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Airline Information:</a:t>
            </a:r>
            <a:endParaRPr lang="en-US" sz="1600" b="1" u="sng" dirty="0">
              <a:solidFill>
                <a:srgbClr val="FFFFFF"/>
              </a:solidFill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IATA/ICAO airline codes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Carrier details and logos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Operating airlines data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Codeshare information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</p:txBody>
      </p:sp>
      <p:sp>
        <p:nvSpPr>
          <p:cNvPr id="190" name="Google Shape;634;p70"/>
          <p:cNvSpPr txBox="1">
            <a:spLocks/>
          </p:cNvSpPr>
          <p:nvPr/>
        </p:nvSpPr>
        <p:spPr>
          <a:xfrm>
            <a:off x="4782867" y="868044"/>
            <a:ext cx="4707547" cy="381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3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Airport Data</a:t>
            </a:r>
            <a:r>
              <a:rPr lang="en-US" sz="1600" b="1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Airport codes and locations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City/Airport search functionality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Terminal information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Geographic </a:t>
            </a:r>
            <a:r>
              <a:rPr lang="en-US" sz="1400" dirty="0" smtClean="0">
                <a:latin typeface="Segoe UI Variable Display Semib" pitchFamily="2" charset="0"/>
              </a:rPr>
              <a:t>coordinates</a:t>
            </a:r>
          </a:p>
          <a:p>
            <a:pPr marL="152400" indent="0">
              <a:buSzPct val="150000"/>
              <a:buNone/>
            </a:pPr>
            <a:endParaRPr lang="en-US" sz="1400" dirty="0" smtClean="0">
              <a:latin typeface="Segoe UI Variable Display Semib" pitchFamily="2" charset="0"/>
            </a:endParaRPr>
          </a:p>
          <a:p>
            <a:pPr marL="152400" indent="0">
              <a:buSzPct val="150000"/>
              <a:buNone/>
            </a:pPr>
            <a:r>
              <a:rPr lang="en-US" sz="1600" b="1" u="sng" dirty="0" smtClean="0">
                <a:solidFill>
                  <a:srgbClr val="FFFFFF"/>
                </a:solidFill>
                <a:latin typeface="Segoe UI Variable Display Semib" pitchFamily="2" charset="0"/>
              </a:rPr>
              <a:t>Booking Details: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 smtClean="0">
                <a:latin typeface="Segoe UI Variable Display Semib" pitchFamily="2" charset="0"/>
              </a:rPr>
              <a:t>Fare </a:t>
            </a:r>
            <a:r>
              <a:rPr lang="en-US" sz="1400" dirty="0">
                <a:latin typeface="Segoe UI Variable Display Semib" pitchFamily="2" charset="0"/>
              </a:rPr>
              <a:t>rules and conditions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Baggage allowance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Meal preferences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400" dirty="0">
                <a:latin typeface="Segoe UI Variable Display Semib" pitchFamily="2" charset="0"/>
              </a:rPr>
              <a:t>Seat availability</a:t>
            </a:r>
            <a:endParaRPr lang="en-US" sz="1400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</p:txBody>
      </p:sp>
      <p:grpSp>
        <p:nvGrpSpPr>
          <p:cNvPr id="222" name="Google Shape;797;p76"/>
          <p:cNvGrpSpPr/>
          <p:nvPr/>
        </p:nvGrpSpPr>
        <p:grpSpPr>
          <a:xfrm>
            <a:off x="1913426" y="3646476"/>
            <a:ext cx="3150527" cy="1509723"/>
            <a:chOff x="176650" y="2228775"/>
            <a:chExt cx="3385600" cy="1730200"/>
          </a:xfrm>
        </p:grpSpPr>
        <p:sp>
          <p:nvSpPr>
            <p:cNvPr id="223" name="Google Shape;798;p76"/>
            <p:cNvSpPr/>
            <p:nvPr/>
          </p:nvSpPr>
          <p:spPr>
            <a:xfrm>
              <a:off x="2251025" y="2962700"/>
              <a:ext cx="1311225" cy="533850"/>
            </a:xfrm>
            <a:custGeom>
              <a:avLst/>
              <a:gdLst/>
              <a:ahLst/>
              <a:cxnLst/>
              <a:rect l="l" t="t" r="r" b="b"/>
              <a:pathLst>
                <a:path w="52449" h="21354" extrusionOk="0">
                  <a:moveTo>
                    <a:pt x="18798" y="0"/>
                  </a:moveTo>
                  <a:lnTo>
                    <a:pt x="1" y="12749"/>
                  </a:lnTo>
                  <a:lnTo>
                    <a:pt x="52449" y="21354"/>
                  </a:lnTo>
                  <a:lnTo>
                    <a:pt x="48138" y="16358"/>
                  </a:lnTo>
                  <a:lnTo>
                    <a:pt x="18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99;p76"/>
            <p:cNvSpPr/>
            <p:nvPr/>
          </p:nvSpPr>
          <p:spPr>
            <a:xfrm>
              <a:off x="2426475" y="3461850"/>
              <a:ext cx="1007975" cy="497125"/>
            </a:xfrm>
            <a:custGeom>
              <a:avLst/>
              <a:gdLst/>
              <a:ahLst/>
              <a:cxnLst/>
              <a:rect l="l" t="t" r="r" b="b"/>
              <a:pathLst>
                <a:path w="40319" h="19885" extrusionOk="0">
                  <a:moveTo>
                    <a:pt x="36726" y="1"/>
                  </a:moveTo>
                  <a:cubicBezTo>
                    <a:pt x="35974" y="385"/>
                    <a:pt x="34721" y="2140"/>
                    <a:pt x="34721" y="2140"/>
                  </a:cubicBezTo>
                  <a:cubicBezTo>
                    <a:pt x="34721" y="2140"/>
                    <a:pt x="34971" y="1505"/>
                    <a:pt x="33718" y="1388"/>
                  </a:cubicBezTo>
                  <a:cubicBezTo>
                    <a:pt x="33693" y="1385"/>
                    <a:pt x="33668" y="1384"/>
                    <a:pt x="33641" y="1384"/>
                  </a:cubicBezTo>
                  <a:cubicBezTo>
                    <a:pt x="32372" y="1384"/>
                    <a:pt x="29725" y="4495"/>
                    <a:pt x="29725" y="4495"/>
                  </a:cubicBezTo>
                  <a:cubicBezTo>
                    <a:pt x="29725" y="4495"/>
                    <a:pt x="30654" y="3102"/>
                    <a:pt x="29382" y="3102"/>
                  </a:cubicBezTo>
                  <a:cubicBezTo>
                    <a:pt x="29333" y="3102"/>
                    <a:pt x="29280" y="3104"/>
                    <a:pt x="29224" y="3109"/>
                  </a:cubicBezTo>
                  <a:cubicBezTo>
                    <a:pt x="27737" y="3242"/>
                    <a:pt x="25732" y="6350"/>
                    <a:pt x="25732" y="6350"/>
                  </a:cubicBezTo>
                  <a:cubicBezTo>
                    <a:pt x="25732" y="6350"/>
                    <a:pt x="25989" y="5005"/>
                    <a:pt x="24843" y="5005"/>
                  </a:cubicBezTo>
                  <a:cubicBezTo>
                    <a:pt x="24590" y="5005"/>
                    <a:pt x="24268" y="5070"/>
                    <a:pt x="23860" y="5231"/>
                  </a:cubicBezTo>
                  <a:cubicBezTo>
                    <a:pt x="21621" y="6083"/>
                    <a:pt x="20368" y="8840"/>
                    <a:pt x="20368" y="8840"/>
                  </a:cubicBezTo>
                  <a:cubicBezTo>
                    <a:pt x="20368" y="8840"/>
                    <a:pt x="19680" y="7775"/>
                    <a:pt x="18921" y="7775"/>
                  </a:cubicBezTo>
                  <a:cubicBezTo>
                    <a:pt x="18819" y="7775"/>
                    <a:pt x="18716" y="7794"/>
                    <a:pt x="18614" y="7837"/>
                  </a:cubicBezTo>
                  <a:cubicBezTo>
                    <a:pt x="17728" y="8221"/>
                    <a:pt x="17110" y="10477"/>
                    <a:pt x="17110" y="10477"/>
                  </a:cubicBezTo>
                  <a:cubicBezTo>
                    <a:pt x="17110" y="10477"/>
                    <a:pt x="16636" y="10209"/>
                    <a:pt x="16087" y="10209"/>
                  </a:cubicBezTo>
                  <a:cubicBezTo>
                    <a:pt x="15886" y="10209"/>
                    <a:pt x="15674" y="10245"/>
                    <a:pt x="15472" y="10343"/>
                  </a:cubicBezTo>
                  <a:cubicBezTo>
                    <a:pt x="14721" y="10728"/>
                    <a:pt x="13601" y="12348"/>
                    <a:pt x="13601" y="12348"/>
                  </a:cubicBezTo>
                  <a:lnTo>
                    <a:pt x="0" y="19884"/>
                  </a:lnTo>
                  <a:lnTo>
                    <a:pt x="40318" y="736"/>
                  </a:lnTo>
                  <a:lnTo>
                    <a:pt x="367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800;p76"/>
            <p:cNvSpPr/>
            <p:nvPr/>
          </p:nvSpPr>
          <p:spPr>
            <a:xfrm>
              <a:off x="1482850" y="3324025"/>
              <a:ext cx="1240225" cy="594000"/>
            </a:xfrm>
            <a:custGeom>
              <a:avLst/>
              <a:gdLst/>
              <a:ahLst/>
              <a:cxnLst/>
              <a:rect l="l" t="t" r="r" b="b"/>
              <a:pathLst>
                <a:path w="49609" h="23760" extrusionOk="0">
                  <a:moveTo>
                    <a:pt x="46584" y="0"/>
                  </a:moveTo>
                  <a:cubicBezTo>
                    <a:pt x="45949" y="318"/>
                    <a:pt x="44930" y="1754"/>
                    <a:pt x="44930" y="1754"/>
                  </a:cubicBezTo>
                  <a:cubicBezTo>
                    <a:pt x="44930" y="1754"/>
                    <a:pt x="45114" y="1237"/>
                    <a:pt x="44095" y="1136"/>
                  </a:cubicBezTo>
                  <a:cubicBezTo>
                    <a:pt x="44076" y="1134"/>
                    <a:pt x="44057" y="1133"/>
                    <a:pt x="44037" y="1133"/>
                  </a:cubicBezTo>
                  <a:cubicBezTo>
                    <a:pt x="42992" y="1133"/>
                    <a:pt x="40786" y="3709"/>
                    <a:pt x="40786" y="3709"/>
                  </a:cubicBezTo>
                  <a:cubicBezTo>
                    <a:pt x="40786" y="3709"/>
                    <a:pt x="41542" y="2567"/>
                    <a:pt x="40504" y="2567"/>
                  </a:cubicBezTo>
                  <a:cubicBezTo>
                    <a:pt x="40462" y="2567"/>
                    <a:pt x="40417" y="2569"/>
                    <a:pt x="40369" y="2573"/>
                  </a:cubicBezTo>
                  <a:cubicBezTo>
                    <a:pt x="39149" y="2673"/>
                    <a:pt x="37495" y="5247"/>
                    <a:pt x="37495" y="5247"/>
                  </a:cubicBezTo>
                  <a:cubicBezTo>
                    <a:pt x="37495" y="5247"/>
                    <a:pt x="37707" y="4139"/>
                    <a:pt x="36760" y="4139"/>
                  </a:cubicBezTo>
                  <a:cubicBezTo>
                    <a:pt x="36549" y="4139"/>
                    <a:pt x="36281" y="4194"/>
                    <a:pt x="35941" y="4328"/>
                  </a:cubicBezTo>
                  <a:cubicBezTo>
                    <a:pt x="34086" y="5046"/>
                    <a:pt x="33067" y="7318"/>
                    <a:pt x="33067" y="7318"/>
                  </a:cubicBezTo>
                  <a:cubicBezTo>
                    <a:pt x="33067" y="7318"/>
                    <a:pt x="32525" y="6428"/>
                    <a:pt x="31894" y="6428"/>
                  </a:cubicBezTo>
                  <a:cubicBezTo>
                    <a:pt x="31807" y="6428"/>
                    <a:pt x="31719" y="6445"/>
                    <a:pt x="31630" y="6483"/>
                  </a:cubicBezTo>
                  <a:cubicBezTo>
                    <a:pt x="30912" y="6800"/>
                    <a:pt x="30394" y="8655"/>
                    <a:pt x="30394" y="8655"/>
                  </a:cubicBezTo>
                  <a:cubicBezTo>
                    <a:pt x="30394" y="8655"/>
                    <a:pt x="30025" y="8436"/>
                    <a:pt x="29581" y="8436"/>
                  </a:cubicBezTo>
                  <a:cubicBezTo>
                    <a:pt x="29412" y="8436"/>
                    <a:pt x="29232" y="8467"/>
                    <a:pt x="29057" y="8555"/>
                  </a:cubicBezTo>
                  <a:cubicBezTo>
                    <a:pt x="28439" y="8856"/>
                    <a:pt x="27520" y="10192"/>
                    <a:pt x="27520" y="10192"/>
                  </a:cubicBezTo>
                  <a:lnTo>
                    <a:pt x="1" y="23760"/>
                  </a:lnTo>
                  <a:lnTo>
                    <a:pt x="1" y="23760"/>
                  </a:lnTo>
                  <a:lnTo>
                    <a:pt x="49608" y="618"/>
                  </a:lnTo>
                  <a:lnTo>
                    <a:pt x="46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801;p76"/>
            <p:cNvSpPr/>
            <p:nvPr/>
          </p:nvSpPr>
          <p:spPr>
            <a:xfrm>
              <a:off x="2251025" y="2996950"/>
              <a:ext cx="1311225" cy="500025"/>
            </a:xfrm>
            <a:custGeom>
              <a:avLst/>
              <a:gdLst/>
              <a:ahLst/>
              <a:cxnLst/>
              <a:rect l="l" t="t" r="r" b="b"/>
              <a:pathLst>
                <a:path w="52449" h="20001" extrusionOk="0">
                  <a:moveTo>
                    <a:pt x="18380" y="0"/>
                  </a:moveTo>
                  <a:lnTo>
                    <a:pt x="1" y="11396"/>
                  </a:lnTo>
                  <a:lnTo>
                    <a:pt x="52449" y="20000"/>
                  </a:lnTo>
                  <a:cubicBezTo>
                    <a:pt x="51998" y="18062"/>
                    <a:pt x="50728" y="16425"/>
                    <a:pt x="48974" y="15539"/>
                  </a:cubicBezTo>
                  <a:lnTo>
                    <a:pt x="18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802;p76"/>
            <p:cNvSpPr/>
            <p:nvPr/>
          </p:nvSpPr>
          <p:spPr>
            <a:xfrm>
              <a:off x="1252275" y="3541225"/>
              <a:ext cx="477050" cy="146225"/>
            </a:xfrm>
            <a:custGeom>
              <a:avLst/>
              <a:gdLst/>
              <a:ahLst/>
              <a:cxnLst/>
              <a:rect l="l" t="t" r="r" b="b"/>
              <a:pathLst>
                <a:path w="19082" h="5849" extrusionOk="0">
                  <a:moveTo>
                    <a:pt x="12900" y="1"/>
                  </a:moveTo>
                  <a:lnTo>
                    <a:pt x="1" y="2423"/>
                  </a:lnTo>
                  <a:lnTo>
                    <a:pt x="16826" y="5848"/>
                  </a:lnTo>
                  <a:lnTo>
                    <a:pt x="19082" y="4579"/>
                  </a:lnTo>
                  <a:lnTo>
                    <a:pt x="129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803;p76"/>
            <p:cNvSpPr/>
            <p:nvPr/>
          </p:nvSpPr>
          <p:spPr>
            <a:xfrm>
              <a:off x="1252275" y="3549150"/>
              <a:ext cx="477050" cy="138300"/>
            </a:xfrm>
            <a:custGeom>
              <a:avLst/>
              <a:gdLst/>
              <a:ahLst/>
              <a:cxnLst/>
              <a:rect l="l" t="t" r="r" b="b"/>
              <a:pathLst>
                <a:path w="19082" h="5532" extrusionOk="0">
                  <a:moveTo>
                    <a:pt x="12448" y="1"/>
                  </a:moveTo>
                  <a:lnTo>
                    <a:pt x="1" y="2106"/>
                  </a:lnTo>
                  <a:lnTo>
                    <a:pt x="16826" y="5531"/>
                  </a:lnTo>
                  <a:lnTo>
                    <a:pt x="19082" y="4262"/>
                  </a:lnTo>
                  <a:lnTo>
                    <a:pt x="124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804;p76"/>
            <p:cNvSpPr/>
            <p:nvPr/>
          </p:nvSpPr>
          <p:spPr>
            <a:xfrm>
              <a:off x="988700" y="2228775"/>
              <a:ext cx="2458700" cy="1404700"/>
            </a:xfrm>
            <a:custGeom>
              <a:avLst/>
              <a:gdLst/>
              <a:ahLst/>
              <a:cxnLst/>
              <a:rect l="l" t="t" r="r" b="b"/>
              <a:pathLst>
                <a:path w="98348" h="56188" extrusionOk="0">
                  <a:moveTo>
                    <a:pt x="83828" y="0"/>
                  </a:moveTo>
                  <a:cubicBezTo>
                    <a:pt x="77866" y="0"/>
                    <a:pt x="72048" y="4278"/>
                    <a:pt x="72048" y="4278"/>
                  </a:cubicBezTo>
                  <a:lnTo>
                    <a:pt x="6350" y="47954"/>
                  </a:lnTo>
                  <a:lnTo>
                    <a:pt x="1538" y="52281"/>
                  </a:lnTo>
                  <a:lnTo>
                    <a:pt x="385" y="54219"/>
                  </a:lnTo>
                  <a:cubicBezTo>
                    <a:pt x="0" y="54905"/>
                    <a:pt x="301" y="55757"/>
                    <a:pt x="1036" y="56041"/>
                  </a:cubicBezTo>
                  <a:cubicBezTo>
                    <a:pt x="1306" y="56134"/>
                    <a:pt x="1576" y="56187"/>
                    <a:pt x="1845" y="56187"/>
                  </a:cubicBezTo>
                  <a:cubicBezTo>
                    <a:pt x="1960" y="56187"/>
                    <a:pt x="2075" y="56178"/>
                    <a:pt x="2189" y="56158"/>
                  </a:cubicBezTo>
                  <a:lnTo>
                    <a:pt x="23743" y="53167"/>
                  </a:lnTo>
                  <a:cubicBezTo>
                    <a:pt x="26751" y="52749"/>
                    <a:pt x="29675" y="51897"/>
                    <a:pt x="32415" y="50610"/>
                  </a:cubicBezTo>
                  <a:lnTo>
                    <a:pt x="43977" y="45180"/>
                  </a:lnTo>
                  <a:cubicBezTo>
                    <a:pt x="43977" y="45180"/>
                    <a:pt x="52883" y="44261"/>
                    <a:pt x="62106" y="37628"/>
                  </a:cubicBezTo>
                  <a:cubicBezTo>
                    <a:pt x="70260" y="31780"/>
                    <a:pt x="69542" y="29240"/>
                    <a:pt x="69542" y="29240"/>
                  </a:cubicBezTo>
                  <a:cubicBezTo>
                    <a:pt x="69542" y="29240"/>
                    <a:pt x="91179" y="15239"/>
                    <a:pt x="94989" y="8672"/>
                  </a:cubicBezTo>
                  <a:cubicBezTo>
                    <a:pt x="98347" y="2857"/>
                    <a:pt x="90093" y="2089"/>
                    <a:pt x="90093" y="2089"/>
                  </a:cubicBezTo>
                  <a:cubicBezTo>
                    <a:pt x="88165" y="561"/>
                    <a:pt x="85987" y="0"/>
                    <a:pt x="83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805;p76"/>
            <p:cNvSpPr/>
            <p:nvPr/>
          </p:nvSpPr>
          <p:spPr>
            <a:xfrm>
              <a:off x="1360475" y="2478375"/>
              <a:ext cx="1416075" cy="918800"/>
            </a:xfrm>
            <a:custGeom>
              <a:avLst/>
              <a:gdLst/>
              <a:ahLst/>
              <a:cxnLst/>
              <a:rect l="l" t="t" r="r" b="b"/>
              <a:pathLst>
                <a:path w="56643" h="36752" extrusionOk="0">
                  <a:moveTo>
                    <a:pt x="56071" y="0"/>
                  </a:moveTo>
                  <a:cubicBezTo>
                    <a:pt x="55972" y="0"/>
                    <a:pt x="55866" y="30"/>
                    <a:pt x="55757" y="92"/>
                  </a:cubicBezTo>
                  <a:cubicBezTo>
                    <a:pt x="55389" y="325"/>
                    <a:pt x="55138" y="910"/>
                    <a:pt x="55188" y="1378"/>
                  </a:cubicBezTo>
                  <a:cubicBezTo>
                    <a:pt x="55248" y="1700"/>
                    <a:pt x="55452" y="1894"/>
                    <a:pt x="55698" y="1894"/>
                  </a:cubicBezTo>
                  <a:cubicBezTo>
                    <a:pt x="55797" y="1894"/>
                    <a:pt x="55902" y="1863"/>
                    <a:pt x="56007" y="1796"/>
                  </a:cubicBezTo>
                  <a:cubicBezTo>
                    <a:pt x="56375" y="1562"/>
                    <a:pt x="56642" y="977"/>
                    <a:pt x="56575" y="509"/>
                  </a:cubicBezTo>
                  <a:cubicBezTo>
                    <a:pt x="56516" y="186"/>
                    <a:pt x="56319" y="0"/>
                    <a:pt x="56071" y="0"/>
                  </a:cubicBezTo>
                  <a:close/>
                  <a:moveTo>
                    <a:pt x="51840" y="2686"/>
                  </a:moveTo>
                  <a:cubicBezTo>
                    <a:pt x="51734" y="2686"/>
                    <a:pt x="51617" y="2723"/>
                    <a:pt x="51496" y="2798"/>
                  </a:cubicBezTo>
                  <a:cubicBezTo>
                    <a:pt x="51128" y="3032"/>
                    <a:pt x="50878" y="3617"/>
                    <a:pt x="50928" y="4068"/>
                  </a:cubicBezTo>
                  <a:cubicBezTo>
                    <a:pt x="50987" y="4399"/>
                    <a:pt x="51187" y="4587"/>
                    <a:pt x="51430" y="4587"/>
                  </a:cubicBezTo>
                  <a:cubicBezTo>
                    <a:pt x="51531" y="4587"/>
                    <a:pt x="51639" y="4555"/>
                    <a:pt x="51747" y="4486"/>
                  </a:cubicBezTo>
                  <a:cubicBezTo>
                    <a:pt x="52114" y="4252"/>
                    <a:pt x="52381" y="3667"/>
                    <a:pt x="52315" y="3216"/>
                  </a:cubicBezTo>
                  <a:cubicBezTo>
                    <a:pt x="52268" y="2878"/>
                    <a:pt x="52083" y="2686"/>
                    <a:pt x="51840" y="2686"/>
                  </a:cubicBezTo>
                  <a:close/>
                  <a:moveTo>
                    <a:pt x="47596" y="5360"/>
                  </a:moveTo>
                  <a:cubicBezTo>
                    <a:pt x="47490" y="5360"/>
                    <a:pt x="47373" y="5396"/>
                    <a:pt x="47252" y="5472"/>
                  </a:cubicBezTo>
                  <a:cubicBezTo>
                    <a:pt x="46884" y="5706"/>
                    <a:pt x="46634" y="6290"/>
                    <a:pt x="46684" y="6742"/>
                  </a:cubicBezTo>
                  <a:cubicBezTo>
                    <a:pt x="46743" y="7072"/>
                    <a:pt x="46943" y="7261"/>
                    <a:pt x="47186" y="7261"/>
                  </a:cubicBezTo>
                  <a:cubicBezTo>
                    <a:pt x="47287" y="7261"/>
                    <a:pt x="47395" y="7228"/>
                    <a:pt x="47503" y="7159"/>
                  </a:cubicBezTo>
                  <a:cubicBezTo>
                    <a:pt x="47887" y="6925"/>
                    <a:pt x="48137" y="6341"/>
                    <a:pt x="48071" y="5889"/>
                  </a:cubicBezTo>
                  <a:cubicBezTo>
                    <a:pt x="48024" y="5551"/>
                    <a:pt x="47839" y="5360"/>
                    <a:pt x="47596" y="5360"/>
                  </a:cubicBezTo>
                  <a:close/>
                  <a:moveTo>
                    <a:pt x="43344" y="8044"/>
                  </a:moveTo>
                  <a:cubicBezTo>
                    <a:pt x="43242" y="8044"/>
                    <a:pt x="43133" y="8076"/>
                    <a:pt x="43025" y="8145"/>
                  </a:cubicBezTo>
                  <a:cubicBezTo>
                    <a:pt x="42640" y="8379"/>
                    <a:pt x="42390" y="8947"/>
                    <a:pt x="42457" y="9415"/>
                  </a:cubicBezTo>
                  <a:cubicBezTo>
                    <a:pt x="42516" y="9745"/>
                    <a:pt x="42708" y="9934"/>
                    <a:pt x="42951" y="9934"/>
                  </a:cubicBezTo>
                  <a:cubicBezTo>
                    <a:pt x="43052" y="9934"/>
                    <a:pt x="43162" y="9901"/>
                    <a:pt x="43275" y="9833"/>
                  </a:cubicBezTo>
                  <a:cubicBezTo>
                    <a:pt x="43643" y="9599"/>
                    <a:pt x="43894" y="9014"/>
                    <a:pt x="43827" y="8563"/>
                  </a:cubicBezTo>
                  <a:cubicBezTo>
                    <a:pt x="43791" y="8232"/>
                    <a:pt x="43589" y="8044"/>
                    <a:pt x="43344" y="8044"/>
                  </a:cubicBezTo>
                  <a:close/>
                  <a:moveTo>
                    <a:pt x="39110" y="10723"/>
                  </a:moveTo>
                  <a:cubicBezTo>
                    <a:pt x="39005" y="10723"/>
                    <a:pt x="38892" y="10759"/>
                    <a:pt x="38781" y="10835"/>
                  </a:cubicBezTo>
                  <a:cubicBezTo>
                    <a:pt x="38396" y="11069"/>
                    <a:pt x="38146" y="11654"/>
                    <a:pt x="38213" y="12105"/>
                  </a:cubicBezTo>
                  <a:cubicBezTo>
                    <a:pt x="38272" y="12435"/>
                    <a:pt x="38464" y="12624"/>
                    <a:pt x="38707" y="12624"/>
                  </a:cubicBezTo>
                  <a:cubicBezTo>
                    <a:pt x="38808" y="12624"/>
                    <a:pt x="38918" y="12591"/>
                    <a:pt x="39031" y="12523"/>
                  </a:cubicBezTo>
                  <a:cubicBezTo>
                    <a:pt x="39399" y="12305"/>
                    <a:pt x="39650" y="11721"/>
                    <a:pt x="39599" y="11253"/>
                  </a:cubicBezTo>
                  <a:cubicBezTo>
                    <a:pt x="39553" y="10915"/>
                    <a:pt x="39352" y="10723"/>
                    <a:pt x="39110" y="10723"/>
                  </a:cubicBezTo>
                  <a:close/>
                  <a:moveTo>
                    <a:pt x="34873" y="13397"/>
                  </a:moveTo>
                  <a:cubicBezTo>
                    <a:pt x="34768" y="13397"/>
                    <a:pt x="34653" y="13433"/>
                    <a:pt x="34537" y="13509"/>
                  </a:cubicBezTo>
                  <a:cubicBezTo>
                    <a:pt x="34169" y="13742"/>
                    <a:pt x="33918" y="14327"/>
                    <a:pt x="33969" y="14778"/>
                  </a:cubicBezTo>
                  <a:cubicBezTo>
                    <a:pt x="34016" y="15109"/>
                    <a:pt x="34221" y="15297"/>
                    <a:pt x="34467" y="15297"/>
                  </a:cubicBezTo>
                  <a:cubicBezTo>
                    <a:pt x="34570" y="15297"/>
                    <a:pt x="34679" y="15265"/>
                    <a:pt x="34787" y="15196"/>
                  </a:cubicBezTo>
                  <a:cubicBezTo>
                    <a:pt x="35155" y="14979"/>
                    <a:pt x="35406" y="14394"/>
                    <a:pt x="35355" y="13926"/>
                  </a:cubicBezTo>
                  <a:cubicBezTo>
                    <a:pt x="35309" y="13588"/>
                    <a:pt x="35116" y="13397"/>
                    <a:pt x="34873" y="13397"/>
                  </a:cubicBezTo>
                  <a:close/>
                  <a:moveTo>
                    <a:pt x="30612" y="16083"/>
                  </a:moveTo>
                  <a:cubicBezTo>
                    <a:pt x="30512" y="16083"/>
                    <a:pt x="30403" y="16115"/>
                    <a:pt x="30293" y="16182"/>
                  </a:cubicBezTo>
                  <a:cubicBezTo>
                    <a:pt x="29925" y="16416"/>
                    <a:pt x="29675" y="17001"/>
                    <a:pt x="29741" y="17452"/>
                  </a:cubicBezTo>
                  <a:cubicBezTo>
                    <a:pt x="29800" y="17782"/>
                    <a:pt x="29993" y="17971"/>
                    <a:pt x="30230" y="17971"/>
                  </a:cubicBezTo>
                  <a:cubicBezTo>
                    <a:pt x="30329" y="17971"/>
                    <a:pt x="30435" y="17938"/>
                    <a:pt x="30543" y="17869"/>
                  </a:cubicBezTo>
                  <a:cubicBezTo>
                    <a:pt x="30928" y="17652"/>
                    <a:pt x="31178" y="17067"/>
                    <a:pt x="31111" y="16600"/>
                  </a:cubicBezTo>
                  <a:cubicBezTo>
                    <a:pt x="31064" y="16278"/>
                    <a:pt x="30863" y="16083"/>
                    <a:pt x="30612" y="16083"/>
                  </a:cubicBezTo>
                  <a:close/>
                  <a:moveTo>
                    <a:pt x="26387" y="18763"/>
                  </a:moveTo>
                  <a:cubicBezTo>
                    <a:pt x="26284" y="18763"/>
                    <a:pt x="26174" y="18798"/>
                    <a:pt x="26065" y="18872"/>
                  </a:cubicBezTo>
                  <a:cubicBezTo>
                    <a:pt x="25681" y="19106"/>
                    <a:pt x="25431" y="19691"/>
                    <a:pt x="25497" y="20159"/>
                  </a:cubicBezTo>
                  <a:cubicBezTo>
                    <a:pt x="25557" y="20481"/>
                    <a:pt x="25754" y="20667"/>
                    <a:pt x="25996" y="20667"/>
                  </a:cubicBezTo>
                  <a:cubicBezTo>
                    <a:pt x="26092" y="20667"/>
                    <a:pt x="26195" y="20638"/>
                    <a:pt x="26299" y="20576"/>
                  </a:cubicBezTo>
                  <a:cubicBezTo>
                    <a:pt x="26684" y="20342"/>
                    <a:pt x="26934" y="19757"/>
                    <a:pt x="26867" y="19290"/>
                  </a:cubicBezTo>
                  <a:cubicBezTo>
                    <a:pt x="26832" y="18960"/>
                    <a:pt x="26631" y="18763"/>
                    <a:pt x="26387" y="18763"/>
                  </a:cubicBezTo>
                  <a:close/>
                  <a:moveTo>
                    <a:pt x="22143" y="21437"/>
                  </a:moveTo>
                  <a:cubicBezTo>
                    <a:pt x="22040" y="21437"/>
                    <a:pt x="21930" y="21471"/>
                    <a:pt x="21821" y="21545"/>
                  </a:cubicBezTo>
                  <a:cubicBezTo>
                    <a:pt x="21437" y="21779"/>
                    <a:pt x="21187" y="22364"/>
                    <a:pt x="21253" y="22832"/>
                  </a:cubicBezTo>
                  <a:cubicBezTo>
                    <a:pt x="21313" y="23155"/>
                    <a:pt x="21510" y="23341"/>
                    <a:pt x="21758" y="23341"/>
                  </a:cubicBezTo>
                  <a:cubicBezTo>
                    <a:pt x="21856" y="23341"/>
                    <a:pt x="21963" y="23311"/>
                    <a:pt x="22072" y="23250"/>
                  </a:cubicBezTo>
                  <a:cubicBezTo>
                    <a:pt x="22440" y="23016"/>
                    <a:pt x="22690" y="22431"/>
                    <a:pt x="22640" y="21963"/>
                  </a:cubicBezTo>
                  <a:cubicBezTo>
                    <a:pt x="22593" y="21633"/>
                    <a:pt x="22389" y="21437"/>
                    <a:pt x="22143" y="21437"/>
                  </a:cubicBezTo>
                  <a:close/>
                  <a:moveTo>
                    <a:pt x="17895" y="24128"/>
                  </a:moveTo>
                  <a:cubicBezTo>
                    <a:pt x="17795" y="24128"/>
                    <a:pt x="17687" y="24157"/>
                    <a:pt x="17577" y="24219"/>
                  </a:cubicBezTo>
                  <a:cubicBezTo>
                    <a:pt x="17210" y="24453"/>
                    <a:pt x="16959" y="25037"/>
                    <a:pt x="17009" y="25505"/>
                  </a:cubicBezTo>
                  <a:cubicBezTo>
                    <a:pt x="17069" y="25828"/>
                    <a:pt x="17274" y="26014"/>
                    <a:pt x="17521" y="26014"/>
                  </a:cubicBezTo>
                  <a:cubicBezTo>
                    <a:pt x="17619" y="26014"/>
                    <a:pt x="17724" y="25985"/>
                    <a:pt x="17828" y="25923"/>
                  </a:cubicBezTo>
                  <a:cubicBezTo>
                    <a:pt x="18212" y="25689"/>
                    <a:pt x="18463" y="25104"/>
                    <a:pt x="18396" y="24636"/>
                  </a:cubicBezTo>
                  <a:cubicBezTo>
                    <a:pt x="18348" y="24314"/>
                    <a:pt x="18147" y="24128"/>
                    <a:pt x="17895" y="24128"/>
                  </a:cubicBezTo>
                  <a:close/>
                  <a:moveTo>
                    <a:pt x="13670" y="26814"/>
                  </a:moveTo>
                  <a:cubicBezTo>
                    <a:pt x="13565" y="26814"/>
                    <a:pt x="13450" y="26850"/>
                    <a:pt x="13334" y="26925"/>
                  </a:cubicBezTo>
                  <a:cubicBezTo>
                    <a:pt x="12966" y="27143"/>
                    <a:pt x="12715" y="27727"/>
                    <a:pt x="12782" y="28195"/>
                  </a:cubicBezTo>
                  <a:cubicBezTo>
                    <a:pt x="12830" y="28517"/>
                    <a:pt x="13031" y="28711"/>
                    <a:pt x="13275" y="28711"/>
                  </a:cubicBezTo>
                  <a:cubicBezTo>
                    <a:pt x="13373" y="28711"/>
                    <a:pt x="13479" y="28680"/>
                    <a:pt x="13584" y="28613"/>
                  </a:cubicBezTo>
                  <a:cubicBezTo>
                    <a:pt x="13968" y="28379"/>
                    <a:pt x="14219" y="27794"/>
                    <a:pt x="14152" y="27343"/>
                  </a:cubicBezTo>
                  <a:cubicBezTo>
                    <a:pt x="14106" y="27005"/>
                    <a:pt x="13913" y="26814"/>
                    <a:pt x="13670" y="26814"/>
                  </a:cubicBezTo>
                  <a:close/>
                  <a:moveTo>
                    <a:pt x="9435" y="29487"/>
                  </a:moveTo>
                  <a:cubicBezTo>
                    <a:pt x="9330" y="29487"/>
                    <a:pt x="9217" y="29523"/>
                    <a:pt x="9106" y="29599"/>
                  </a:cubicBezTo>
                  <a:cubicBezTo>
                    <a:pt x="8722" y="29816"/>
                    <a:pt x="8471" y="30401"/>
                    <a:pt x="8538" y="30869"/>
                  </a:cubicBezTo>
                  <a:cubicBezTo>
                    <a:pt x="8598" y="31190"/>
                    <a:pt x="8793" y="31385"/>
                    <a:pt x="9040" y="31385"/>
                  </a:cubicBezTo>
                  <a:cubicBezTo>
                    <a:pt x="9139" y="31385"/>
                    <a:pt x="9247" y="31353"/>
                    <a:pt x="9357" y="31286"/>
                  </a:cubicBezTo>
                  <a:cubicBezTo>
                    <a:pt x="9724" y="31052"/>
                    <a:pt x="9975" y="30468"/>
                    <a:pt x="9908" y="30017"/>
                  </a:cubicBezTo>
                  <a:cubicBezTo>
                    <a:pt x="9873" y="29679"/>
                    <a:pt x="9676" y="29487"/>
                    <a:pt x="9435" y="29487"/>
                  </a:cubicBezTo>
                  <a:close/>
                  <a:moveTo>
                    <a:pt x="5176" y="32171"/>
                  </a:moveTo>
                  <a:cubicBezTo>
                    <a:pt x="5077" y="32171"/>
                    <a:pt x="4970" y="32203"/>
                    <a:pt x="4862" y="32272"/>
                  </a:cubicBezTo>
                  <a:cubicBezTo>
                    <a:pt x="4478" y="32489"/>
                    <a:pt x="4227" y="33074"/>
                    <a:pt x="4294" y="33542"/>
                  </a:cubicBezTo>
                  <a:cubicBezTo>
                    <a:pt x="4354" y="33864"/>
                    <a:pt x="4549" y="34058"/>
                    <a:pt x="4796" y="34058"/>
                  </a:cubicBezTo>
                  <a:cubicBezTo>
                    <a:pt x="4895" y="34058"/>
                    <a:pt x="5003" y="34027"/>
                    <a:pt x="5113" y="33960"/>
                  </a:cubicBezTo>
                  <a:cubicBezTo>
                    <a:pt x="5480" y="33726"/>
                    <a:pt x="5731" y="33141"/>
                    <a:pt x="5664" y="32690"/>
                  </a:cubicBezTo>
                  <a:cubicBezTo>
                    <a:pt x="5605" y="32360"/>
                    <a:pt x="5413" y="32171"/>
                    <a:pt x="5176" y="32171"/>
                  </a:cubicBezTo>
                  <a:close/>
                  <a:moveTo>
                    <a:pt x="944" y="34850"/>
                  </a:moveTo>
                  <a:cubicBezTo>
                    <a:pt x="841" y="34850"/>
                    <a:pt x="730" y="34886"/>
                    <a:pt x="618" y="34962"/>
                  </a:cubicBezTo>
                  <a:cubicBezTo>
                    <a:pt x="251" y="35196"/>
                    <a:pt x="0" y="35781"/>
                    <a:pt x="50" y="36232"/>
                  </a:cubicBezTo>
                  <a:cubicBezTo>
                    <a:pt x="109" y="36562"/>
                    <a:pt x="310" y="36751"/>
                    <a:pt x="552" y="36751"/>
                  </a:cubicBezTo>
                  <a:cubicBezTo>
                    <a:pt x="653" y="36751"/>
                    <a:pt x="761" y="36719"/>
                    <a:pt x="869" y="36650"/>
                  </a:cubicBezTo>
                  <a:cubicBezTo>
                    <a:pt x="1237" y="36416"/>
                    <a:pt x="1487" y="35831"/>
                    <a:pt x="1437" y="35380"/>
                  </a:cubicBezTo>
                  <a:cubicBezTo>
                    <a:pt x="1379" y="35042"/>
                    <a:pt x="1182" y="34850"/>
                    <a:pt x="944" y="34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806;p76"/>
            <p:cNvSpPr/>
            <p:nvPr/>
          </p:nvSpPr>
          <p:spPr>
            <a:xfrm>
              <a:off x="1199650" y="3120600"/>
              <a:ext cx="479125" cy="292400"/>
            </a:xfrm>
            <a:custGeom>
              <a:avLst/>
              <a:gdLst/>
              <a:ahLst/>
              <a:cxnLst/>
              <a:rect l="l" t="t" r="r" b="b"/>
              <a:pathLst>
                <a:path w="19165" h="11696" extrusionOk="0">
                  <a:moveTo>
                    <a:pt x="17494" y="0"/>
                  </a:moveTo>
                  <a:lnTo>
                    <a:pt x="0" y="11696"/>
                  </a:lnTo>
                  <a:lnTo>
                    <a:pt x="0" y="11696"/>
                  </a:lnTo>
                  <a:lnTo>
                    <a:pt x="19165" y="852"/>
                  </a:lnTo>
                  <a:lnTo>
                    <a:pt x="174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807;p76"/>
            <p:cNvSpPr/>
            <p:nvPr/>
          </p:nvSpPr>
          <p:spPr>
            <a:xfrm>
              <a:off x="2205075" y="2278900"/>
              <a:ext cx="731450" cy="467450"/>
            </a:xfrm>
            <a:custGeom>
              <a:avLst/>
              <a:gdLst/>
              <a:ahLst/>
              <a:cxnLst/>
              <a:rect l="l" t="t" r="r" b="b"/>
              <a:pathLst>
                <a:path w="29258" h="18698" extrusionOk="0">
                  <a:moveTo>
                    <a:pt x="29258" y="0"/>
                  </a:moveTo>
                  <a:lnTo>
                    <a:pt x="1" y="18697"/>
                  </a:lnTo>
                  <a:lnTo>
                    <a:pt x="1" y="18697"/>
                  </a:lnTo>
                  <a:lnTo>
                    <a:pt x="27887" y="4679"/>
                  </a:lnTo>
                  <a:cubicBezTo>
                    <a:pt x="27887" y="4679"/>
                    <a:pt x="27369" y="2423"/>
                    <a:pt x="292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808;p76"/>
            <p:cNvSpPr/>
            <p:nvPr/>
          </p:nvSpPr>
          <p:spPr>
            <a:xfrm>
              <a:off x="1684200" y="2898775"/>
              <a:ext cx="768600" cy="547225"/>
            </a:xfrm>
            <a:custGeom>
              <a:avLst/>
              <a:gdLst/>
              <a:ahLst/>
              <a:cxnLst/>
              <a:rect l="l" t="t" r="r" b="b"/>
              <a:pathLst>
                <a:path w="30744" h="21889" extrusionOk="0">
                  <a:moveTo>
                    <a:pt x="24127" y="1"/>
                  </a:moveTo>
                  <a:cubicBezTo>
                    <a:pt x="17828" y="2039"/>
                    <a:pt x="13217" y="5197"/>
                    <a:pt x="13217" y="5197"/>
                  </a:cubicBezTo>
                  <a:lnTo>
                    <a:pt x="8438" y="11312"/>
                  </a:lnTo>
                  <a:cubicBezTo>
                    <a:pt x="8438" y="11312"/>
                    <a:pt x="14069" y="14988"/>
                    <a:pt x="0" y="21889"/>
                  </a:cubicBezTo>
                  <a:cubicBezTo>
                    <a:pt x="5447" y="19583"/>
                    <a:pt x="16375" y="16425"/>
                    <a:pt x="16375" y="16425"/>
                  </a:cubicBezTo>
                  <a:lnTo>
                    <a:pt x="26149" y="13551"/>
                  </a:lnTo>
                  <a:lnTo>
                    <a:pt x="29023" y="10962"/>
                  </a:lnTo>
                  <a:cubicBezTo>
                    <a:pt x="29023" y="10962"/>
                    <a:pt x="30744" y="6567"/>
                    <a:pt x="24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809;p76"/>
            <p:cNvSpPr/>
            <p:nvPr/>
          </p:nvSpPr>
          <p:spPr>
            <a:xfrm>
              <a:off x="1039425" y="2302700"/>
              <a:ext cx="2339450" cy="1329625"/>
            </a:xfrm>
            <a:custGeom>
              <a:avLst/>
              <a:gdLst/>
              <a:ahLst/>
              <a:cxnLst/>
              <a:rect l="l" t="t" r="r" b="b"/>
              <a:pathLst>
                <a:path w="93578" h="53185" extrusionOk="0">
                  <a:moveTo>
                    <a:pt x="88816" y="1"/>
                  </a:moveTo>
                  <a:cubicBezTo>
                    <a:pt x="89752" y="819"/>
                    <a:pt x="90387" y="2039"/>
                    <a:pt x="89501" y="3560"/>
                  </a:cubicBezTo>
                  <a:cubicBezTo>
                    <a:pt x="85708" y="10143"/>
                    <a:pt x="64321" y="23810"/>
                    <a:pt x="64321" y="23810"/>
                  </a:cubicBezTo>
                  <a:cubicBezTo>
                    <a:pt x="64321" y="23810"/>
                    <a:pt x="65023" y="26367"/>
                    <a:pt x="56886" y="32215"/>
                  </a:cubicBezTo>
                  <a:cubicBezTo>
                    <a:pt x="47646" y="38831"/>
                    <a:pt x="38757" y="39750"/>
                    <a:pt x="38757" y="39750"/>
                  </a:cubicBezTo>
                  <a:lnTo>
                    <a:pt x="28498" y="44328"/>
                  </a:lnTo>
                  <a:cubicBezTo>
                    <a:pt x="25758" y="45615"/>
                    <a:pt x="22667" y="46567"/>
                    <a:pt x="18506" y="47737"/>
                  </a:cubicBezTo>
                  <a:cubicBezTo>
                    <a:pt x="18506" y="47737"/>
                    <a:pt x="1" y="53185"/>
                    <a:pt x="155" y="53185"/>
                  </a:cubicBezTo>
                  <a:cubicBezTo>
                    <a:pt x="156" y="53185"/>
                    <a:pt x="158" y="53184"/>
                    <a:pt x="160" y="53184"/>
                  </a:cubicBezTo>
                  <a:lnTo>
                    <a:pt x="21647" y="49107"/>
                  </a:lnTo>
                  <a:cubicBezTo>
                    <a:pt x="24655" y="48689"/>
                    <a:pt x="27763" y="47754"/>
                    <a:pt x="29567" y="47019"/>
                  </a:cubicBezTo>
                  <a:lnTo>
                    <a:pt x="41932" y="42190"/>
                  </a:lnTo>
                  <a:cubicBezTo>
                    <a:pt x="41932" y="42190"/>
                    <a:pt x="50821" y="41271"/>
                    <a:pt x="60061" y="34654"/>
                  </a:cubicBezTo>
                  <a:cubicBezTo>
                    <a:pt x="68198" y="28806"/>
                    <a:pt x="66677" y="25531"/>
                    <a:pt x="66677" y="25531"/>
                  </a:cubicBezTo>
                  <a:cubicBezTo>
                    <a:pt x="66677" y="25531"/>
                    <a:pt x="87813" y="12265"/>
                    <a:pt x="91389" y="5531"/>
                  </a:cubicBezTo>
                  <a:cubicBezTo>
                    <a:pt x="93578" y="1421"/>
                    <a:pt x="90971" y="719"/>
                    <a:pt x="88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810;p76"/>
            <p:cNvSpPr/>
            <p:nvPr/>
          </p:nvSpPr>
          <p:spPr>
            <a:xfrm>
              <a:off x="1110250" y="2887500"/>
              <a:ext cx="346725" cy="520925"/>
            </a:xfrm>
            <a:custGeom>
              <a:avLst/>
              <a:gdLst/>
              <a:ahLst/>
              <a:cxnLst/>
              <a:rect l="l" t="t" r="r" b="b"/>
              <a:pathLst>
                <a:path w="13869" h="20837" extrusionOk="0">
                  <a:moveTo>
                    <a:pt x="1" y="1"/>
                  </a:moveTo>
                  <a:lnTo>
                    <a:pt x="2423" y="20836"/>
                  </a:lnTo>
                  <a:lnTo>
                    <a:pt x="13869" y="13434"/>
                  </a:lnTo>
                  <a:lnTo>
                    <a:pt x="7520" y="26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811;p76"/>
            <p:cNvSpPr/>
            <p:nvPr/>
          </p:nvSpPr>
          <p:spPr>
            <a:xfrm>
              <a:off x="460300" y="2598875"/>
              <a:ext cx="1826675" cy="299925"/>
            </a:xfrm>
            <a:custGeom>
              <a:avLst/>
              <a:gdLst/>
              <a:ahLst/>
              <a:cxnLst/>
              <a:rect l="l" t="t" r="r" b="b"/>
              <a:pathLst>
                <a:path w="73067" h="11997" extrusionOk="0">
                  <a:moveTo>
                    <a:pt x="0" y="0"/>
                  </a:moveTo>
                  <a:cubicBezTo>
                    <a:pt x="1" y="0"/>
                    <a:pt x="24395" y="7937"/>
                    <a:pt x="25013" y="8020"/>
                  </a:cubicBezTo>
                  <a:lnTo>
                    <a:pt x="73067" y="11997"/>
                  </a:lnTo>
                  <a:lnTo>
                    <a:pt x="73067" y="11997"/>
                  </a:lnTo>
                  <a:lnTo>
                    <a:pt x="71028" y="10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812;p76"/>
            <p:cNvSpPr/>
            <p:nvPr/>
          </p:nvSpPr>
          <p:spPr>
            <a:xfrm>
              <a:off x="709250" y="2903800"/>
              <a:ext cx="480400" cy="311625"/>
            </a:xfrm>
            <a:custGeom>
              <a:avLst/>
              <a:gdLst/>
              <a:ahLst/>
              <a:cxnLst/>
              <a:rect l="l" t="t" r="r" b="b"/>
              <a:pathLst>
                <a:path w="19216" h="12465" extrusionOk="0">
                  <a:moveTo>
                    <a:pt x="15823" y="0"/>
                  </a:moveTo>
                  <a:cubicBezTo>
                    <a:pt x="13852" y="268"/>
                    <a:pt x="13818" y="2089"/>
                    <a:pt x="13818" y="2089"/>
                  </a:cubicBezTo>
                  <a:cubicBezTo>
                    <a:pt x="13818" y="2089"/>
                    <a:pt x="13241" y="1319"/>
                    <a:pt x="12702" y="1319"/>
                  </a:cubicBezTo>
                  <a:cubicBezTo>
                    <a:pt x="12567" y="1319"/>
                    <a:pt x="12435" y="1367"/>
                    <a:pt x="12315" y="1487"/>
                  </a:cubicBezTo>
                  <a:cubicBezTo>
                    <a:pt x="11713" y="2089"/>
                    <a:pt x="12114" y="3309"/>
                    <a:pt x="12114" y="3309"/>
                  </a:cubicBezTo>
                  <a:cubicBezTo>
                    <a:pt x="12114" y="3309"/>
                    <a:pt x="11795" y="3034"/>
                    <a:pt x="11285" y="3034"/>
                  </a:cubicBezTo>
                  <a:cubicBezTo>
                    <a:pt x="11030" y="3034"/>
                    <a:pt x="10727" y="3103"/>
                    <a:pt x="10393" y="3309"/>
                  </a:cubicBezTo>
                  <a:cubicBezTo>
                    <a:pt x="9391" y="3910"/>
                    <a:pt x="9691" y="5414"/>
                    <a:pt x="9691" y="5414"/>
                  </a:cubicBezTo>
                  <a:cubicBezTo>
                    <a:pt x="9691" y="5414"/>
                    <a:pt x="9620" y="5383"/>
                    <a:pt x="9488" y="5383"/>
                  </a:cubicBezTo>
                  <a:cubicBezTo>
                    <a:pt x="9269" y="5383"/>
                    <a:pt x="8882" y="5467"/>
                    <a:pt x="8371" y="5915"/>
                  </a:cubicBezTo>
                  <a:cubicBezTo>
                    <a:pt x="7553" y="6617"/>
                    <a:pt x="7553" y="7335"/>
                    <a:pt x="7553" y="7335"/>
                  </a:cubicBezTo>
                  <a:lnTo>
                    <a:pt x="0" y="12465"/>
                  </a:lnTo>
                  <a:lnTo>
                    <a:pt x="19215" y="1187"/>
                  </a:lnTo>
                  <a:lnTo>
                    <a:pt x="15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813;p76"/>
            <p:cNvSpPr/>
            <p:nvPr/>
          </p:nvSpPr>
          <p:spPr>
            <a:xfrm>
              <a:off x="176650" y="2581275"/>
              <a:ext cx="2110750" cy="600325"/>
            </a:xfrm>
            <a:custGeom>
              <a:avLst/>
              <a:gdLst/>
              <a:ahLst/>
              <a:cxnLst/>
              <a:rect l="l" t="t" r="r" b="b"/>
              <a:pathLst>
                <a:path w="84430" h="24013" extrusionOk="0">
                  <a:moveTo>
                    <a:pt x="5790" y="1"/>
                  </a:moveTo>
                  <a:cubicBezTo>
                    <a:pt x="4348" y="1"/>
                    <a:pt x="2908" y="202"/>
                    <a:pt x="1521" y="604"/>
                  </a:cubicBezTo>
                  <a:lnTo>
                    <a:pt x="1" y="1038"/>
                  </a:lnTo>
                  <a:lnTo>
                    <a:pt x="68740" y="24012"/>
                  </a:lnTo>
                  <a:lnTo>
                    <a:pt x="84429" y="12718"/>
                  </a:lnTo>
                  <a:lnTo>
                    <a:pt x="8288" y="203"/>
                  </a:lnTo>
                  <a:cubicBezTo>
                    <a:pt x="7461" y="68"/>
                    <a:pt x="6625" y="1"/>
                    <a:pt x="57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814;p76"/>
            <p:cNvSpPr/>
            <p:nvPr/>
          </p:nvSpPr>
          <p:spPr>
            <a:xfrm>
              <a:off x="1637400" y="2724175"/>
              <a:ext cx="389750" cy="360525"/>
            </a:xfrm>
            <a:custGeom>
              <a:avLst/>
              <a:gdLst/>
              <a:ahLst/>
              <a:cxnLst/>
              <a:rect l="l" t="t" r="r" b="b"/>
              <a:pathLst>
                <a:path w="15590" h="14421" extrusionOk="0">
                  <a:moveTo>
                    <a:pt x="12432" y="1"/>
                  </a:moveTo>
                  <a:cubicBezTo>
                    <a:pt x="12432" y="1"/>
                    <a:pt x="7503" y="1504"/>
                    <a:pt x="2006" y="6751"/>
                  </a:cubicBezTo>
                  <a:cubicBezTo>
                    <a:pt x="2006" y="6751"/>
                    <a:pt x="1" y="8255"/>
                    <a:pt x="820" y="11212"/>
                  </a:cubicBezTo>
                  <a:cubicBezTo>
                    <a:pt x="1638" y="14186"/>
                    <a:pt x="4312" y="14420"/>
                    <a:pt x="4312" y="14420"/>
                  </a:cubicBezTo>
                  <a:lnTo>
                    <a:pt x="9191" y="13551"/>
                  </a:lnTo>
                  <a:cubicBezTo>
                    <a:pt x="10494" y="13351"/>
                    <a:pt x="11747" y="12883"/>
                    <a:pt x="12866" y="12198"/>
                  </a:cubicBezTo>
                  <a:lnTo>
                    <a:pt x="15590" y="10527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815;p76"/>
            <p:cNvSpPr/>
            <p:nvPr/>
          </p:nvSpPr>
          <p:spPr>
            <a:xfrm>
              <a:off x="1686700" y="2767625"/>
              <a:ext cx="177975" cy="135350"/>
            </a:xfrm>
            <a:custGeom>
              <a:avLst/>
              <a:gdLst/>
              <a:ahLst/>
              <a:cxnLst/>
              <a:rect l="l" t="t" r="r" b="b"/>
              <a:pathLst>
                <a:path w="7119" h="5414" extrusionOk="0">
                  <a:moveTo>
                    <a:pt x="7118" y="0"/>
                  </a:moveTo>
                  <a:lnTo>
                    <a:pt x="7118" y="0"/>
                  </a:lnTo>
                  <a:cubicBezTo>
                    <a:pt x="3610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816;p76"/>
            <p:cNvSpPr/>
            <p:nvPr/>
          </p:nvSpPr>
          <p:spPr>
            <a:xfrm>
              <a:off x="1675850" y="2831950"/>
              <a:ext cx="312050" cy="252750"/>
            </a:xfrm>
            <a:custGeom>
              <a:avLst/>
              <a:gdLst/>
              <a:ahLst/>
              <a:cxnLst/>
              <a:rect l="l" t="t" r="r" b="b"/>
              <a:pathLst>
                <a:path w="12482" h="10110" extrusionOk="0">
                  <a:moveTo>
                    <a:pt x="7218" y="0"/>
                  </a:moveTo>
                  <a:cubicBezTo>
                    <a:pt x="5848" y="2841"/>
                    <a:pt x="6199" y="4896"/>
                    <a:pt x="6199" y="4896"/>
                  </a:cubicBezTo>
                  <a:lnTo>
                    <a:pt x="0" y="8371"/>
                  </a:lnTo>
                  <a:cubicBezTo>
                    <a:pt x="1036" y="9959"/>
                    <a:pt x="2774" y="10109"/>
                    <a:pt x="2774" y="10109"/>
                  </a:cubicBezTo>
                  <a:lnTo>
                    <a:pt x="7653" y="9240"/>
                  </a:lnTo>
                  <a:cubicBezTo>
                    <a:pt x="8956" y="9040"/>
                    <a:pt x="10209" y="8572"/>
                    <a:pt x="11328" y="7887"/>
                  </a:cubicBezTo>
                  <a:lnTo>
                    <a:pt x="12481" y="7185"/>
                  </a:lnTo>
                  <a:lnTo>
                    <a:pt x="12298" y="7185"/>
                  </a:lnTo>
                  <a:cubicBezTo>
                    <a:pt x="6567" y="6149"/>
                    <a:pt x="7218" y="1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17;p76"/>
            <p:cNvSpPr/>
            <p:nvPr/>
          </p:nvSpPr>
          <p:spPr>
            <a:xfrm>
              <a:off x="1857950" y="2722450"/>
              <a:ext cx="232700" cy="276775"/>
            </a:xfrm>
            <a:custGeom>
              <a:avLst/>
              <a:gdLst/>
              <a:ahLst/>
              <a:cxnLst/>
              <a:rect l="l" t="t" r="r" b="b"/>
              <a:pathLst>
                <a:path w="9308" h="11071" extrusionOk="0">
                  <a:moveTo>
                    <a:pt x="4185" y="0"/>
                  </a:moveTo>
                  <a:cubicBezTo>
                    <a:pt x="3994" y="0"/>
                    <a:pt x="3802" y="17"/>
                    <a:pt x="3610" y="53"/>
                  </a:cubicBezTo>
                  <a:cubicBezTo>
                    <a:pt x="1354" y="487"/>
                    <a:pt x="1" y="3294"/>
                    <a:pt x="569" y="6319"/>
                  </a:cubicBezTo>
                  <a:cubicBezTo>
                    <a:pt x="1102" y="9077"/>
                    <a:pt x="3053" y="11071"/>
                    <a:pt x="5104" y="11071"/>
                  </a:cubicBezTo>
                  <a:cubicBezTo>
                    <a:pt x="5301" y="11071"/>
                    <a:pt x="5500" y="11052"/>
                    <a:pt x="5699" y="11014"/>
                  </a:cubicBezTo>
                  <a:cubicBezTo>
                    <a:pt x="7954" y="10596"/>
                    <a:pt x="9308" y="7789"/>
                    <a:pt x="8740" y="4765"/>
                  </a:cubicBezTo>
                  <a:cubicBezTo>
                    <a:pt x="8205" y="1998"/>
                    <a:pt x="6243" y="0"/>
                    <a:pt x="4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18;p76"/>
            <p:cNvSpPr/>
            <p:nvPr/>
          </p:nvSpPr>
          <p:spPr>
            <a:xfrm>
              <a:off x="1884700" y="27405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502" y="5412"/>
                  </a:cubicBezTo>
                  <a:cubicBezTo>
                    <a:pt x="944" y="7792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8"/>
                    <a:pt x="8004" y="6682"/>
                    <a:pt x="7519" y="4092"/>
                  </a:cubicBezTo>
                  <a:cubicBezTo>
                    <a:pt x="7062" y="1712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19;p76"/>
            <p:cNvSpPr/>
            <p:nvPr/>
          </p:nvSpPr>
          <p:spPr>
            <a:xfrm>
              <a:off x="2662900" y="3014500"/>
              <a:ext cx="389750" cy="360500"/>
            </a:xfrm>
            <a:custGeom>
              <a:avLst/>
              <a:gdLst/>
              <a:ahLst/>
              <a:cxnLst/>
              <a:rect l="l" t="t" r="r" b="b"/>
              <a:pathLst>
                <a:path w="15590" h="14420" extrusionOk="0">
                  <a:moveTo>
                    <a:pt x="12432" y="0"/>
                  </a:moveTo>
                  <a:cubicBezTo>
                    <a:pt x="12432" y="0"/>
                    <a:pt x="7503" y="1504"/>
                    <a:pt x="2005" y="6750"/>
                  </a:cubicBezTo>
                  <a:cubicBezTo>
                    <a:pt x="2005" y="6750"/>
                    <a:pt x="0" y="8254"/>
                    <a:pt x="819" y="11211"/>
                  </a:cubicBezTo>
                  <a:cubicBezTo>
                    <a:pt x="1638" y="14186"/>
                    <a:pt x="4311" y="14420"/>
                    <a:pt x="4311" y="14420"/>
                  </a:cubicBezTo>
                  <a:lnTo>
                    <a:pt x="9190" y="13551"/>
                  </a:lnTo>
                  <a:cubicBezTo>
                    <a:pt x="10493" y="13350"/>
                    <a:pt x="11747" y="12882"/>
                    <a:pt x="12866" y="12197"/>
                  </a:cubicBezTo>
                  <a:lnTo>
                    <a:pt x="15590" y="10526"/>
                  </a:lnTo>
                  <a:lnTo>
                    <a:pt x="14938" y="7519"/>
                  </a:lnTo>
                  <a:lnTo>
                    <a:pt x="14704" y="5013"/>
                  </a:lnTo>
                  <a:lnTo>
                    <a:pt x="12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20;p76"/>
            <p:cNvSpPr/>
            <p:nvPr/>
          </p:nvSpPr>
          <p:spPr>
            <a:xfrm>
              <a:off x="2711775" y="3057925"/>
              <a:ext cx="177975" cy="135375"/>
            </a:xfrm>
            <a:custGeom>
              <a:avLst/>
              <a:gdLst/>
              <a:ahLst/>
              <a:cxnLst/>
              <a:rect l="l" t="t" r="r" b="b"/>
              <a:pathLst>
                <a:path w="7119" h="5415" extrusionOk="0">
                  <a:moveTo>
                    <a:pt x="7118" y="1"/>
                  </a:moveTo>
                  <a:lnTo>
                    <a:pt x="7118" y="1"/>
                  </a:lnTo>
                  <a:cubicBezTo>
                    <a:pt x="3609" y="2657"/>
                    <a:pt x="0" y="5414"/>
                    <a:pt x="0" y="5414"/>
                  </a:cubicBezTo>
                  <a:lnTo>
                    <a:pt x="6266" y="2156"/>
                  </a:lnTo>
                  <a:lnTo>
                    <a:pt x="71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821;p76"/>
            <p:cNvSpPr/>
            <p:nvPr/>
          </p:nvSpPr>
          <p:spPr>
            <a:xfrm>
              <a:off x="2700500" y="3122250"/>
              <a:ext cx="312475" cy="252750"/>
            </a:xfrm>
            <a:custGeom>
              <a:avLst/>
              <a:gdLst/>
              <a:ahLst/>
              <a:cxnLst/>
              <a:rect l="l" t="t" r="r" b="b"/>
              <a:pathLst>
                <a:path w="12499" h="10110" extrusionOk="0">
                  <a:moveTo>
                    <a:pt x="7235" y="1"/>
                  </a:moveTo>
                  <a:lnTo>
                    <a:pt x="7235" y="1"/>
                  </a:lnTo>
                  <a:cubicBezTo>
                    <a:pt x="5848" y="2841"/>
                    <a:pt x="6216" y="4896"/>
                    <a:pt x="6216" y="4896"/>
                  </a:cubicBezTo>
                  <a:lnTo>
                    <a:pt x="0" y="8372"/>
                  </a:lnTo>
                  <a:cubicBezTo>
                    <a:pt x="1053" y="9959"/>
                    <a:pt x="2791" y="10110"/>
                    <a:pt x="2791" y="10110"/>
                  </a:cubicBezTo>
                  <a:lnTo>
                    <a:pt x="7669" y="9241"/>
                  </a:lnTo>
                  <a:cubicBezTo>
                    <a:pt x="8973" y="9040"/>
                    <a:pt x="10226" y="8572"/>
                    <a:pt x="11345" y="7887"/>
                  </a:cubicBezTo>
                  <a:lnTo>
                    <a:pt x="12498" y="7186"/>
                  </a:lnTo>
                  <a:lnTo>
                    <a:pt x="12314" y="7186"/>
                  </a:lnTo>
                  <a:cubicBezTo>
                    <a:pt x="6584" y="6150"/>
                    <a:pt x="7235" y="2"/>
                    <a:pt x="7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822;p76"/>
            <p:cNvSpPr/>
            <p:nvPr/>
          </p:nvSpPr>
          <p:spPr>
            <a:xfrm>
              <a:off x="2883025" y="3013075"/>
              <a:ext cx="232700" cy="276450"/>
            </a:xfrm>
            <a:custGeom>
              <a:avLst/>
              <a:gdLst/>
              <a:ahLst/>
              <a:cxnLst/>
              <a:rect l="l" t="t" r="r" b="b"/>
              <a:pathLst>
                <a:path w="9308" h="11058" extrusionOk="0">
                  <a:moveTo>
                    <a:pt x="4205" y="0"/>
                  </a:moveTo>
                  <a:cubicBezTo>
                    <a:pt x="4007" y="0"/>
                    <a:pt x="3808" y="19"/>
                    <a:pt x="3610" y="57"/>
                  </a:cubicBezTo>
                  <a:cubicBezTo>
                    <a:pt x="1354" y="475"/>
                    <a:pt x="1" y="3282"/>
                    <a:pt x="569" y="6306"/>
                  </a:cubicBezTo>
                  <a:cubicBezTo>
                    <a:pt x="1087" y="9064"/>
                    <a:pt x="3050" y="11058"/>
                    <a:pt x="5103" y="11058"/>
                  </a:cubicBezTo>
                  <a:cubicBezTo>
                    <a:pt x="5301" y="11058"/>
                    <a:pt x="5500" y="11039"/>
                    <a:pt x="5698" y="11001"/>
                  </a:cubicBezTo>
                  <a:cubicBezTo>
                    <a:pt x="7954" y="10583"/>
                    <a:pt x="9308" y="7776"/>
                    <a:pt x="8739" y="4752"/>
                  </a:cubicBezTo>
                  <a:cubicBezTo>
                    <a:pt x="8206" y="1994"/>
                    <a:pt x="6255" y="0"/>
                    <a:pt x="4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823;p76"/>
            <p:cNvSpPr/>
            <p:nvPr/>
          </p:nvSpPr>
          <p:spPr>
            <a:xfrm>
              <a:off x="2909775" y="3030425"/>
              <a:ext cx="200100" cy="237575"/>
            </a:xfrm>
            <a:custGeom>
              <a:avLst/>
              <a:gdLst/>
              <a:ahLst/>
              <a:cxnLst/>
              <a:rect l="l" t="t" r="r" b="b"/>
              <a:pathLst>
                <a:path w="8004" h="9503" extrusionOk="0">
                  <a:moveTo>
                    <a:pt x="3614" y="1"/>
                  </a:moveTo>
                  <a:cubicBezTo>
                    <a:pt x="3446" y="1"/>
                    <a:pt x="3277" y="16"/>
                    <a:pt x="3108" y="48"/>
                  </a:cubicBezTo>
                  <a:cubicBezTo>
                    <a:pt x="1170" y="416"/>
                    <a:pt x="0" y="2822"/>
                    <a:pt x="485" y="5412"/>
                  </a:cubicBezTo>
                  <a:cubicBezTo>
                    <a:pt x="942" y="7791"/>
                    <a:pt x="2626" y="9503"/>
                    <a:pt x="4390" y="9503"/>
                  </a:cubicBezTo>
                  <a:cubicBezTo>
                    <a:pt x="4558" y="9503"/>
                    <a:pt x="4727" y="9487"/>
                    <a:pt x="4896" y="9455"/>
                  </a:cubicBezTo>
                  <a:cubicBezTo>
                    <a:pt x="6834" y="9087"/>
                    <a:pt x="8004" y="6681"/>
                    <a:pt x="7502" y="4075"/>
                  </a:cubicBezTo>
                  <a:cubicBezTo>
                    <a:pt x="7060" y="1710"/>
                    <a:pt x="5378" y="1"/>
                    <a:pt x="36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824;p76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27820" y="2908"/>
                  </a:lnTo>
                  <a:lnTo>
                    <a:pt x="43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825;p76"/>
            <p:cNvSpPr/>
            <p:nvPr/>
          </p:nvSpPr>
          <p:spPr>
            <a:xfrm>
              <a:off x="484100" y="3354925"/>
              <a:ext cx="718500" cy="198850"/>
            </a:xfrm>
            <a:custGeom>
              <a:avLst/>
              <a:gdLst/>
              <a:ahLst/>
              <a:cxnLst/>
              <a:rect l="l" t="t" r="r" b="b"/>
              <a:pathLst>
                <a:path w="28740" h="7954" extrusionOk="0">
                  <a:moveTo>
                    <a:pt x="4345" y="1"/>
                  </a:moveTo>
                  <a:lnTo>
                    <a:pt x="0" y="1554"/>
                  </a:lnTo>
                  <a:lnTo>
                    <a:pt x="22724" y="7954"/>
                  </a:lnTo>
                  <a:cubicBezTo>
                    <a:pt x="26400" y="6667"/>
                    <a:pt x="28739" y="3810"/>
                    <a:pt x="28739" y="3810"/>
                  </a:cubicBezTo>
                  <a:lnTo>
                    <a:pt x="43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826;p76"/>
            <p:cNvSpPr/>
            <p:nvPr/>
          </p:nvSpPr>
          <p:spPr>
            <a:xfrm>
              <a:off x="748925" y="3016575"/>
              <a:ext cx="817500" cy="530950"/>
            </a:xfrm>
            <a:custGeom>
              <a:avLst/>
              <a:gdLst/>
              <a:ahLst/>
              <a:cxnLst/>
              <a:rect l="l" t="t" r="r" b="b"/>
              <a:pathLst>
                <a:path w="32700" h="21238" extrusionOk="0">
                  <a:moveTo>
                    <a:pt x="26918" y="1"/>
                  </a:moveTo>
                  <a:cubicBezTo>
                    <a:pt x="23543" y="452"/>
                    <a:pt x="23510" y="3543"/>
                    <a:pt x="23510" y="3543"/>
                  </a:cubicBezTo>
                  <a:cubicBezTo>
                    <a:pt x="23510" y="3543"/>
                    <a:pt x="22526" y="2238"/>
                    <a:pt x="21611" y="2238"/>
                  </a:cubicBezTo>
                  <a:cubicBezTo>
                    <a:pt x="21382" y="2238"/>
                    <a:pt x="21157" y="2320"/>
                    <a:pt x="20953" y="2524"/>
                  </a:cubicBezTo>
                  <a:cubicBezTo>
                    <a:pt x="19917" y="3560"/>
                    <a:pt x="20619" y="5615"/>
                    <a:pt x="20619" y="5615"/>
                  </a:cubicBezTo>
                  <a:cubicBezTo>
                    <a:pt x="20619" y="5615"/>
                    <a:pt x="20084" y="5154"/>
                    <a:pt x="19218" y="5154"/>
                  </a:cubicBezTo>
                  <a:cubicBezTo>
                    <a:pt x="18785" y="5154"/>
                    <a:pt x="18269" y="5269"/>
                    <a:pt x="17695" y="5615"/>
                  </a:cubicBezTo>
                  <a:cubicBezTo>
                    <a:pt x="15957" y="6667"/>
                    <a:pt x="16475" y="9240"/>
                    <a:pt x="16475" y="9240"/>
                  </a:cubicBezTo>
                  <a:cubicBezTo>
                    <a:pt x="16475" y="9240"/>
                    <a:pt x="16355" y="9188"/>
                    <a:pt x="16131" y="9188"/>
                  </a:cubicBezTo>
                  <a:cubicBezTo>
                    <a:pt x="15759" y="9188"/>
                    <a:pt x="15102" y="9332"/>
                    <a:pt x="14236" y="10093"/>
                  </a:cubicBezTo>
                  <a:cubicBezTo>
                    <a:pt x="12866" y="11279"/>
                    <a:pt x="12866" y="12499"/>
                    <a:pt x="12866" y="12499"/>
                  </a:cubicBezTo>
                  <a:lnTo>
                    <a:pt x="1" y="21237"/>
                  </a:lnTo>
                  <a:lnTo>
                    <a:pt x="32699" y="2022"/>
                  </a:lnTo>
                  <a:lnTo>
                    <a:pt x="26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827;p76"/>
            <p:cNvSpPr/>
            <p:nvPr/>
          </p:nvSpPr>
          <p:spPr>
            <a:xfrm>
              <a:off x="3009600" y="2231700"/>
              <a:ext cx="231450" cy="129925"/>
            </a:xfrm>
            <a:custGeom>
              <a:avLst/>
              <a:gdLst/>
              <a:ahLst/>
              <a:cxnLst/>
              <a:rect l="l" t="t" r="r" b="b"/>
              <a:pathLst>
                <a:path w="9258" h="5197" extrusionOk="0">
                  <a:moveTo>
                    <a:pt x="4712" y="0"/>
                  </a:moveTo>
                  <a:cubicBezTo>
                    <a:pt x="3710" y="134"/>
                    <a:pt x="2925" y="351"/>
                    <a:pt x="2123" y="869"/>
                  </a:cubicBezTo>
                  <a:cubicBezTo>
                    <a:pt x="903" y="1604"/>
                    <a:pt x="1" y="2740"/>
                    <a:pt x="1" y="4161"/>
                  </a:cubicBezTo>
                  <a:lnTo>
                    <a:pt x="1" y="5197"/>
                  </a:lnTo>
                  <a:cubicBezTo>
                    <a:pt x="4987" y="2329"/>
                    <a:pt x="7468" y="1868"/>
                    <a:pt x="8548" y="1868"/>
                  </a:cubicBezTo>
                  <a:cubicBezTo>
                    <a:pt x="9060" y="1868"/>
                    <a:pt x="9257" y="1972"/>
                    <a:pt x="9257" y="1972"/>
                  </a:cubicBezTo>
                  <a:cubicBezTo>
                    <a:pt x="7837" y="836"/>
                    <a:pt x="6300" y="234"/>
                    <a:pt x="4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8761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534569" y="205623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-387456" y="2987228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428844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Methodology: </a:t>
            </a:r>
            <a:r>
              <a:rPr lang="en-US" sz="2200" dirty="0" smtClean="0">
                <a:solidFill>
                  <a:srgbClr val="0F4B7E"/>
                </a:solidFill>
              </a:rPr>
              <a:t>System Workflow</a:t>
            </a:r>
            <a:endParaRPr lang="en-US" sz="2200" dirty="0">
              <a:solidFill>
                <a:srgbClr val="0F4B7E"/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11213" y="868045"/>
            <a:ext cx="7852800" cy="41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Insurance Policy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Flow</a:t>
            </a: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User Initiation</a:t>
            </a:r>
            <a:r>
              <a:rPr lang="en-US" sz="1500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User purchases flight delay insurance policy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Policy </a:t>
            </a:r>
            <a:r>
              <a:rPr lang="en-US" sz="1400" dirty="0">
                <a:latin typeface="Segoe UI Variable Display Semib" pitchFamily="2" charset="0"/>
              </a:rPr>
              <a:t>details stored securely in database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Real-time Flight Monitoring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egoe UI Variable Display Semib" pitchFamily="2" charset="0"/>
              </a:rPr>
              <a:t>Amadeus API continuously tracks flight status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egoe UI Variable Display Semib" pitchFamily="2" charset="0"/>
              </a:rPr>
              <a:t>System monitors departure and arrival times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egoe UI Variable Display Semib" pitchFamily="2" charset="0"/>
              </a:rPr>
              <a:t>Real-time updates on flight </a:t>
            </a:r>
            <a:r>
              <a:rPr lang="en-US" sz="1400" dirty="0" smtClean="0">
                <a:latin typeface="Segoe UI Variable Display Semib" pitchFamily="2" charset="0"/>
              </a:rPr>
              <a:t>delays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Smart Contract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Integration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Automated claim verification process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Pre-defined delay thresholds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sz="1400" dirty="0" smtClean="0">
                <a:latin typeface="Segoe UI Variable Display Semib" pitchFamily="2" charset="0"/>
              </a:rPr>
              <a:t>Transparent policy execution rules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6878642" y="0"/>
            <a:ext cx="2230853" cy="510293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89" y="144010"/>
            <a:ext cx="6300017" cy="4852426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8121650" y="1174750"/>
            <a:ext cx="3175" cy="2444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121650" y="17462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21650" y="23939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53228" y="2971800"/>
            <a:ext cx="198548" cy="149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597775" y="3187700"/>
            <a:ext cx="9144" cy="1143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144" y="2971800"/>
            <a:ext cx="112836" cy="689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499980" y="3040756"/>
            <a:ext cx="91570" cy="977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591550" y="3138834"/>
            <a:ext cx="35967" cy="1060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28857" y="3244850"/>
            <a:ext cx="19843" cy="225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648060" y="3535010"/>
            <a:ext cx="640" cy="4768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606919" y="3711390"/>
            <a:ext cx="524" cy="1986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oogle Shape;1379;p91"/>
          <p:cNvGrpSpPr/>
          <p:nvPr/>
        </p:nvGrpSpPr>
        <p:grpSpPr>
          <a:xfrm>
            <a:off x="3495546" y="3869709"/>
            <a:ext cx="3365524" cy="1313769"/>
            <a:chOff x="3129116" y="1921914"/>
            <a:chExt cx="3365524" cy="1313769"/>
          </a:xfrm>
        </p:grpSpPr>
        <p:sp>
          <p:nvSpPr>
            <p:cNvPr id="224" name="Google Shape;1380;p91"/>
            <p:cNvSpPr/>
            <p:nvPr/>
          </p:nvSpPr>
          <p:spPr>
            <a:xfrm rot="-297540">
              <a:off x="3616382" y="2471848"/>
              <a:ext cx="449071" cy="335905"/>
            </a:xfrm>
            <a:custGeom>
              <a:avLst/>
              <a:gdLst/>
              <a:ahLst/>
              <a:cxnLst/>
              <a:rect l="l" t="t" r="r" b="b"/>
              <a:pathLst>
                <a:path w="4246" h="3176" extrusionOk="0">
                  <a:moveTo>
                    <a:pt x="643" y="0"/>
                  </a:moveTo>
                  <a:cubicBezTo>
                    <a:pt x="557" y="0"/>
                    <a:pt x="470" y="12"/>
                    <a:pt x="385" y="35"/>
                  </a:cubicBezTo>
                  <a:lnTo>
                    <a:pt x="101" y="117"/>
                  </a:lnTo>
                  <a:cubicBezTo>
                    <a:pt x="34" y="135"/>
                    <a:pt x="0" y="209"/>
                    <a:pt x="26" y="276"/>
                  </a:cubicBezTo>
                  <a:lnTo>
                    <a:pt x="1338" y="3175"/>
                  </a:lnTo>
                  <a:lnTo>
                    <a:pt x="4246" y="2349"/>
                  </a:lnTo>
                  <a:lnTo>
                    <a:pt x="1196" y="175"/>
                  </a:lnTo>
                  <a:cubicBezTo>
                    <a:pt x="1034" y="60"/>
                    <a:pt x="839" y="0"/>
                    <a:pt x="6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1381;p91"/>
            <p:cNvSpPr/>
            <p:nvPr/>
          </p:nvSpPr>
          <p:spPr>
            <a:xfrm rot="-297540">
              <a:off x="3751196" y="2685999"/>
              <a:ext cx="323530" cy="115917"/>
            </a:xfrm>
            <a:custGeom>
              <a:avLst/>
              <a:gdLst/>
              <a:ahLst/>
              <a:cxnLst/>
              <a:rect l="l" t="t" r="r" b="b"/>
              <a:pathLst>
                <a:path w="3059" h="1096" extrusionOk="0">
                  <a:moveTo>
                    <a:pt x="2684" y="0"/>
                  </a:moveTo>
                  <a:lnTo>
                    <a:pt x="1" y="762"/>
                  </a:lnTo>
                  <a:lnTo>
                    <a:pt x="151" y="1095"/>
                  </a:lnTo>
                  <a:lnTo>
                    <a:pt x="3059" y="269"/>
                  </a:lnTo>
                  <a:lnTo>
                    <a:pt x="2684" y="0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1382;p91"/>
            <p:cNvSpPr/>
            <p:nvPr/>
          </p:nvSpPr>
          <p:spPr>
            <a:xfrm rot="-297540">
              <a:off x="3617102" y="2043462"/>
              <a:ext cx="2847574" cy="816599"/>
            </a:xfrm>
            <a:custGeom>
              <a:avLst/>
              <a:gdLst/>
              <a:ahLst/>
              <a:cxnLst/>
              <a:rect l="l" t="t" r="r" b="b"/>
              <a:pathLst>
                <a:path w="26924" h="7721" extrusionOk="0">
                  <a:moveTo>
                    <a:pt x="23748" y="0"/>
                  </a:moveTo>
                  <a:cubicBezTo>
                    <a:pt x="22989" y="0"/>
                    <a:pt x="22233" y="104"/>
                    <a:pt x="21500" y="314"/>
                  </a:cubicBezTo>
                  <a:lnTo>
                    <a:pt x="510" y="6272"/>
                  </a:lnTo>
                  <a:cubicBezTo>
                    <a:pt x="183" y="6365"/>
                    <a:pt x="1" y="6708"/>
                    <a:pt x="93" y="7024"/>
                  </a:cubicBezTo>
                  <a:cubicBezTo>
                    <a:pt x="159" y="7283"/>
                    <a:pt x="394" y="7460"/>
                    <a:pt x="652" y="7468"/>
                  </a:cubicBezTo>
                  <a:lnTo>
                    <a:pt x="8104" y="7718"/>
                  </a:lnTo>
                  <a:cubicBezTo>
                    <a:pt x="8155" y="7720"/>
                    <a:pt x="8206" y="7721"/>
                    <a:pt x="8257" y="7721"/>
                  </a:cubicBezTo>
                  <a:cubicBezTo>
                    <a:pt x="8725" y="7721"/>
                    <a:pt x="9190" y="7654"/>
                    <a:pt x="9635" y="7526"/>
                  </a:cubicBezTo>
                  <a:lnTo>
                    <a:pt x="22511" y="3874"/>
                  </a:lnTo>
                  <a:cubicBezTo>
                    <a:pt x="23506" y="3589"/>
                    <a:pt x="24432" y="3130"/>
                    <a:pt x="25261" y="2512"/>
                  </a:cubicBezTo>
                  <a:lnTo>
                    <a:pt x="26279" y="1734"/>
                  </a:lnTo>
                  <a:cubicBezTo>
                    <a:pt x="26923" y="1251"/>
                    <a:pt x="26638" y="230"/>
                    <a:pt x="25836" y="156"/>
                  </a:cubicBezTo>
                  <a:lnTo>
                    <a:pt x="24559" y="40"/>
                  </a:lnTo>
                  <a:cubicBezTo>
                    <a:pt x="24289" y="13"/>
                    <a:pt x="24018" y="0"/>
                    <a:pt x="237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1383;p91"/>
            <p:cNvSpPr/>
            <p:nvPr/>
          </p:nvSpPr>
          <p:spPr>
            <a:xfrm rot="-297540">
              <a:off x="3873472" y="2104498"/>
              <a:ext cx="2571743" cy="745420"/>
            </a:xfrm>
            <a:custGeom>
              <a:avLst/>
              <a:gdLst/>
              <a:ahLst/>
              <a:cxnLst/>
              <a:rect l="l" t="t" r="r" b="b"/>
              <a:pathLst>
                <a:path w="24316" h="7048" extrusionOk="0">
                  <a:moveTo>
                    <a:pt x="24155" y="0"/>
                  </a:moveTo>
                  <a:lnTo>
                    <a:pt x="0" y="6853"/>
                  </a:lnTo>
                  <a:lnTo>
                    <a:pt x="5705" y="7045"/>
                  </a:lnTo>
                  <a:cubicBezTo>
                    <a:pt x="5756" y="7047"/>
                    <a:pt x="5807" y="7048"/>
                    <a:pt x="5858" y="7048"/>
                  </a:cubicBezTo>
                  <a:cubicBezTo>
                    <a:pt x="6326" y="7048"/>
                    <a:pt x="6791" y="6981"/>
                    <a:pt x="7236" y="6853"/>
                  </a:cubicBezTo>
                  <a:lnTo>
                    <a:pt x="20112" y="3201"/>
                  </a:lnTo>
                  <a:cubicBezTo>
                    <a:pt x="21107" y="2916"/>
                    <a:pt x="22033" y="2457"/>
                    <a:pt x="22862" y="1839"/>
                  </a:cubicBezTo>
                  <a:lnTo>
                    <a:pt x="23880" y="1061"/>
                  </a:lnTo>
                  <a:cubicBezTo>
                    <a:pt x="24247" y="787"/>
                    <a:pt x="24315" y="343"/>
                    <a:pt x="24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1384;p91"/>
            <p:cNvSpPr/>
            <p:nvPr/>
          </p:nvSpPr>
          <p:spPr>
            <a:xfrm rot="-297540">
              <a:off x="4138943" y="2177865"/>
              <a:ext cx="2289037" cy="661444"/>
            </a:xfrm>
            <a:custGeom>
              <a:avLst/>
              <a:gdLst/>
              <a:ahLst/>
              <a:cxnLst/>
              <a:rect l="l" t="t" r="r" b="b"/>
              <a:pathLst>
                <a:path w="21643" h="6254" extrusionOk="0">
                  <a:moveTo>
                    <a:pt x="21643" y="1"/>
                  </a:moveTo>
                  <a:lnTo>
                    <a:pt x="1" y="6143"/>
                  </a:lnTo>
                  <a:lnTo>
                    <a:pt x="3225" y="6251"/>
                  </a:lnTo>
                  <a:cubicBezTo>
                    <a:pt x="3276" y="6253"/>
                    <a:pt x="3327" y="6254"/>
                    <a:pt x="3378" y="6254"/>
                  </a:cubicBezTo>
                  <a:cubicBezTo>
                    <a:pt x="3846" y="6254"/>
                    <a:pt x="4311" y="6187"/>
                    <a:pt x="4756" y="6059"/>
                  </a:cubicBezTo>
                  <a:lnTo>
                    <a:pt x="17632" y="2407"/>
                  </a:lnTo>
                  <a:cubicBezTo>
                    <a:pt x="18627" y="2122"/>
                    <a:pt x="19553" y="1663"/>
                    <a:pt x="20382" y="1045"/>
                  </a:cubicBezTo>
                  <a:lnTo>
                    <a:pt x="21400" y="267"/>
                  </a:lnTo>
                  <a:cubicBezTo>
                    <a:pt x="21509" y="193"/>
                    <a:pt x="21585" y="101"/>
                    <a:pt x="2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1385;p91"/>
            <p:cNvSpPr/>
            <p:nvPr/>
          </p:nvSpPr>
          <p:spPr>
            <a:xfrm rot="-297540">
              <a:off x="6188093" y="1943610"/>
              <a:ext cx="167952" cy="55103"/>
            </a:xfrm>
            <a:custGeom>
              <a:avLst/>
              <a:gdLst/>
              <a:ahLst/>
              <a:cxnLst/>
              <a:rect l="l" t="t" r="r" b="b"/>
              <a:pathLst>
                <a:path w="1588" h="521" extrusionOk="0">
                  <a:moveTo>
                    <a:pt x="434" y="1"/>
                  </a:moveTo>
                  <a:lnTo>
                    <a:pt x="1" y="127"/>
                  </a:lnTo>
                  <a:lnTo>
                    <a:pt x="109" y="520"/>
                  </a:lnTo>
                  <a:lnTo>
                    <a:pt x="1587" y="101"/>
                  </a:lnTo>
                  <a:lnTo>
                    <a:pt x="777" y="27"/>
                  </a:lnTo>
                  <a:cubicBezTo>
                    <a:pt x="661" y="19"/>
                    <a:pt x="552" y="11"/>
                    <a:pt x="434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1386;p91"/>
            <p:cNvSpPr/>
            <p:nvPr/>
          </p:nvSpPr>
          <p:spPr>
            <a:xfrm rot="-297540">
              <a:off x="6131666" y="1972352"/>
              <a:ext cx="51189" cy="50343"/>
            </a:xfrm>
            <a:custGeom>
              <a:avLst/>
              <a:gdLst/>
              <a:ahLst/>
              <a:cxnLst/>
              <a:rect l="l" t="t" r="r" b="b"/>
              <a:pathLst>
                <a:path w="484" h="476" extrusionOk="0">
                  <a:moveTo>
                    <a:pt x="375" y="0"/>
                  </a:moveTo>
                  <a:lnTo>
                    <a:pt x="117" y="74"/>
                  </a:lnTo>
                  <a:cubicBezTo>
                    <a:pt x="41" y="93"/>
                    <a:pt x="0" y="167"/>
                    <a:pt x="25" y="243"/>
                  </a:cubicBezTo>
                  <a:lnTo>
                    <a:pt x="59" y="375"/>
                  </a:lnTo>
                  <a:cubicBezTo>
                    <a:pt x="78" y="436"/>
                    <a:pt x="130" y="475"/>
                    <a:pt x="184" y="475"/>
                  </a:cubicBezTo>
                  <a:cubicBezTo>
                    <a:pt x="198" y="475"/>
                    <a:pt x="212" y="473"/>
                    <a:pt x="225" y="468"/>
                  </a:cubicBezTo>
                  <a:lnTo>
                    <a:pt x="484" y="393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1387;p91"/>
            <p:cNvSpPr/>
            <p:nvPr/>
          </p:nvSpPr>
          <p:spPr>
            <a:xfrm rot="-297540">
              <a:off x="5649618" y="2122770"/>
              <a:ext cx="51295" cy="48757"/>
            </a:xfrm>
            <a:custGeom>
              <a:avLst/>
              <a:gdLst/>
              <a:ahLst/>
              <a:cxnLst/>
              <a:rect l="l" t="t" r="r" b="b"/>
              <a:pathLst>
                <a:path w="485" h="461" extrusionOk="0">
                  <a:moveTo>
                    <a:pt x="313" y="0"/>
                  </a:moveTo>
                  <a:cubicBezTo>
                    <a:pt x="303" y="0"/>
                    <a:pt x="294" y="1"/>
                    <a:pt x="284" y="4"/>
                  </a:cubicBezTo>
                  <a:lnTo>
                    <a:pt x="75" y="64"/>
                  </a:lnTo>
                  <a:cubicBezTo>
                    <a:pt x="25" y="80"/>
                    <a:pt x="1" y="130"/>
                    <a:pt x="9" y="181"/>
                  </a:cubicBezTo>
                  <a:lnTo>
                    <a:pt x="67" y="389"/>
                  </a:lnTo>
                  <a:cubicBezTo>
                    <a:pt x="80" y="430"/>
                    <a:pt x="121" y="460"/>
                    <a:pt x="163" y="460"/>
                  </a:cubicBezTo>
                  <a:cubicBezTo>
                    <a:pt x="173" y="460"/>
                    <a:pt x="182" y="459"/>
                    <a:pt x="191" y="455"/>
                  </a:cubicBezTo>
                  <a:lnTo>
                    <a:pt x="402" y="397"/>
                  </a:lnTo>
                  <a:cubicBezTo>
                    <a:pt x="452" y="381"/>
                    <a:pt x="484" y="331"/>
                    <a:pt x="468" y="281"/>
                  </a:cubicBezTo>
                  <a:lnTo>
                    <a:pt x="410" y="72"/>
                  </a:lnTo>
                  <a:cubicBezTo>
                    <a:pt x="395" y="31"/>
                    <a:pt x="358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1388;p91"/>
            <p:cNvSpPr/>
            <p:nvPr/>
          </p:nvSpPr>
          <p:spPr>
            <a:xfrm rot="-297540">
              <a:off x="5586814" y="2146263"/>
              <a:ext cx="51401" cy="49286"/>
            </a:xfrm>
            <a:custGeom>
              <a:avLst/>
              <a:gdLst/>
              <a:ahLst/>
              <a:cxnLst/>
              <a:rect l="l" t="t" r="r" b="b"/>
              <a:pathLst>
                <a:path w="486" h="466" extrusionOk="0">
                  <a:moveTo>
                    <a:pt x="307" y="1"/>
                  </a:moveTo>
                  <a:cubicBezTo>
                    <a:pt x="300" y="1"/>
                    <a:pt x="292" y="1"/>
                    <a:pt x="285" y="2"/>
                  </a:cubicBezTo>
                  <a:lnTo>
                    <a:pt x="77" y="69"/>
                  </a:lnTo>
                  <a:cubicBezTo>
                    <a:pt x="26" y="77"/>
                    <a:pt x="0" y="135"/>
                    <a:pt x="10" y="185"/>
                  </a:cubicBezTo>
                  <a:lnTo>
                    <a:pt x="77" y="396"/>
                  </a:lnTo>
                  <a:cubicBezTo>
                    <a:pt x="83" y="437"/>
                    <a:pt x="124" y="466"/>
                    <a:pt x="166" y="466"/>
                  </a:cubicBezTo>
                  <a:cubicBezTo>
                    <a:pt x="175" y="466"/>
                    <a:pt x="184" y="465"/>
                    <a:pt x="193" y="462"/>
                  </a:cubicBezTo>
                  <a:lnTo>
                    <a:pt x="401" y="404"/>
                  </a:lnTo>
                  <a:cubicBezTo>
                    <a:pt x="452" y="386"/>
                    <a:pt x="486" y="335"/>
                    <a:pt x="470" y="285"/>
                  </a:cubicBezTo>
                  <a:lnTo>
                    <a:pt x="411" y="69"/>
                  </a:lnTo>
                  <a:cubicBezTo>
                    <a:pt x="396" y="25"/>
                    <a:pt x="355" y="1"/>
                    <a:pt x="307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1389;p91"/>
            <p:cNvSpPr/>
            <p:nvPr/>
          </p:nvSpPr>
          <p:spPr>
            <a:xfrm rot="-297540">
              <a:off x="5524117" y="2169962"/>
              <a:ext cx="51401" cy="49392"/>
            </a:xfrm>
            <a:custGeom>
              <a:avLst/>
              <a:gdLst/>
              <a:ahLst/>
              <a:cxnLst/>
              <a:rect l="l" t="t" r="r" b="b"/>
              <a:pathLst>
                <a:path w="486" h="467" extrusionOk="0">
                  <a:moveTo>
                    <a:pt x="319" y="1"/>
                  </a:moveTo>
                  <a:cubicBezTo>
                    <a:pt x="310" y="1"/>
                    <a:pt x="302" y="2"/>
                    <a:pt x="293" y="5"/>
                  </a:cubicBezTo>
                  <a:lnTo>
                    <a:pt x="77" y="63"/>
                  </a:lnTo>
                  <a:cubicBezTo>
                    <a:pt x="27" y="81"/>
                    <a:pt x="1" y="131"/>
                    <a:pt x="9" y="189"/>
                  </a:cubicBezTo>
                  <a:lnTo>
                    <a:pt x="77" y="398"/>
                  </a:lnTo>
                  <a:cubicBezTo>
                    <a:pt x="84" y="441"/>
                    <a:pt x="128" y="466"/>
                    <a:pt x="171" y="466"/>
                  </a:cubicBezTo>
                  <a:cubicBezTo>
                    <a:pt x="179" y="466"/>
                    <a:pt x="186" y="466"/>
                    <a:pt x="193" y="464"/>
                  </a:cubicBezTo>
                  <a:lnTo>
                    <a:pt x="402" y="406"/>
                  </a:lnTo>
                  <a:cubicBezTo>
                    <a:pt x="452" y="390"/>
                    <a:pt x="486" y="332"/>
                    <a:pt x="470" y="282"/>
                  </a:cubicBezTo>
                  <a:lnTo>
                    <a:pt x="410" y="73"/>
                  </a:lnTo>
                  <a:cubicBezTo>
                    <a:pt x="396" y="32"/>
                    <a:pt x="360" y="1"/>
                    <a:pt x="319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1390;p91"/>
            <p:cNvSpPr/>
            <p:nvPr/>
          </p:nvSpPr>
          <p:spPr>
            <a:xfrm rot="-297540">
              <a:off x="5461534" y="2194075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0" y="1"/>
                  </a:moveTo>
                  <a:cubicBezTo>
                    <a:pt x="311" y="1"/>
                    <a:pt x="302" y="2"/>
                    <a:pt x="293" y="5"/>
                  </a:cubicBezTo>
                  <a:lnTo>
                    <a:pt x="84" y="64"/>
                  </a:lnTo>
                  <a:cubicBezTo>
                    <a:pt x="26" y="80"/>
                    <a:pt x="0" y="130"/>
                    <a:pt x="16" y="180"/>
                  </a:cubicBezTo>
                  <a:lnTo>
                    <a:pt x="76" y="388"/>
                  </a:lnTo>
                  <a:cubicBezTo>
                    <a:pt x="83" y="436"/>
                    <a:pt x="121" y="461"/>
                    <a:pt x="162" y="461"/>
                  </a:cubicBezTo>
                  <a:cubicBezTo>
                    <a:pt x="172" y="461"/>
                    <a:pt x="182" y="460"/>
                    <a:pt x="193" y="457"/>
                  </a:cubicBezTo>
                  <a:lnTo>
                    <a:pt x="401" y="398"/>
                  </a:lnTo>
                  <a:cubicBezTo>
                    <a:pt x="451" y="380"/>
                    <a:pt x="485" y="330"/>
                    <a:pt x="467" y="280"/>
                  </a:cubicBezTo>
                  <a:lnTo>
                    <a:pt x="409" y="72"/>
                  </a:lnTo>
                  <a:cubicBezTo>
                    <a:pt x="396" y="31"/>
                    <a:pt x="360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1391;p91"/>
            <p:cNvSpPr/>
            <p:nvPr/>
          </p:nvSpPr>
          <p:spPr>
            <a:xfrm rot="-297540">
              <a:off x="5398859" y="2218091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3" y="0"/>
                  </a:moveTo>
                  <a:cubicBezTo>
                    <a:pt x="313" y="0"/>
                    <a:pt x="303" y="2"/>
                    <a:pt x="293" y="5"/>
                  </a:cubicBezTo>
                  <a:lnTo>
                    <a:pt x="85" y="63"/>
                  </a:lnTo>
                  <a:cubicBezTo>
                    <a:pt x="24" y="73"/>
                    <a:pt x="0" y="131"/>
                    <a:pt x="16" y="181"/>
                  </a:cubicBezTo>
                  <a:lnTo>
                    <a:pt x="75" y="390"/>
                  </a:lnTo>
                  <a:cubicBezTo>
                    <a:pt x="89" y="431"/>
                    <a:pt x="125" y="461"/>
                    <a:pt x="165" y="461"/>
                  </a:cubicBezTo>
                  <a:cubicBezTo>
                    <a:pt x="174" y="461"/>
                    <a:pt x="184" y="459"/>
                    <a:pt x="193" y="456"/>
                  </a:cubicBezTo>
                  <a:lnTo>
                    <a:pt x="401" y="398"/>
                  </a:lnTo>
                  <a:cubicBezTo>
                    <a:pt x="452" y="382"/>
                    <a:pt x="486" y="332"/>
                    <a:pt x="468" y="282"/>
                  </a:cubicBezTo>
                  <a:lnTo>
                    <a:pt x="409" y="73"/>
                  </a:lnTo>
                  <a:cubicBezTo>
                    <a:pt x="397" y="25"/>
                    <a:pt x="362" y="0"/>
                    <a:pt x="32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1392;p91"/>
            <p:cNvSpPr/>
            <p:nvPr/>
          </p:nvSpPr>
          <p:spPr>
            <a:xfrm rot="-297540">
              <a:off x="5336157" y="2241689"/>
              <a:ext cx="51295" cy="49074"/>
            </a:xfrm>
            <a:custGeom>
              <a:avLst/>
              <a:gdLst/>
              <a:ahLst/>
              <a:cxnLst/>
              <a:rect l="l" t="t" r="r" b="b"/>
              <a:pathLst>
                <a:path w="485" h="464" extrusionOk="0">
                  <a:moveTo>
                    <a:pt x="315" y="0"/>
                  </a:moveTo>
                  <a:cubicBezTo>
                    <a:pt x="308" y="0"/>
                    <a:pt x="301" y="1"/>
                    <a:pt x="294" y="2"/>
                  </a:cubicBezTo>
                  <a:lnTo>
                    <a:pt x="83" y="61"/>
                  </a:lnTo>
                  <a:cubicBezTo>
                    <a:pt x="33" y="77"/>
                    <a:pt x="1" y="135"/>
                    <a:pt x="17" y="185"/>
                  </a:cubicBezTo>
                  <a:lnTo>
                    <a:pt x="75" y="393"/>
                  </a:lnTo>
                  <a:cubicBezTo>
                    <a:pt x="91" y="438"/>
                    <a:pt x="132" y="463"/>
                    <a:pt x="175" y="463"/>
                  </a:cubicBezTo>
                  <a:cubicBezTo>
                    <a:pt x="181" y="463"/>
                    <a:pt x="187" y="463"/>
                    <a:pt x="193" y="462"/>
                  </a:cubicBezTo>
                  <a:lnTo>
                    <a:pt x="402" y="403"/>
                  </a:lnTo>
                  <a:cubicBezTo>
                    <a:pt x="452" y="385"/>
                    <a:pt x="484" y="327"/>
                    <a:pt x="468" y="277"/>
                  </a:cubicBezTo>
                  <a:lnTo>
                    <a:pt x="410" y="69"/>
                  </a:lnTo>
                  <a:cubicBezTo>
                    <a:pt x="396" y="26"/>
                    <a:pt x="357" y="0"/>
                    <a:pt x="315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1393;p91"/>
            <p:cNvSpPr/>
            <p:nvPr/>
          </p:nvSpPr>
          <p:spPr>
            <a:xfrm rot="-297540">
              <a:off x="5273547" y="2265385"/>
              <a:ext cx="51189" cy="48757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317" y="1"/>
                  </a:moveTo>
                  <a:cubicBezTo>
                    <a:pt x="309" y="1"/>
                    <a:pt x="300" y="2"/>
                    <a:pt x="291" y="5"/>
                  </a:cubicBezTo>
                  <a:lnTo>
                    <a:pt x="82" y="63"/>
                  </a:lnTo>
                  <a:cubicBezTo>
                    <a:pt x="32" y="81"/>
                    <a:pt x="0" y="131"/>
                    <a:pt x="16" y="181"/>
                  </a:cubicBezTo>
                  <a:lnTo>
                    <a:pt x="74" y="390"/>
                  </a:lnTo>
                  <a:cubicBezTo>
                    <a:pt x="87" y="436"/>
                    <a:pt x="122" y="461"/>
                    <a:pt x="160" y="461"/>
                  </a:cubicBezTo>
                  <a:cubicBezTo>
                    <a:pt x="170" y="461"/>
                    <a:pt x="180" y="459"/>
                    <a:pt x="191" y="456"/>
                  </a:cubicBezTo>
                  <a:lnTo>
                    <a:pt x="401" y="398"/>
                  </a:lnTo>
                  <a:cubicBezTo>
                    <a:pt x="451" y="390"/>
                    <a:pt x="483" y="332"/>
                    <a:pt x="467" y="282"/>
                  </a:cubicBezTo>
                  <a:lnTo>
                    <a:pt x="409" y="71"/>
                  </a:lnTo>
                  <a:cubicBezTo>
                    <a:pt x="394" y="30"/>
                    <a:pt x="358" y="1"/>
                    <a:pt x="317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1394;p91"/>
            <p:cNvSpPr/>
            <p:nvPr/>
          </p:nvSpPr>
          <p:spPr>
            <a:xfrm rot="-297540">
              <a:off x="5210670" y="2289515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1" y="0"/>
                  </a:moveTo>
                  <a:cubicBezTo>
                    <a:pt x="312" y="0"/>
                    <a:pt x="303" y="2"/>
                    <a:pt x="293" y="5"/>
                  </a:cubicBezTo>
                  <a:lnTo>
                    <a:pt x="85" y="63"/>
                  </a:lnTo>
                  <a:cubicBezTo>
                    <a:pt x="35" y="80"/>
                    <a:pt x="0" y="130"/>
                    <a:pt x="19" y="180"/>
                  </a:cubicBezTo>
                  <a:lnTo>
                    <a:pt x="77" y="388"/>
                  </a:lnTo>
                  <a:cubicBezTo>
                    <a:pt x="90" y="430"/>
                    <a:pt x="127" y="461"/>
                    <a:pt x="168" y="461"/>
                  </a:cubicBezTo>
                  <a:cubicBezTo>
                    <a:pt x="176" y="461"/>
                    <a:pt x="184" y="459"/>
                    <a:pt x="193" y="457"/>
                  </a:cubicBezTo>
                  <a:lnTo>
                    <a:pt x="402" y="396"/>
                  </a:lnTo>
                  <a:cubicBezTo>
                    <a:pt x="462" y="380"/>
                    <a:pt x="486" y="330"/>
                    <a:pt x="470" y="280"/>
                  </a:cubicBezTo>
                  <a:lnTo>
                    <a:pt x="412" y="71"/>
                  </a:lnTo>
                  <a:cubicBezTo>
                    <a:pt x="397" y="31"/>
                    <a:pt x="361" y="0"/>
                    <a:pt x="321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1395;p91"/>
            <p:cNvSpPr/>
            <p:nvPr/>
          </p:nvSpPr>
          <p:spPr>
            <a:xfrm rot="-297540">
              <a:off x="5147972" y="2312999"/>
              <a:ext cx="51507" cy="49286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313" y="0"/>
                  </a:moveTo>
                  <a:cubicBezTo>
                    <a:pt x="306" y="0"/>
                    <a:pt x="300" y="1"/>
                    <a:pt x="294" y="2"/>
                  </a:cubicBezTo>
                  <a:lnTo>
                    <a:pt x="85" y="68"/>
                  </a:lnTo>
                  <a:cubicBezTo>
                    <a:pt x="35" y="76"/>
                    <a:pt x="1" y="136"/>
                    <a:pt x="19" y="186"/>
                  </a:cubicBezTo>
                  <a:lnTo>
                    <a:pt x="77" y="395"/>
                  </a:lnTo>
                  <a:cubicBezTo>
                    <a:pt x="90" y="436"/>
                    <a:pt x="127" y="465"/>
                    <a:pt x="167" y="465"/>
                  </a:cubicBezTo>
                  <a:cubicBezTo>
                    <a:pt x="176" y="465"/>
                    <a:pt x="184" y="464"/>
                    <a:pt x="193" y="461"/>
                  </a:cubicBezTo>
                  <a:lnTo>
                    <a:pt x="402" y="403"/>
                  </a:lnTo>
                  <a:cubicBezTo>
                    <a:pt x="460" y="387"/>
                    <a:pt x="486" y="337"/>
                    <a:pt x="470" y="276"/>
                  </a:cubicBezTo>
                  <a:lnTo>
                    <a:pt x="410" y="68"/>
                  </a:lnTo>
                  <a:cubicBezTo>
                    <a:pt x="403" y="24"/>
                    <a:pt x="358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1396;p91"/>
            <p:cNvSpPr/>
            <p:nvPr/>
          </p:nvSpPr>
          <p:spPr>
            <a:xfrm rot="-297540">
              <a:off x="5085380" y="2336694"/>
              <a:ext cx="51401" cy="49392"/>
            </a:xfrm>
            <a:custGeom>
              <a:avLst/>
              <a:gdLst/>
              <a:ahLst/>
              <a:cxnLst/>
              <a:rect l="l" t="t" r="r" b="b"/>
              <a:pathLst>
                <a:path w="486" h="467" extrusionOk="0">
                  <a:moveTo>
                    <a:pt x="319" y="0"/>
                  </a:moveTo>
                  <a:cubicBezTo>
                    <a:pt x="310" y="0"/>
                    <a:pt x="301" y="1"/>
                    <a:pt x="293" y="4"/>
                  </a:cubicBezTo>
                  <a:lnTo>
                    <a:pt x="84" y="64"/>
                  </a:lnTo>
                  <a:cubicBezTo>
                    <a:pt x="34" y="80"/>
                    <a:pt x="0" y="131"/>
                    <a:pt x="16" y="181"/>
                  </a:cubicBezTo>
                  <a:lnTo>
                    <a:pt x="76" y="397"/>
                  </a:lnTo>
                  <a:cubicBezTo>
                    <a:pt x="91" y="441"/>
                    <a:pt x="131" y="467"/>
                    <a:pt x="175" y="467"/>
                  </a:cubicBezTo>
                  <a:cubicBezTo>
                    <a:pt x="181" y="467"/>
                    <a:pt x="187" y="466"/>
                    <a:pt x="193" y="465"/>
                  </a:cubicBezTo>
                  <a:lnTo>
                    <a:pt x="409" y="397"/>
                  </a:lnTo>
                  <a:cubicBezTo>
                    <a:pt x="459" y="389"/>
                    <a:pt x="485" y="331"/>
                    <a:pt x="467" y="281"/>
                  </a:cubicBezTo>
                  <a:lnTo>
                    <a:pt x="409" y="72"/>
                  </a:lnTo>
                  <a:cubicBezTo>
                    <a:pt x="403" y="31"/>
                    <a:pt x="361" y="0"/>
                    <a:pt x="319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1397;p91"/>
            <p:cNvSpPr/>
            <p:nvPr/>
          </p:nvSpPr>
          <p:spPr>
            <a:xfrm rot="-297540">
              <a:off x="5022687" y="2360816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0" y="1"/>
                  </a:moveTo>
                  <a:cubicBezTo>
                    <a:pt x="311" y="1"/>
                    <a:pt x="302" y="2"/>
                    <a:pt x="293" y="5"/>
                  </a:cubicBezTo>
                  <a:lnTo>
                    <a:pt x="85" y="63"/>
                  </a:lnTo>
                  <a:cubicBezTo>
                    <a:pt x="35" y="79"/>
                    <a:pt x="1" y="129"/>
                    <a:pt x="17" y="179"/>
                  </a:cubicBezTo>
                  <a:lnTo>
                    <a:pt x="75" y="390"/>
                  </a:lnTo>
                  <a:cubicBezTo>
                    <a:pt x="90" y="431"/>
                    <a:pt x="126" y="460"/>
                    <a:pt x="167" y="460"/>
                  </a:cubicBezTo>
                  <a:cubicBezTo>
                    <a:pt x="175" y="460"/>
                    <a:pt x="184" y="459"/>
                    <a:pt x="193" y="456"/>
                  </a:cubicBezTo>
                  <a:lnTo>
                    <a:pt x="410" y="398"/>
                  </a:lnTo>
                  <a:cubicBezTo>
                    <a:pt x="460" y="380"/>
                    <a:pt x="486" y="330"/>
                    <a:pt x="476" y="279"/>
                  </a:cubicBezTo>
                  <a:lnTo>
                    <a:pt x="410" y="71"/>
                  </a:lnTo>
                  <a:cubicBezTo>
                    <a:pt x="403" y="30"/>
                    <a:pt x="362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1398;p91"/>
            <p:cNvSpPr/>
            <p:nvPr/>
          </p:nvSpPr>
          <p:spPr>
            <a:xfrm rot="-297540">
              <a:off x="4959985" y="2384203"/>
              <a:ext cx="51295" cy="49392"/>
            </a:xfrm>
            <a:custGeom>
              <a:avLst/>
              <a:gdLst/>
              <a:ahLst/>
              <a:cxnLst/>
              <a:rect l="l" t="t" r="r" b="b"/>
              <a:pathLst>
                <a:path w="485" h="467" extrusionOk="0">
                  <a:moveTo>
                    <a:pt x="312" y="1"/>
                  </a:moveTo>
                  <a:cubicBezTo>
                    <a:pt x="306" y="1"/>
                    <a:pt x="300" y="1"/>
                    <a:pt x="294" y="2"/>
                  </a:cubicBezTo>
                  <a:lnTo>
                    <a:pt x="83" y="70"/>
                  </a:lnTo>
                  <a:cubicBezTo>
                    <a:pt x="33" y="78"/>
                    <a:pt x="1" y="137"/>
                    <a:pt x="17" y="187"/>
                  </a:cubicBezTo>
                  <a:lnTo>
                    <a:pt x="75" y="395"/>
                  </a:lnTo>
                  <a:cubicBezTo>
                    <a:pt x="90" y="436"/>
                    <a:pt x="126" y="466"/>
                    <a:pt x="170" y="466"/>
                  </a:cubicBezTo>
                  <a:cubicBezTo>
                    <a:pt x="180" y="466"/>
                    <a:pt x="191" y="465"/>
                    <a:pt x="201" y="461"/>
                  </a:cubicBezTo>
                  <a:lnTo>
                    <a:pt x="410" y="403"/>
                  </a:lnTo>
                  <a:cubicBezTo>
                    <a:pt x="460" y="387"/>
                    <a:pt x="484" y="337"/>
                    <a:pt x="476" y="287"/>
                  </a:cubicBezTo>
                  <a:lnTo>
                    <a:pt x="418" y="70"/>
                  </a:lnTo>
                  <a:cubicBezTo>
                    <a:pt x="404" y="26"/>
                    <a:pt x="357" y="1"/>
                    <a:pt x="312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1399;p91"/>
            <p:cNvSpPr/>
            <p:nvPr/>
          </p:nvSpPr>
          <p:spPr>
            <a:xfrm rot="-297540">
              <a:off x="4897398" y="2408004"/>
              <a:ext cx="51189" cy="49392"/>
            </a:xfrm>
            <a:custGeom>
              <a:avLst/>
              <a:gdLst/>
              <a:ahLst/>
              <a:cxnLst/>
              <a:rect l="l" t="t" r="r" b="b"/>
              <a:pathLst>
                <a:path w="484" h="467" extrusionOk="0">
                  <a:moveTo>
                    <a:pt x="320" y="1"/>
                  </a:moveTo>
                  <a:cubicBezTo>
                    <a:pt x="310" y="1"/>
                    <a:pt x="300" y="2"/>
                    <a:pt x="291" y="6"/>
                  </a:cubicBezTo>
                  <a:lnTo>
                    <a:pt x="82" y="64"/>
                  </a:lnTo>
                  <a:cubicBezTo>
                    <a:pt x="32" y="80"/>
                    <a:pt x="0" y="130"/>
                    <a:pt x="16" y="188"/>
                  </a:cubicBezTo>
                  <a:lnTo>
                    <a:pt x="74" y="399"/>
                  </a:lnTo>
                  <a:cubicBezTo>
                    <a:pt x="88" y="442"/>
                    <a:pt x="129" y="466"/>
                    <a:pt x="179" y="466"/>
                  </a:cubicBezTo>
                  <a:cubicBezTo>
                    <a:pt x="186" y="466"/>
                    <a:pt x="193" y="466"/>
                    <a:pt x="201" y="465"/>
                  </a:cubicBezTo>
                  <a:lnTo>
                    <a:pt x="409" y="407"/>
                  </a:lnTo>
                  <a:cubicBezTo>
                    <a:pt x="460" y="389"/>
                    <a:pt x="484" y="330"/>
                    <a:pt x="476" y="280"/>
                  </a:cubicBezTo>
                  <a:lnTo>
                    <a:pt x="417" y="72"/>
                  </a:lnTo>
                  <a:cubicBezTo>
                    <a:pt x="404" y="31"/>
                    <a:pt x="362" y="1"/>
                    <a:pt x="320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1400;p91"/>
            <p:cNvSpPr/>
            <p:nvPr/>
          </p:nvSpPr>
          <p:spPr>
            <a:xfrm rot="-297540">
              <a:off x="4584784" y="2527369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23" y="0"/>
                  </a:moveTo>
                  <a:cubicBezTo>
                    <a:pt x="313" y="0"/>
                    <a:pt x="303" y="2"/>
                    <a:pt x="293" y="5"/>
                  </a:cubicBezTo>
                  <a:lnTo>
                    <a:pt x="84" y="63"/>
                  </a:lnTo>
                  <a:cubicBezTo>
                    <a:pt x="24" y="81"/>
                    <a:pt x="0" y="131"/>
                    <a:pt x="16" y="181"/>
                  </a:cubicBezTo>
                  <a:lnTo>
                    <a:pt x="74" y="390"/>
                  </a:lnTo>
                  <a:cubicBezTo>
                    <a:pt x="83" y="431"/>
                    <a:pt x="123" y="460"/>
                    <a:pt x="166" y="460"/>
                  </a:cubicBezTo>
                  <a:cubicBezTo>
                    <a:pt x="175" y="460"/>
                    <a:pt x="184" y="459"/>
                    <a:pt x="193" y="456"/>
                  </a:cubicBezTo>
                  <a:lnTo>
                    <a:pt x="401" y="398"/>
                  </a:lnTo>
                  <a:cubicBezTo>
                    <a:pt x="451" y="382"/>
                    <a:pt x="485" y="332"/>
                    <a:pt x="467" y="282"/>
                  </a:cubicBezTo>
                  <a:lnTo>
                    <a:pt x="409" y="71"/>
                  </a:lnTo>
                  <a:cubicBezTo>
                    <a:pt x="396" y="25"/>
                    <a:pt x="362" y="0"/>
                    <a:pt x="32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1401;p91"/>
            <p:cNvSpPr/>
            <p:nvPr/>
          </p:nvSpPr>
          <p:spPr>
            <a:xfrm rot="-297540">
              <a:off x="4522087" y="2550761"/>
              <a:ext cx="51189" cy="49497"/>
            </a:xfrm>
            <a:custGeom>
              <a:avLst/>
              <a:gdLst/>
              <a:ahLst/>
              <a:cxnLst/>
              <a:rect l="l" t="t" r="r" b="b"/>
              <a:pathLst>
                <a:path w="484" h="468" extrusionOk="0">
                  <a:moveTo>
                    <a:pt x="311" y="1"/>
                  </a:moveTo>
                  <a:cubicBezTo>
                    <a:pt x="305" y="1"/>
                    <a:pt x="299" y="1"/>
                    <a:pt x="293" y="2"/>
                  </a:cubicBezTo>
                  <a:lnTo>
                    <a:pt x="83" y="63"/>
                  </a:lnTo>
                  <a:cubicBezTo>
                    <a:pt x="33" y="79"/>
                    <a:pt x="0" y="137"/>
                    <a:pt x="16" y="187"/>
                  </a:cubicBezTo>
                  <a:lnTo>
                    <a:pt x="75" y="395"/>
                  </a:lnTo>
                  <a:cubicBezTo>
                    <a:pt x="90" y="437"/>
                    <a:pt x="127" y="468"/>
                    <a:pt x="168" y="468"/>
                  </a:cubicBezTo>
                  <a:cubicBezTo>
                    <a:pt x="176" y="468"/>
                    <a:pt x="184" y="466"/>
                    <a:pt x="193" y="464"/>
                  </a:cubicBezTo>
                  <a:lnTo>
                    <a:pt x="402" y="403"/>
                  </a:lnTo>
                  <a:cubicBezTo>
                    <a:pt x="452" y="387"/>
                    <a:pt x="484" y="337"/>
                    <a:pt x="468" y="279"/>
                  </a:cubicBezTo>
                  <a:lnTo>
                    <a:pt x="410" y="71"/>
                  </a:lnTo>
                  <a:cubicBezTo>
                    <a:pt x="395" y="26"/>
                    <a:pt x="355" y="1"/>
                    <a:pt x="311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1402;p91"/>
            <p:cNvSpPr/>
            <p:nvPr/>
          </p:nvSpPr>
          <p:spPr>
            <a:xfrm rot="-297540">
              <a:off x="4459394" y="2574667"/>
              <a:ext cx="51295" cy="49286"/>
            </a:xfrm>
            <a:custGeom>
              <a:avLst/>
              <a:gdLst/>
              <a:ahLst/>
              <a:cxnLst/>
              <a:rect l="l" t="t" r="r" b="b"/>
              <a:pathLst>
                <a:path w="485" h="466" extrusionOk="0">
                  <a:moveTo>
                    <a:pt x="318" y="1"/>
                  </a:moveTo>
                  <a:cubicBezTo>
                    <a:pt x="309" y="1"/>
                    <a:pt x="300" y="2"/>
                    <a:pt x="292" y="5"/>
                  </a:cubicBezTo>
                  <a:lnTo>
                    <a:pt x="83" y="63"/>
                  </a:lnTo>
                  <a:cubicBezTo>
                    <a:pt x="33" y="79"/>
                    <a:pt x="1" y="129"/>
                    <a:pt x="17" y="179"/>
                  </a:cubicBezTo>
                  <a:lnTo>
                    <a:pt x="75" y="398"/>
                  </a:lnTo>
                  <a:cubicBezTo>
                    <a:pt x="89" y="442"/>
                    <a:pt x="129" y="466"/>
                    <a:pt x="172" y="466"/>
                  </a:cubicBezTo>
                  <a:cubicBezTo>
                    <a:pt x="179" y="466"/>
                    <a:pt x="185" y="465"/>
                    <a:pt x="191" y="464"/>
                  </a:cubicBezTo>
                  <a:lnTo>
                    <a:pt x="402" y="398"/>
                  </a:lnTo>
                  <a:cubicBezTo>
                    <a:pt x="452" y="390"/>
                    <a:pt x="484" y="330"/>
                    <a:pt x="468" y="280"/>
                  </a:cubicBezTo>
                  <a:lnTo>
                    <a:pt x="410" y="71"/>
                  </a:lnTo>
                  <a:cubicBezTo>
                    <a:pt x="395" y="30"/>
                    <a:pt x="358" y="1"/>
                    <a:pt x="318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1403;p91"/>
            <p:cNvSpPr/>
            <p:nvPr/>
          </p:nvSpPr>
          <p:spPr>
            <a:xfrm rot="-297540">
              <a:off x="4396591" y="2598688"/>
              <a:ext cx="51401" cy="48757"/>
            </a:xfrm>
            <a:custGeom>
              <a:avLst/>
              <a:gdLst/>
              <a:ahLst/>
              <a:cxnLst/>
              <a:rect l="l" t="t" r="r" b="b"/>
              <a:pathLst>
                <a:path w="486" h="461" extrusionOk="0">
                  <a:moveTo>
                    <a:pt x="318" y="0"/>
                  </a:moveTo>
                  <a:cubicBezTo>
                    <a:pt x="310" y="0"/>
                    <a:pt x="301" y="2"/>
                    <a:pt x="293" y="4"/>
                  </a:cubicBezTo>
                  <a:lnTo>
                    <a:pt x="84" y="64"/>
                  </a:lnTo>
                  <a:cubicBezTo>
                    <a:pt x="34" y="81"/>
                    <a:pt x="0" y="131"/>
                    <a:pt x="18" y="181"/>
                  </a:cubicBezTo>
                  <a:lnTo>
                    <a:pt x="76" y="389"/>
                  </a:lnTo>
                  <a:cubicBezTo>
                    <a:pt x="89" y="430"/>
                    <a:pt x="125" y="460"/>
                    <a:pt x="165" y="460"/>
                  </a:cubicBezTo>
                  <a:cubicBezTo>
                    <a:pt x="174" y="460"/>
                    <a:pt x="183" y="459"/>
                    <a:pt x="193" y="456"/>
                  </a:cubicBezTo>
                  <a:lnTo>
                    <a:pt x="401" y="397"/>
                  </a:lnTo>
                  <a:cubicBezTo>
                    <a:pt x="451" y="381"/>
                    <a:pt x="485" y="331"/>
                    <a:pt x="469" y="281"/>
                  </a:cubicBezTo>
                  <a:lnTo>
                    <a:pt x="411" y="73"/>
                  </a:lnTo>
                  <a:cubicBezTo>
                    <a:pt x="396" y="3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1404;p91"/>
            <p:cNvSpPr/>
            <p:nvPr/>
          </p:nvSpPr>
          <p:spPr>
            <a:xfrm rot="-297540">
              <a:off x="4333902" y="2622282"/>
              <a:ext cx="51401" cy="49286"/>
            </a:xfrm>
            <a:custGeom>
              <a:avLst/>
              <a:gdLst/>
              <a:ahLst/>
              <a:cxnLst/>
              <a:rect l="l" t="t" r="r" b="b"/>
              <a:pathLst>
                <a:path w="486" h="466" extrusionOk="0">
                  <a:moveTo>
                    <a:pt x="313" y="0"/>
                  </a:moveTo>
                  <a:cubicBezTo>
                    <a:pt x="306" y="0"/>
                    <a:pt x="300" y="1"/>
                    <a:pt x="293" y="2"/>
                  </a:cubicBezTo>
                  <a:lnTo>
                    <a:pt x="85" y="68"/>
                  </a:lnTo>
                  <a:cubicBezTo>
                    <a:pt x="35" y="76"/>
                    <a:pt x="1" y="134"/>
                    <a:pt x="19" y="184"/>
                  </a:cubicBezTo>
                  <a:lnTo>
                    <a:pt x="77" y="395"/>
                  </a:lnTo>
                  <a:cubicBezTo>
                    <a:pt x="90" y="436"/>
                    <a:pt x="126" y="465"/>
                    <a:pt x="167" y="465"/>
                  </a:cubicBezTo>
                  <a:cubicBezTo>
                    <a:pt x="175" y="465"/>
                    <a:pt x="184" y="464"/>
                    <a:pt x="193" y="461"/>
                  </a:cubicBezTo>
                  <a:lnTo>
                    <a:pt x="402" y="403"/>
                  </a:lnTo>
                  <a:cubicBezTo>
                    <a:pt x="460" y="385"/>
                    <a:pt x="486" y="335"/>
                    <a:pt x="470" y="285"/>
                  </a:cubicBezTo>
                  <a:lnTo>
                    <a:pt x="410" y="68"/>
                  </a:lnTo>
                  <a:cubicBezTo>
                    <a:pt x="403" y="24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1405;p91"/>
            <p:cNvSpPr/>
            <p:nvPr/>
          </p:nvSpPr>
          <p:spPr>
            <a:xfrm rot="-297540">
              <a:off x="4271200" y="2645977"/>
              <a:ext cx="51507" cy="49286"/>
            </a:xfrm>
            <a:custGeom>
              <a:avLst/>
              <a:gdLst/>
              <a:ahLst/>
              <a:cxnLst/>
              <a:rect l="l" t="t" r="r" b="b"/>
              <a:pathLst>
                <a:path w="487" h="466" extrusionOk="0">
                  <a:moveTo>
                    <a:pt x="320" y="0"/>
                  </a:moveTo>
                  <a:cubicBezTo>
                    <a:pt x="311" y="0"/>
                    <a:pt x="302" y="2"/>
                    <a:pt x="294" y="4"/>
                  </a:cubicBezTo>
                  <a:lnTo>
                    <a:pt x="85" y="62"/>
                  </a:lnTo>
                  <a:cubicBezTo>
                    <a:pt x="35" y="80"/>
                    <a:pt x="1" y="131"/>
                    <a:pt x="17" y="189"/>
                  </a:cubicBezTo>
                  <a:lnTo>
                    <a:pt x="77" y="397"/>
                  </a:lnTo>
                  <a:cubicBezTo>
                    <a:pt x="91" y="440"/>
                    <a:pt x="130" y="466"/>
                    <a:pt x="172" y="466"/>
                  </a:cubicBezTo>
                  <a:cubicBezTo>
                    <a:pt x="179" y="466"/>
                    <a:pt x="186" y="465"/>
                    <a:pt x="193" y="463"/>
                  </a:cubicBezTo>
                  <a:lnTo>
                    <a:pt x="402" y="405"/>
                  </a:lnTo>
                  <a:cubicBezTo>
                    <a:pt x="460" y="389"/>
                    <a:pt x="486" y="331"/>
                    <a:pt x="468" y="281"/>
                  </a:cubicBezTo>
                  <a:lnTo>
                    <a:pt x="410" y="72"/>
                  </a:lnTo>
                  <a:cubicBezTo>
                    <a:pt x="403" y="31"/>
                    <a:pt x="362" y="0"/>
                    <a:pt x="320" y="0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1406;p91"/>
            <p:cNvSpPr/>
            <p:nvPr/>
          </p:nvSpPr>
          <p:spPr>
            <a:xfrm rot="-297540">
              <a:off x="4208613" y="2669989"/>
              <a:ext cx="51401" cy="48863"/>
            </a:xfrm>
            <a:custGeom>
              <a:avLst/>
              <a:gdLst/>
              <a:ahLst/>
              <a:cxnLst/>
              <a:rect l="l" t="t" r="r" b="b"/>
              <a:pathLst>
                <a:path w="486" h="462" extrusionOk="0">
                  <a:moveTo>
                    <a:pt x="321" y="1"/>
                  </a:moveTo>
                  <a:cubicBezTo>
                    <a:pt x="312" y="1"/>
                    <a:pt x="302" y="2"/>
                    <a:pt x="293" y="6"/>
                  </a:cubicBezTo>
                  <a:lnTo>
                    <a:pt x="84" y="64"/>
                  </a:lnTo>
                  <a:cubicBezTo>
                    <a:pt x="34" y="80"/>
                    <a:pt x="0" y="130"/>
                    <a:pt x="16" y="180"/>
                  </a:cubicBezTo>
                  <a:lnTo>
                    <a:pt x="74" y="389"/>
                  </a:lnTo>
                  <a:cubicBezTo>
                    <a:pt x="89" y="437"/>
                    <a:pt x="124" y="462"/>
                    <a:pt x="163" y="462"/>
                  </a:cubicBezTo>
                  <a:cubicBezTo>
                    <a:pt x="173" y="462"/>
                    <a:pt x="183" y="460"/>
                    <a:pt x="193" y="457"/>
                  </a:cubicBezTo>
                  <a:lnTo>
                    <a:pt x="409" y="399"/>
                  </a:lnTo>
                  <a:cubicBezTo>
                    <a:pt x="459" y="381"/>
                    <a:pt x="486" y="331"/>
                    <a:pt x="476" y="280"/>
                  </a:cubicBezTo>
                  <a:lnTo>
                    <a:pt x="409" y="72"/>
                  </a:lnTo>
                  <a:cubicBezTo>
                    <a:pt x="403" y="31"/>
                    <a:pt x="363" y="1"/>
                    <a:pt x="321" y="1"/>
                  </a:cubicBezTo>
                  <a:close/>
                </a:path>
              </a:pathLst>
            </a:custGeom>
            <a:solidFill>
              <a:srgbClr val="31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1407;p91"/>
            <p:cNvSpPr/>
            <p:nvPr/>
          </p:nvSpPr>
          <p:spPr>
            <a:xfrm rot="-297540">
              <a:off x="4580742" y="2389373"/>
              <a:ext cx="928920" cy="298782"/>
            </a:xfrm>
            <a:custGeom>
              <a:avLst/>
              <a:gdLst/>
              <a:ahLst/>
              <a:cxnLst/>
              <a:rect l="l" t="t" r="r" b="b"/>
              <a:pathLst>
                <a:path w="8783" h="2825" extrusionOk="0">
                  <a:moveTo>
                    <a:pt x="845" y="0"/>
                  </a:moveTo>
                  <a:cubicBezTo>
                    <a:pt x="746" y="0"/>
                    <a:pt x="646" y="15"/>
                    <a:pt x="552" y="44"/>
                  </a:cubicBezTo>
                  <a:lnTo>
                    <a:pt x="135" y="160"/>
                  </a:lnTo>
                  <a:cubicBezTo>
                    <a:pt x="17" y="194"/>
                    <a:pt x="1" y="360"/>
                    <a:pt x="109" y="419"/>
                  </a:cubicBezTo>
                  <a:lnTo>
                    <a:pt x="4629" y="2825"/>
                  </a:lnTo>
                  <a:lnTo>
                    <a:pt x="8783" y="1572"/>
                  </a:lnTo>
                  <a:lnTo>
                    <a:pt x="1070" y="27"/>
                  </a:lnTo>
                  <a:cubicBezTo>
                    <a:pt x="997" y="9"/>
                    <a:pt x="922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1408;p91"/>
            <p:cNvSpPr/>
            <p:nvPr/>
          </p:nvSpPr>
          <p:spPr>
            <a:xfrm rot="-297540">
              <a:off x="4581342" y="2403230"/>
              <a:ext cx="796398" cy="290638"/>
            </a:xfrm>
            <a:custGeom>
              <a:avLst/>
              <a:gdLst/>
              <a:ahLst/>
              <a:cxnLst/>
              <a:rect l="l" t="t" r="r" b="b"/>
              <a:pathLst>
                <a:path w="7530" h="2748" extrusionOk="0">
                  <a:moveTo>
                    <a:pt x="444" y="1"/>
                  </a:moveTo>
                  <a:lnTo>
                    <a:pt x="135" y="83"/>
                  </a:lnTo>
                  <a:cubicBezTo>
                    <a:pt x="17" y="117"/>
                    <a:pt x="1" y="283"/>
                    <a:pt x="109" y="342"/>
                  </a:cubicBezTo>
                  <a:lnTo>
                    <a:pt x="4629" y="2748"/>
                  </a:lnTo>
                  <a:lnTo>
                    <a:pt x="7529" y="1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1409;p91"/>
            <p:cNvSpPr/>
            <p:nvPr/>
          </p:nvSpPr>
          <p:spPr>
            <a:xfrm rot="-297540">
              <a:off x="4897081" y="2551937"/>
              <a:ext cx="615226" cy="221680"/>
            </a:xfrm>
            <a:custGeom>
              <a:avLst/>
              <a:gdLst/>
              <a:ahLst/>
              <a:cxnLst/>
              <a:rect l="l" t="t" r="r" b="b"/>
              <a:pathLst>
                <a:path w="5817" h="2096" extrusionOk="0">
                  <a:moveTo>
                    <a:pt x="5582" y="1"/>
                  </a:moveTo>
                  <a:lnTo>
                    <a:pt x="1386" y="1196"/>
                  </a:lnTo>
                  <a:cubicBezTo>
                    <a:pt x="877" y="1338"/>
                    <a:pt x="402" y="1597"/>
                    <a:pt x="1" y="1948"/>
                  </a:cubicBezTo>
                  <a:cubicBezTo>
                    <a:pt x="292" y="2047"/>
                    <a:pt x="598" y="2095"/>
                    <a:pt x="904" y="2095"/>
                  </a:cubicBezTo>
                  <a:cubicBezTo>
                    <a:pt x="1168" y="2095"/>
                    <a:pt x="1432" y="2060"/>
                    <a:pt x="1687" y="1990"/>
                  </a:cubicBezTo>
                  <a:lnTo>
                    <a:pt x="5816" y="81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1410;p91"/>
            <p:cNvSpPr/>
            <p:nvPr/>
          </p:nvSpPr>
          <p:spPr>
            <a:xfrm rot="-297540">
              <a:off x="4900338" y="2588073"/>
              <a:ext cx="613533" cy="185403"/>
            </a:xfrm>
            <a:custGeom>
              <a:avLst/>
              <a:gdLst/>
              <a:ahLst/>
              <a:cxnLst/>
              <a:rect l="l" t="t" r="r" b="b"/>
              <a:pathLst>
                <a:path w="5801" h="1753" extrusionOk="0">
                  <a:moveTo>
                    <a:pt x="5666" y="1"/>
                  </a:moveTo>
                  <a:lnTo>
                    <a:pt x="1" y="1605"/>
                  </a:lnTo>
                  <a:cubicBezTo>
                    <a:pt x="293" y="1704"/>
                    <a:pt x="597" y="1752"/>
                    <a:pt x="899" y="1752"/>
                  </a:cubicBezTo>
                  <a:cubicBezTo>
                    <a:pt x="1160" y="1752"/>
                    <a:pt x="1420" y="1717"/>
                    <a:pt x="1671" y="1647"/>
                  </a:cubicBezTo>
                  <a:lnTo>
                    <a:pt x="5800" y="468"/>
                  </a:lnTo>
                  <a:lnTo>
                    <a:pt x="5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1411;p91"/>
            <p:cNvSpPr/>
            <p:nvPr/>
          </p:nvSpPr>
          <p:spPr>
            <a:xfrm rot="-297540">
              <a:off x="5304076" y="2561847"/>
              <a:ext cx="155578" cy="115917"/>
            </a:xfrm>
            <a:custGeom>
              <a:avLst/>
              <a:gdLst/>
              <a:ahLst/>
              <a:cxnLst/>
              <a:rect l="l" t="t" r="r" b="b"/>
              <a:pathLst>
                <a:path w="1471" h="1096" extrusionOk="0">
                  <a:moveTo>
                    <a:pt x="1140" y="0"/>
                  </a:moveTo>
                  <a:cubicBezTo>
                    <a:pt x="1130" y="0"/>
                    <a:pt x="1121" y="1"/>
                    <a:pt x="1111" y="4"/>
                  </a:cubicBezTo>
                  <a:lnTo>
                    <a:pt x="568" y="162"/>
                  </a:lnTo>
                  <a:cubicBezTo>
                    <a:pt x="367" y="220"/>
                    <a:pt x="201" y="362"/>
                    <a:pt x="108" y="555"/>
                  </a:cubicBezTo>
                  <a:lnTo>
                    <a:pt x="16" y="756"/>
                  </a:lnTo>
                  <a:cubicBezTo>
                    <a:pt x="0" y="790"/>
                    <a:pt x="16" y="832"/>
                    <a:pt x="50" y="856"/>
                  </a:cubicBezTo>
                  <a:lnTo>
                    <a:pt x="225" y="972"/>
                  </a:lnTo>
                  <a:cubicBezTo>
                    <a:pt x="348" y="1055"/>
                    <a:pt x="494" y="1095"/>
                    <a:pt x="640" y="1095"/>
                  </a:cubicBezTo>
                  <a:cubicBezTo>
                    <a:pt x="703" y="1095"/>
                    <a:pt x="766" y="1088"/>
                    <a:pt x="826" y="1072"/>
                  </a:cubicBezTo>
                  <a:lnTo>
                    <a:pt x="1370" y="914"/>
                  </a:lnTo>
                  <a:cubicBezTo>
                    <a:pt x="1438" y="898"/>
                    <a:pt x="1470" y="832"/>
                    <a:pt x="1454" y="764"/>
                  </a:cubicBezTo>
                  <a:lnTo>
                    <a:pt x="1262" y="96"/>
                  </a:lnTo>
                  <a:cubicBezTo>
                    <a:pt x="1248" y="39"/>
                    <a:pt x="1196" y="0"/>
                    <a:pt x="1140" y="0"/>
                  </a:cubicBez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1412;p91"/>
            <p:cNvSpPr/>
            <p:nvPr/>
          </p:nvSpPr>
          <p:spPr>
            <a:xfrm rot="-297540">
              <a:off x="5347537" y="2433891"/>
              <a:ext cx="347327" cy="261659"/>
            </a:xfrm>
            <a:custGeom>
              <a:avLst/>
              <a:gdLst/>
              <a:ahLst/>
              <a:cxnLst/>
              <a:rect l="l" t="t" r="r" b="b"/>
              <a:pathLst>
                <a:path w="3284" h="2474" extrusionOk="0">
                  <a:moveTo>
                    <a:pt x="2580" y="0"/>
                  </a:moveTo>
                  <a:cubicBezTo>
                    <a:pt x="2556" y="0"/>
                    <a:pt x="2532" y="4"/>
                    <a:pt x="2507" y="11"/>
                  </a:cubicBezTo>
                  <a:lnTo>
                    <a:pt x="861" y="480"/>
                  </a:lnTo>
                  <a:cubicBezTo>
                    <a:pt x="317" y="630"/>
                    <a:pt x="0" y="1198"/>
                    <a:pt x="159" y="1733"/>
                  </a:cubicBezTo>
                  <a:cubicBezTo>
                    <a:pt x="283" y="2184"/>
                    <a:pt x="689" y="2473"/>
                    <a:pt x="1134" y="2473"/>
                  </a:cubicBezTo>
                  <a:cubicBezTo>
                    <a:pt x="1226" y="2473"/>
                    <a:pt x="1319" y="2461"/>
                    <a:pt x="1412" y="2435"/>
                  </a:cubicBezTo>
                  <a:lnTo>
                    <a:pt x="3059" y="1966"/>
                  </a:lnTo>
                  <a:cubicBezTo>
                    <a:pt x="3201" y="1926"/>
                    <a:pt x="3283" y="1775"/>
                    <a:pt x="3251" y="1633"/>
                  </a:cubicBezTo>
                  <a:lnTo>
                    <a:pt x="2842" y="195"/>
                  </a:lnTo>
                  <a:cubicBezTo>
                    <a:pt x="2807" y="77"/>
                    <a:pt x="269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1413;p91"/>
            <p:cNvSpPr/>
            <p:nvPr/>
          </p:nvSpPr>
          <p:spPr>
            <a:xfrm rot="-297540">
              <a:off x="5344964" y="2435107"/>
              <a:ext cx="320992" cy="181490"/>
            </a:xfrm>
            <a:custGeom>
              <a:avLst/>
              <a:gdLst/>
              <a:ahLst/>
              <a:cxnLst/>
              <a:rect l="l" t="t" r="r" b="b"/>
              <a:pathLst>
                <a:path w="3035" h="1716" extrusionOk="0">
                  <a:moveTo>
                    <a:pt x="2572" y="0"/>
                  </a:moveTo>
                  <a:cubicBezTo>
                    <a:pt x="2548" y="0"/>
                    <a:pt x="2524" y="4"/>
                    <a:pt x="2499" y="11"/>
                  </a:cubicBezTo>
                  <a:lnTo>
                    <a:pt x="853" y="480"/>
                  </a:lnTo>
                  <a:cubicBezTo>
                    <a:pt x="317" y="630"/>
                    <a:pt x="0" y="1182"/>
                    <a:pt x="143" y="1715"/>
                  </a:cubicBezTo>
                  <a:lnTo>
                    <a:pt x="3035" y="897"/>
                  </a:lnTo>
                  <a:lnTo>
                    <a:pt x="2834" y="195"/>
                  </a:lnTo>
                  <a:cubicBezTo>
                    <a:pt x="2799" y="77"/>
                    <a:pt x="2690" y="0"/>
                    <a:pt x="2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1414;p91"/>
            <p:cNvSpPr/>
            <p:nvPr/>
          </p:nvSpPr>
          <p:spPr>
            <a:xfrm rot="-297540">
              <a:off x="5357938" y="2490494"/>
              <a:ext cx="310416" cy="125541"/>
            </a:xfrm>
            <a:custGeom>
              <a:avLst/>
              <a:gdLst/>
              <a:ahLst/>
              <a:cxnLst/>
              <a:rect l="l" t="t" r="r" b="b"/>
              <a:pathLst>
                <a:path w="2935" h="1187" extrusionOk="0">
                  <a:moveTo>
                    <a:pt x="2824" y="1"/>
                  </a:moveTo>
                  <a:lnTo>
                    <a:pt x="17" y="795"/>
                  </a:lnTo>
                  <a:cubicBezTo>
                    <a:pt x="1" y="927"/>
                    <a:pt x="9" y="1062"/>
                    <a:pt x="43" y="1186"/>
                  </a:cubicBezTo>
                  <a:lnTo>
                    <a:pt x="2935" y="368"/>
                  </a:lnTo>
                  <a:lnTo>
                    <a:pt x="28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1415;p91"/>
            <p:cNvSpPr/>
            <p:nvPr/>
          </p:nvSpPr>
          <p:spPr>
            <a:xfrm rot="-297540">
              <a:off x="5602878" y="2422836"/>
              <a:ext cx="89264" cy="209835"/>
            </a:xfrm>
            <a:custGeom>
              <a:avLst/>
              <a:gdLst/>
              <a:ahLst/>
              <a:cxnLst/>
              <a:rect l="l" t="t" r="r" b="b"/>
              <a:pathLst>
                <a:path w="844" h="1984" extrusionOk="0">
                  <a:moveTo>
                    <a:pt x="140" y="0"/>
                  </a:moveTo>
                  <a:cubicBezTo>
                    <a:pt x="116" y="0"/>
                    <a:pt x="92" y="4"/>
                    <a:pt x="67" y="11"/>
                  </a:cubicBezTo>
                  <a:lnTo>
                    <a:pt x="1" y="29"/>
                  </a:lnTo>
                  <a:lnTo>
                    <a:pt x="552" y="1984"/>
                  </a:lnTo>
                  <a:lnTo>
                    <a:pt x="619" y="1966"/>
                  </a:lnTo>
                  <a:cubicBezTo>
                    <a:pt x="761" y="1926"/>
                    <a:pt x="843" y="1775"/>
                    <a:pt x="811" y="1633"/>
                  </a:cubicBezTo>
                  <a:lnTo>
                    <a:pt x="402" y="195"/>
                  </a:lnTo>
                  <a:cubicBezTo>
                    <a:pt x="367" y="77"/>
                    <a:pt x="258" y="0"/>
                    <a:pt x="140" y="0"/>
                  </a:cubicBez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1416;p91"/>
            <p:cNvSpPr/>
            <p:nvPr/>
          </p:nvSpPr>
          <p:spPr>
            <a:xfrm rot="-297540">
              <a:off x="5636081" y="2517960"/>
              <a:ext cx="60179" cy="113273"/>
            </a:xfrm>
            <a:custGeom>
              <a:avLst/>
              <a:gdLst/>
              <a:ahLst/>
              <a:cxnLst/>
              <a:rect l="l" t="t" r="r" b="b"/>
              <a:pathLst>
                <a:path w="569" h="1071" extrusionOk="0">
                  <a:moveTo>
                    <a:pt x="328" y="0"/>
                  </a:moveTo>
                  <a:lnTo>
                    <a:pt x="1" y="92"/>
                  </a:lnTo>
                  <a:lnTo>
                    <a:pt x="277" y="1071"/>
                  </a:lnTo>
                  <a:lnTo>
                    <a:pt x="344" y="1053"/>
                  </a:lnTo>
                  <a:cubicBezTo>
                    <a:pt x="486" y="1013"/>
                    <a:pt x="568" y="862"/>
                    <a:pt x="536" y="720"/>
                  </a:cubicBezTo>
                  <a:lnTo>
                    <a:pt x="328" y="0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1417;p91"/>
            <p:cNvSpPr/>
            <p:nvPr/>
          </p:nvSpPr>
          <p:spPr>
            <a:xfrm rot="-297540">
              <a:off x="3564918" y="2837988"/>
              <a:ext cx="358961" cy="55949"/>
            </a:xfrm>
            <a:custGeom>
              <a:avLst/>
              <a:gdLst/>
              <a:ahLst/>
              <a:cxnLst/>
              <a:rect l="l" t="t" r="r" b="b"/>
              <a:pathLst>
                <a:path w="3394" h="529" extrusionOk="0">
                  <a:moveTo>
                    <a:pt x="3394" y="1"/>
                  </a:moveTo>
                  <a:lnTo>
                    <a:pt x="678" y="177"/>
                  </a:lnTo>
                  <a:lnTo>
                    <a:pt x="1" y="370"/>
                  </a:lnTo>
                  <a:lnTo>
                    <a:pt x="1547" y="528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005B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1418;p91"/>
            <p:cNvSpPr/>
            <p:nvPr/>
          </p:nvSpPr>
          <p:spPr>
            <a:xfrm rot="-297540">
              <a:off x="3718411" y="2831343"/>
              <a:ext cx="205181" cy="55949"/>
            </a:xfrm>
            <a:custGeom>
              <a:avLst/>
              <a:gdLst/>
              <a:ahLst/>
              <a:cxnLst/>
              <a:rect l="l" t="t" r="r" b="b"/>
              <a:pathLst>
                <a:path w="1940" h="529" extrusionOk="0">
                  <a:moveTo>
                    <a:pt x="1940" y="1"/>
                  </a:moveTo>
                  <a:lnTo>
                    <a:pt x="1681" y="19"/>
                  </a:lnTo>
                  <a:lnTo>
                    <a:pt x="0" y="520"/>
                  </a:lnTo>
                  <a:lnTo>
                    <a:pt x="93" y="528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rgbClr val="004F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1419;p91"/>
            <p:cNvGrpSpPr/>
            <p:nvPr/>
          </p:nvGrpSpPr>
          <p:grpSpPr>
            <a:xfrm>
              <a:off x="3129116" y="2584819"/>
              <a:ext cx="1173749" cy="650865"/>
              <a:chOff x="3129116" y="2584819"/>
              <a:chExt cx="1173749" cy="650865"/>
            </a:xfrm>
          </p:grpSpPr>
          <p:sp>
            <p:nvSpPr>
              <p:cNvPr id="264" name="Google Shape;1420;p91"/>
              <p:cNvSpPr/>
              <p:nvPr/>
            </p:nvSpPr>
            <p:spPr>
              <a:xfrm rot="-297540">
                <a:off x="3138060" y="2604598"/>
                <a:ext cx="467474" cy="227180"/>
              </a:xfrm>
              <a:custGeom>
                <a:avLst/>
                <a:gdLst/>
                <a:ahLst/>
                <a:cxnLst/>
                <a:rect l="l" t="t" r="r" b="b"/>
                <a:pathLst>
                  <a:path w="4420" h="2148" extrusionOk="0">
                    <a:moveTo>
                      <a:pt x="4346" y="0"/>
                    </a:moveTo>
                    <a:lnTo>
                      <a:pt x="0" y="2148"/>
                    </a:lnTo>
                    <a:lnTo>
                      <a:pt x="4420" y="169"/>
                    </a:lnTo>
                    <a:lnTo>
                      <a:pt x="434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421;p91"/>
              <p:cNvSpPr/>
              <p:nvPr/>
            </p:nvSpPr>
            <p:spPr>
              <a:xfrm rot="-297540">
                <a:off x="3230250" y="2650899"/>
                <a:ext cx="401372" cy="197143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864" extrusionOk="0">
                    <a:moveTo>
                      <a:pt x="3718" y="0"/>
                    </a:moveTo>
                    <a:lnTo>
                      <a:pt x="0" y="1863"/>
                    </a:lnTo>
                    <a:lnTo>
                      <a:pt x="3795" y="167"/>
                    </a:lnTo>
                    <a:lnTo>
                      <a:pt x="37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422;p91"/>
              <p:cNvSpPr/>
              <p:nvPr/>
            </p:nvSpPr>
            <p:spPr>
              <a:xfrm rot="-297540">
                <a:off x="3282663" y="2744657"/>
                <a:ext cx="401372" cy="197354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1866" extrusionOk="0">
                    <a:moveTo>
                      <a:pt x="3720" y="1"/>
                    </a:moveTo>
                    <a:lnTo>
                      <a:pt x="0" y="1866"/>
                    </a:lnTo>
                    <a:lnTo>
                      <a:pt x="3795" y="161"/>
                    </a:lnTo>
                    <a:lnTo>
                      <a:pt x="372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423;p91"/>
              <p:cNvSpPr/>
              <p:nvPr/>
            </p:nvSpPr>
            <p:spPr>
              <a:xfrm rot="-297540">
                <a:off x="3192758" y="2702824"/>
                <a:ext cx="467580" cy="227074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47" extrusionOk="0">
                    <a:moveTo>
                      <a:pt x="4354" y="1"/>
                    </a:moveTo>
                    <a:lnTo>
                      <a:pt x="0" y="2147"/>
                    </a:lnTo>
                    <a:lnTo>
                      <a:pt x="4420" y="167"/>
                    </a:lnTo>
                    <a:lnTo>
                      <a:pt x="43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424;p91"/>
              <p:cNvSpPr/>
              <p:nvPr/>
            </p:nvSpPr>
            <p:spPr>
              <a:xfrm rot="-297540">
                <a:off x="3738207" y="2974850"/>
                <a:ext cx="402218" cy="197143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1864" extrusionOk="0">
                    <a:moveTo>
                      <a:pt x="3729" y="1"/>
                    </a:moveTo>
                    <a:lnTo>
                      <a:pt x="0" y="1864"/>
                    </a:lnTo>
                    <a:lnTo>
                      <a:pt x="3803" y="159"/>
                    </a:lnTo>
                    <a:lnTo>
                      <a:pt x="372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425;p91"/>
              <p:cNvSpPr/>
              <p:nvPr/>
            </p:nvSpPr>
            <p:spPr>
              <a:xfrm rot="-297540">
                <a:off x="3893889" y="2957782"/>
                <a:ext cx="401161" cy="198201"/>
              </a:xfrm>
              <a:custGeom>
                <a:avLst/>
                <a:gdLst/>
                <a:ahLst/>
                <a:cxnLst/>
                <a:rect l="l" t="t" r="r" b="b"/>
                <a:pathLst>
                  <a:path w="3793" h="1874" extrusionOk="0">
                    <a:moveTo>
                      <a:pt x="3718" y="1"/>
                    </a:moveTo>
                    <a:lnTo>
                      <a:pt x="0" y="1874"/>
                    </a:lnTo>
                    <a:lnTo>
                      <a:pt x="3793" y="169"/>
                    </a:lnTo>
                    <a:lnTo>
                      <a:pt x="371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426;p91"/>
              <p:cNvSpPr/>
              <p:nvPr/>
            </p:nvSpPr>
            <p:spPr>
              <a:xfrm rot="-297540">
                <a:off x="3537745" y="2988614"/>
                <a:ext cx="467580" cy="227286"/>
              </a:xfrm>
              <a:custGeom>
                <a:avLst/>
                <a:gdLst/>
                <a:ahLst/>
                <a:cxnLst/>
                <a:rect l="l" t="t" r="r" b="b"/>
                <a:pathLst>
                  <a:path w="4421" h="2149" extrusionOk="0">
                    <a:moveTo>
                      <a:pt x="4346" y="1"/>
                    </a:moveTo>
                    <a:lnTo>
                      <a:pt x="0" y="2149"/>
                    </a:lnTo>
                    <a:lnTo>
                      <a:pt x="4420" y="167"/>
                    </a:lnTo>
                    <a:lnTo>
                      <a:pt x="4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427;p91"/>
              <p:cNvSpPr/>
              <p:nvPr/>
            </p:nvSpPr>
            <p:spPr>
              <a:xfrm rot="-297540">
                <a:off x="3193512" y="2937752"/>
                <a:ext cx="468638" cy="227286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2149" extrusionOk="0">
                    <a:moveTo>
                      <a:pt x="4354" y="1"/>
                    </a:moveTo>
                    <a:lnTo>
                      <a:pt x="1" y="2148"/>
                    </a:lnTo>
                    <a:lnTo>
                      <a:pt x="1" y="2148"/>
                    </a:lnTo>
                    <a:lnTo>
                      <a:pt x="4431" y="167"/>
                    </a:lnTo>
                    <a:lnTo>
                      <a:pt x="43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75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534569" y="205623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4064000" y="2322031"/>
            <a:ext cx="1829361" cy="649769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428844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Methodology: </a:t>
            </a:r>
            <a:r>
              <a:rPr lang="en-US" sz="2200" dirty="0" smtClean="0">
                <a:solidFill>
                  <a:srgbClr val="0F4B7E"/>
                </a:solidFill>
              </a:rPr>
              <a:t>System Workflow</a:t>
            </a:r>
            <a:endParaRPr lang="en-US" sz="2200" dirty="0">
              <a:solidFill>
                <a:srgbClr val="0F4B7E"/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00831" y="806431"/>
            <a:ext cx="7852800" cy="41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Insurance Policy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Flow</a:t>
            </a: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Claim Processing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Logic</a:t>
            </a:r>
            <a:r>
              <a:rPr lang="en-US" sz="1500" dirty="0" smtClean="0">
                <a:solidFill>
                  <a:srgbClr val="FFFFFF"/>
                </a:solidFill>
                <a:latin typeface="Segoe UI Variable Display Semib" pitchFamily="2" charset="0"/>
              </a:rPr>
              <a:t>: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Smart contract evaluates delay conditions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Automated decision-making process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Two possible outcomes:</a:t>
            </a:r>
          </a:p>
          <a:p>
            <a:pPr marL="8953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Variable Display Semib" pitchFamily="2" charset="0"/>
              </a:rPr>
              <a:t>YES</a:t>
            </a:r>
            <a:r>
              <a:rPr lang="en-US" dirty="0">
                <a:latin typeface="Segoe UI Variable Display Semib" pitchFamily="2" charset="0"/>
              </a:rPr>
              <a:t>: Claim approved → Payment initiated</a:t>
            </a:r>
          </a:p>
          <a:p>
            <a:pPr marL="895350" lvl="1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Segoe UI Variable Display Semib" pitchFamily="2" charset="0"/>
              </a:rPr>
              <a:t>NO: No delay detected → No payout</a:t>
            </a:r>
          </a:p>
          <a:p>
            <a:pPr marL="609600" lvl="1" indent="0">
              <a:buNone/>
            </a:pPr>
            <a:endParaRPr lang="en-US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Payment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Processing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dirty="0">
                <a:latin typeface="Segoe UI Variable Display Semib" pitchFamily="2" charset="0"/>
              </a:rPr>
              <a:t>Automated payout mechanism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dirty="0">
                <a:latin typeface="Segoe UI Variable Display Semib" pitchFamily="2" charset="0"/>
              </a:rPr>
              <a:t>Direct fund transfer to user account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dirty="0">
                <a:latin typeface="Segoe UI Variable Display Semib" pitchFamily="2" charset="0"/>
              </a:rPr>
              <a:t>Instant compensation on verified </a:t>
            </a:r>
            <a:r>
              <a:rPr lang="en-US" dirty="0" smtClean="0">
                <a:latin typeface="Segoe UI Variable Display Semib" pitchFamily="2" charset="0"/>
              </a:rPr>
              <a:t>claims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400" dirty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u="sng" dirty="0">
                <a:solidFill>
                  <a:srgbClr val="FFFFFF"/>
                </a:solidFill>
                <a:latin typeface="Segoe UI Variable Display Semib" pitchFamily="2" charset="0"/>
              </a:rPr>
              <a:t>Payment </a:t>
            </a: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Processing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⚡ Instant automated </a:t>
            </a:r>
            <a:r>
              <a:rPr lang="en-US" dirty="0" smtClean="0">
                <a:latin typeface="Segoe UI Variable Display Semib" pitchFamily="2" charset="0"/>
              </a:rPr>
              <a:t>processing +🔒 </a:t>
            </a:r>
            <a:r>
              <a:rPr lang="en-US" dirty="0">
                <a:latin typeface="Segoe UI Variable Display Semib" pitchFamily="2" charset="0"/>
              </a:rPr>
              <a:t>Secure and transparent</a:t>
            </a:r>
          </a:p>
          <a:p>
            <a:pPr marL="4381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Segoe UI Variable Display Semib" pitchFamily="2" charset="0"/>
              </a:rPr>
              <a:t>💸 No manual claim filing </a:t>
            </a:r>
            <a:r>
              <a:rPr lang="en-US" dirty="0" smtClean="0">
                <a:latin typeface="Segoe UI Variable Display Semib" pitchFamily="2" charset="0"/>
              </a:rPr>
              <a:t>needed + ✅ </a:t>
            </a:r>
            <a:r>
              <a:rPr lang="en-US" dirty="0">
                <a:latin typeface="Segoe UI Variable Display Semib" pitchFamily="2" charset="0"/>
              </a:rPr>
              <a:t>Objective verification system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78642" y="0"/>
            <a:ext cx="2230853" cy="510293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168" y="144010"/>
            <a:ext cx="6273800" cy="4852426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>
            <a:off x="8121650" y="1174750"/>
            <a:ext cx="3175" cy="24447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8121650" y="17462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21650" y="2393950"/>
            <a:ext cx="0" cy="2476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7653228" y="2971800"/>
            <a:ext cx="198548" cy="14922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7597775" y="3187700"/>
            <a:ext cx="9144" cy="1143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87144" y="2971800"/>
            <a:ext cx="112836" cy="689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8499980" y="3040756"/>
            <a:ext cx="91570" cy="9773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591550" y="3138834"/>
            <a:ext cx="35967" cy="10601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628857" y="3244850"/>
            <a:ext cx="19843" cy="22589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648060" y="3535010"/>
            <a:ext cx="640" cy="47685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606919" y="3711390"/>
            <a:ext cx="524" cy="19862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77"/>
          <p:cNvSpPr txBox="1">
            <a:spLocks noGrp="1"/>
          </p:cNvSpPr>
          <p:nvPr>
            <p:ph type="title"/>
          </p:nvPr>
        </p:nvSpPr>
        <p:spPr>
          <a:xfrm>
            <a:off x="1653600" y="516852"/>
            <a:ext cx="5836800" cy="16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IMPLEMENTATION</a:t>
            </a:r>
            <a:br>
              <a:rPr lang="en" sz="4000" dirty="0" smtClean="0"/>
            </a:br>
            <a:r>
              <a:rPr lang="en" sz="4000" dirty="0" smtClean="0"/>
              <a:t>STACK</a:t>
            </a:r>
            <a:endParaRPr sz="4000" dirty="0"/>
          </a:p>
        </p:txBody>
      </p:sp>
      <p:sp>
        <p:nvSpPr>
          <p:cNvPr id="833" name="Google Shape;833;p77"/>
          <p:cNvSpPr txBox="1">
            <a:spLocks noGrp="1"/>
          </p:cNvSpPr>
          <p:nvPr>
            <p:ph type="subTitle" idx="1"/>
          </p:nvPr>
        </p:nvSpPr>
        <p:spPr>
          <a:xfrm>
            <a:off x="2655450" y="2143777"/>
            <a:ext cx="3581838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many airplanes and flights!</a:t>
            </a:r>
            <a:endParaRPr dirty="0"/>
          </a:p>
        </p:txBody>
      </p:sp>
      <p:sp>
        <p:nvSpPr>
          <p:cNvPr id="834" name="Google Shape;834;p77"/>
          <p:cNvSpPr/>
          <p:nvPr/>
        </p:nvSpPr>
        <p:spPr>
          <a:xfrm>
            <a:off x="1934475" y="3627964"/>
            <a:ext cx="171300" cy="334625"/>
          </a:xfrm>
          <a:custGeom>
            <a:avLst/>
            <a:gdLst/>
            <a:ahLst/>
            <a:cxnLst/>
            <a:rect l="l" t="t" r="r" b="b"/>
            <a:pathLst>
              <a:path w="6852" h="13385" extrusionOk="0">
                <a:moveTo>
                  <a:pt x="3426" y="1"/>
                </a:moveTo>
                <a:lnTo>
                  <a:pt x="1538" y="385"/>
                </a:lnTo>
                <a:lnTo>
                  <a:pt x="1839" y="1555"/>
                </a:lnTo>
                <a:lnTo>
                  <a:pt x="1" y="2708"/>
                </a:lnTo>
                <a:lnTo>
                  <a:pt x="970" y="5114"/>
                </a:lnTo>
                <a:lnTo>
                  <a:pt x="1772" y="5264"/>
                </a:lnTo>
                <a:lnTo>
                  <a:pt x="1772" y="13117"/>
                </a:lnTo>
                <a:lnTo>
                  <a:pt x="3426" y="13384"/>
                </a:lnTo>
                <a:lnTo>
                  <a:pt x="5080" y="13117"/>
                </a:lnTo>
                <a:lnTo>
                  <a:pt x="5080" y="5264"/>
                </a:lnTo>
                <a:lnTo>
                  <a:pt x="5899" y="5114"/>
                </a:lnTo>
                <a:lnTo>
                  <a:pt x="6851" y="2708"/>
                </a:lnTo>
                <a:lnTo>
                  <a:pt x="5013" y="1555"/>
                </a:lnTo>
                <a:lnTo>
                  <a:pt x="5331" y="385"/>
                </a:lnTo>
                <a:lnTo>
                  <a:pt x="342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5" name="Google Shape;835;p77"/>
          <p:cNvGrpSpPr/>
          <p:nvPr/>
        </p:nvGrpSpPr>
        <p:grpSpPr>
          <a:xfrm>
            <a:off x="1840900" y="3239438"/>
            <a:ext cx="2071050" cy="1111650"/>
            <a:chOff x="1867200" y="2325100"/>
            <a:chExt cx="2071050" cy="1111650"/>
          </a:xfrm>
        </p:grpSpPr>
        <p:sp>
          <p:nvSpPr>
            <p:cNvPr id="836" name="Google Shape;836;p77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7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7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7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7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7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7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7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7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7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7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7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8" name="Google Shape;848;p77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849" name="Google Shape;849;p77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7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77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7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7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7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7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7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7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7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7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7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7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7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7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7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7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7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7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7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77"/>
          <p:cNvGrpSpPr/>
          <p:nvPr/>
        </p:nvGrpSpPr>
        <p:grpSpPr>
          <a:xfrm>
            <a:off x="6491296" y="360224"/>
            <a:ext cx="9688579" cy="5200410"/>
            <a:chOff x="1867200" y="2325100"/>
            <a:chExt cx="2071050" cy="1111650"/>
          </a:xfrm>
        </p:grpSpPr>
        <p:sp>
          <p:nvSpPr>
            <p:cNvPr id="870" name="Google Shape;870;p77"/>
            <p:cNvSpPr/>
            <p:nvPr/>
          </p:nvSpPr>
          <p:spPr>
            <a:xfrm>
              <a:off x="1867200" y="3188525"/>
              <a:ext cx="1947825" cy="162300"/>
            </a:xfrm>
            <a:custGeom>
              <a:avLst/>
              <a:gdLst/>
              <a:ahLst/>
              <a:cxnLst/>
              <a:rect l="l" t="t" r="r" b="b"/>
              <a:pathLst>
                <a:path w="77913" h="6492" extrusionOk="0">
                  <a:moveTo>
                    <a:pt x="38948" y="1"/>
                  </a:moveTo>
                  <a:cubicBezTo>
                    <a:pt x="17444" y="1"/>
                    <a:pt x="0" y="1220"/>
                    <a:pt x="0" y="2707"/>
                  </a:cubicBezTo>
                  <a:cubicBezTo>
                    <a:pt x="0" y="4046"/>
                    <a:pt x="7752" y="6491"/>
                    <a:pt x="31749" y="6491"/>
                  </a:cubicBezTo>
                  <a:cubicBezTo>
                    <a:pt x="34116" y="6491"/>
                    <a:pt x="36641" y="6468"/>
                    <a:pt x="39332" y="6417"/>
                  </a:cubicBezTo>
                  <a:cubicBezTo>
                    <a:pt x="60836" y="5999"/>
                    <a:pt x="77913" y="4178"/>
                    <a:pt x="77913" y="2707"/>
                  </a:cubicBezTo>
                  <a:cubicBezTo>
                    <a:pt x="77913" y="1220"/>
                    <a:pt x="60469" y="34"/>
                    <a:pt x="38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7"/>
            <p:cNvSpPr/>
            <p:nvPr/>
          </p:nvSpPr>
          <p:spPr>
            <a:xfrm>
              <a:off x="2054325" y="3203150"/>
              <a:ext cx="53925" cy="52225"/>
            </a:xfrm>
            <a:custGeom>
              <a:avLst/>
              <a:gdLst/>
              <a:ahLst/>
              <a:cxnLst/>
              <a:rect l="l" t="t" r="r" b="b"/>
              <a:pathLst>
                <a:path w="2157" h="2089" extrusionOk="0">
                  <a:moveTo>
                    <a:pt x="1087" y="0"/>
                  </a:moveTo>
                  <a:cubicBezTo>
                    <a:pt x="485" y="0"/>
                    <a:pt x="1" y="468"/>
                    <a:pt x="1" y="1053"/>
                  </a:cubicBezTo>
                  <a:cubicBezTo>
                    <a:pt x="1" y="1621"/>
                    <a:pt x="485" y="2089"/>
                    <a:pt x="1087" y="2089"/>
                  </a:cubicBezTo>
                  <a:cubicBezTo>
                    <a:pt x="1672" y="2089"/>
                    <a:pt x="2156" y="1621"/>
                    <a:pt x="2156" y="1053"/>
                  </a:cubicBezTo>
                  <a:cubicBezTo>
                    <a:pt x="2156" y="468"/>
                    <a:pt x="1672" y="0"/>
                    <a:pt x="10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7"/>
            <p:cNvSpPr/>
            <p:nvPr/>
          </p:nvSpPr>
          <p:spPr>
            <a:xfrm>
              <a:off x="2073975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7"/>
            <p:cNvSpPr/>
            <p:nvPr/>
          </p:nvSpPr>
          <p:spPr>
            <a:xfrm>
              <a:off x="2042225" y="3173900"/>
              <a:ext cx="101950" cy="43050"/>
            </a:xfrm>
            <a:custGeom>
              <a:avLst/>
              <a:gdLst/>
              <a:ahLst/>
              <a:cxnLst/>
              <a:rect l="l" t="t" r="r" b="b"/>
              <a:pathLst>
                <a:path w="4078" h="1722" extrusionOk="0">
                  <a:moveTo>
                    <a:pt x="0" y="1"/>
                  </a:moveTo>
                  <a:lnTo>
                    <a:pt x="0" y="1722"/>
                  </a:lnTo>
                  <a:lnTo>
                    <a:pt x="4077" y="1722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7"/>
            <p:cNvSpPr/>
            <p:nvPr/>
          </p:nvSpPr>
          <p:spPr>
            <a:xfrm>
              <a:off x="2681750" y="3203150"/>
              <a:ext cx="54325" cy="52225"/>
            </a:xfrm>
            <a:custGeom>
              <a:avLst/>
              <a:gdLst/>
              <a:ahLst/>
              <a:cxnLst/>
              <a:rect l="l" t="t" r="r" b="b"/>
              <a:pathLst>
                <a:path w="2173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88" y="2089"/>
                    <a:pt x="2172" y="1621"/>
                    <a:pt x="2172" y="1053"/>
                  </a:cubicBezTo>
                  <a:cubicBezTo>
                    <a:pt x="2172" y="468"/>
                    <a:pt x="1688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7"/>
            <p:cNvSpPr/>
            <p:nvPr/>
          </p:nvSpPr>
          <p:spPr>
            <a:xfrm>
              <a:off x="2701800" y="3203150"/>
              <a:ext cx="53900" cy="52225"/>
            </a:xfrm>
            <a:custGeom>
              <a:avLst/>
              <a:gdLst/>
              <a:ahLst/>
              <a:cxnLst/>
              <a:rect l="l" t="t" r="r" b="b"/>
              <a:pathLst>
                <a:path w="2156" h="2089" extrusionOk="0">
                  <a:moveTo>
                    <a:pt x="1086" y="0"/>
                  </a:moveTo>
                  <a:cubicBezTo>
                    <a:pt x="485" y="0"/>
                    <a:pt x="0" y="468"/>
                    <a:pt x="0" y="1053"/>
                  </a:cubicBezTo>
                  <a:cubicBezTo>
                    <a:pt x="0" y="1621"/>
                    <a:pt x="485" y="2089"/>
                    <a:pt x="1086" y="2089"/>
                  </a:cubicBezTo>
                  <a:cubicBezTo>
                    <a:pt x="1671" y="2089"/>
                    <a:pt x="2156" y="1621"/>
                    <a:pt x="2156" y="1053"/>
                  </a:cubicBezTo>
                  <a:cubicBezTo>
                    <a:pt x="2156" y="468"/>
                    <a:pt x="1671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7"/>
            <p:cNvSpPr/>
            <p:nvPr/>
          </p:nvSpPr>
          <p:spPr>
            <a:xfrm>
              <a:off x="2793700" y="3191400"/>
              <a:ext cx="54325" cy="52300"/>
            </a:xfrm>
            <a:custGeom>
              <a:avLst/>
              <a:gdLst/>
              <a:ahLst/>
              <a:cxnLst/>
              <a:rect l="l" t="t" r="r" b="b"/>
              <a:pathLst>
                <a:path w="2173" h="2092" extrusionOk="0">
                  <a:moveTo>
                    <a:pt x="1145" y="1"/>
                  </a:moveTo>
                  <a:cubicBezTo>
                    <a:pt x="1125" y="1"/>
                    <a:pt x="1106" y="1"/>
                    <a:pt x="1086" y="2"/>
                  </a:cubicBezTo>
                  <a:cubicBezTo>
                    <a:pt x="468" y="2"/>
                    <a:pt x="0" y="454"/>
                    <a:pt x="0" y="1038"/>
                  </a:cubicBezTo>
                  <a:cubicBezTo>
                    <a:pt x="0" y="1606"/>
                    <a:pt x="468" y="2091"/>
                    <a:pt x="1086" y="2091"/>
                  </a:cubicBezTo>
                  <a:cubicBezTo>
                    <a:pt x="1688" y="2091"/>
                    <a:pt x="2172" y="1623"/>
                    <a:pt x="2172" y="1038"/>
                  </a:cubicBezTo>
                  <a:cubicBezTo>
                    <a:pt x="2172" y="473"/>
                    <a:pt x="1719" y="1"/>
                    <a:pt x="1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7"/>
            <p:cNvSpPr/>
            <p:nvPr/>
          </p:nvSpPr>
          <p:spPr>
            <a:xfrm>
              <a:off x="2813750" y="3191025"/>
              <a:ext cx="54325" cy="52250"/>
            </a:xfrm>
            <a:custGeom>
              <a:avLst/>
              <a:gdLst/>
              <a:ahLst/>
              <a:cxnLst/>
              <a:rect l="l" t="t" r="r" b="b"/>
              <a:pathLst>
                <a:path w="2173" h="2090" extrusionOk="0">
                  <a:moveTo>
                    <a:pt x="1086" y="1"/>
                  </a:moveTo>
                  <a:cubicBezTo>
                    <a:pt x="485" y="1"/>
                    <a:pt x="0" y="469"/>
                    <a:pt x="0" y="1053"/>
                  </a:cubicBezTo>
                  <a:cubicBezTo>
                    <a:pt x="0" y="1638"/>
                    <a:pt x="485" y="2089"/>
                    <a:pt x="1086" y="2089"/>
                  </a:cubicBezTo>
                  <a:cubicBezTo>
                    <a:pt x="1688" y="2089"/>
                    <a:pt x="2172" y="1638"/>
                    <a:pt x="2172" y="1053"/>
                  </a:cubicBezTo>
                  <a:cubicBezTo>
                    <a:pt x="2172" y="469"/>
                    <a:pt x="1688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7"/>
            <p:cNvSpPr/>
            <p:nvPr/>
          </p:nvSpPr>
          <p:spPr>
            <a:xfrm>
              <a:off x="3746500" y="2983475"/>
              <a:ext cx="191750" cy="51350"/>
            </a:xfrm>
            <a:custGeom>
              <a:avLst/>
              <a:gdLst/>
              <a:ahLst/>
              <a:cxnLst/>
              <a:rect l="l" t="t" r="r" b="b"/>
              <a:pathLst>
                <a:path w="7670" h="2054" extrusionOk="0">
                  <a:moveTo>
                    <a:pt x="5376" y="0"/>
                  </a:moveTo>
                  <a:cubicBezTo>
                    <a:pt x="5129" y="0"/>
                    <a:pt x="4880" y="17"/>
                    <a:pt x="4629" y="49"/>
                  </a:cubicBezTo>
                  <a:cubicBezTo>
                    <a:pt x="3593" y="166"/>
                    <a:pt x="0" y="1051"/>
                    <a:pt x="0" y="1051"/>
                  </a:cubicBezTo>
                  <a:lnTo>
                    <a:pt x="3325" y="2054"/>
                  </a:lnTo>
                  <a:cubicBezTo>
                    <a:pt x="3325" y="2054"/>
                    <a:pt x="6099" y="1085"/>
                    <a:pt x="7670" y="550"/>
                  </a:cubicBezTo>
                  <a:cubicBezTo>
                    <a:pt x="6920" y="169"/>
                    <a:pt x="6160" y="0"/>
                    <a:pt x="53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7"/>
            <p:cNvSpPr/>
            <p:nvPr/>
          </p:nvSpPr>
          <p:spPr>
            <a:xfrm>
              <a:off x="1889750" y="2597375"/>
              <a:ext cx="1974150" cy="613725"/>
            </a:xfrm>
            <a:custGeom>
              <a:avLst/>
              <a:gdLst/>
              <a:ahLst/>
              <a:cxnLst/>
              <a:rect l="l" t="t" r="r" b="b"/>
              <a:pathLst>
                <a:path w="78966" h="24549" extrusionOk="0">
                  <a:moveTo>
                    <a:pt x="74997" y="0"/>
                  </a:moveTo>
                  <a:cubicBezTo>
                    <a:pt x="74489" y="0"/>
                    <a:pt x="74003" y="10"/>
                    <a:pt x="73686" y="37"/>
                  </a:cubicBezTo>
                  <a:cubicBezTo>
                    <a:pt x="72716" y="121"/>
                    <a:pt x="72031" y="221"/>
                    <a:pt x="71764" y="789"/>
                  </a:cubicBezTo>
                  <a:cubicBezTo>
                    <a:pt x="71480" y="1341"/>
                    <a:pt x="63527" y="10731"/>
                    <a:pt x="62775" y="11900"/>
                  </a:cubicBezTo>
                  <a:cubicBezTo>
                    <a:pt x="62006" y="13070"/>
                    <a:pt x="59767" y="14206"/>
                    <a:pt x="58497" y="14340"/>
                  </a:cubicBezTo>
                  <a:cubicBezTo>
                    <a:pt x="58145" y="14371"/>
                    <a:pt x="57519" y="14382"/>
                    <a:pt x="56756" y="14382"/>
                  </a:cubicBezTo>
                  <a:cubicBezTo>
                    <a:pt x="55083" y="14382"/>
                    <a:pt x="52752" y="14330"/>
                    <a:pt x="51197" y="14330"/>
                  </a:cubicBezTo>
                  <a:cubicBezTo>
                    <a:pt x="50837" y="14330"/>
                    <a:pt x="50519" y="14333"/>
                    <a:pt x="50260" y="14340"/>
                  </a:cubicBezTo>
                  <a:cubicBezTo>
                    <a:pt x="48372" y="14373"/>
                    <a:pt x="13117" y="14340"/>
                    <a:pt x="9825" y="14691"/>
                  </a:cubicBezTo>
                  <a:cubicBezTo>
                    <a:pt x="6550" y="15075"/>
                    <a:pt x="5815" y="15660"/>
                    <a:pt x="3225" y="18133"/>
                  </a:cubicBezTo>
                  <a:cubicBezTo>
                    <a:pt x="3025" y="18333"/>
                    <a:pt x="2524" y="18550"/>
                    <a:pt x="1972" y="18851"/>
                  </a:cubicBezTo>
                  <a:cubicBezTo>
                    <a:pt x="1187" y="19269"/>
                    <a:pt x="301" y="19804"/>
                    <a:pt x="218" y="20539"/>
                  </a:cubicBezTo>
                  <a:cubicBezTo>
                    <a:pt x="1" y="22310"/>
                    <a:pt x="2373" y="23563"/>
                    <a:pt x="8806" y="24014"/>
                  </a:cubicBezTo>
                  <a:cubicBezTo>
                    <a:pt x="15239" y="24449"/>
                    <a:pt x="35891" y="24449"/>
                    <a:pt x="40686" y="24532"/>
                  </a:cubicBezTo>
                  <a:cubicBezTo>
                    <a:pt x="41296" y="24543"/>
                    <a:pt x="41928" y="24548"/>
                    <a:pt x="42578" y="24548"/>
                  </a:cubicBezTo>
                  <a:cubicBezTo>
                    <a:pt x="47035" y="24548"/>
                    <a:pt x="52325" y="24277"/>
                    <a:pt x="57094" y="23446"/>
                  </a:cubicBezTo>
                  <a:cubicBezTo>
                    <a:pt x="59984" y="22928"/>
                    <a:pt x="65849" y="21424"/>
                    <a:pt x="70778" y="20104"/>
                  </a:cubicBezTo>
                  <a:cubicBezTo>
                    <a:pt x="75206" y="18918"/>
                    <a:pt x="78865" y="17882"/>
                    <a:pt x="78865" y="17882"/>
                  </a:cubicBezTo>
                  <a:cubicBezTo>
                    <a:pt x="78865" y="17882"/>
                    <a:pt x="78965" y="17598"/>
                    <a:pt x="78832" y="16796"/>
                  </a:cubicBezTo>
                  <a:cubicBezTo>
                    <a:pt x="78815" y="16679"/>
                    <a:pt x="78782" y="16545"/>
                    <a:pt x="78731" y="16412"/>
                  </a:cubicBezTo>
                  <a:cubicBezTo>
                    <a:pt x="77863" y="16044"/>
                    <a:pt x="73819" y="15042"/>
                    <a:pt x="73819" y="15042"/>
                  </a:cubicBezTo>
                  <a:lnTo>
                    <a:pt x="77111" y="37"/>
                  </a:lnTo>
                  <a:cubicBezTo>
                    <a:pt x="77111" y="37"/>
                    <a:pt x="76012" y="0"/>
                    <a:pt x="74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7"/>
            <p:cNvSpPr/>
            <p:nvPr/>
          </p:nvSpPr>
          <p:spPr>
            <a:xfrm>
              <a:off x="1889750" y="3018100"/>
              <a:ext cx="1974150" cy="193000"/>
            </a:xfrm>
            <a:custGeom>
              <a:avLst/>
              <a:gdLst/>
              <a:ahLst/>
              <a:cxnLst/>
              <a:rect l="l" t="t" r="r" b="b"/>
              <a:pathLst>
                <a:path w="78966" h="7720" extrusionOk="0">
                  <a:moveTo>
                    <a:pt x="78815" y="0"/>
                  </a:moveTo>
                  <a:cubicBezTo>
                    <a:pt x="75724" y="702"/>
                    <a:pt x="70127" y="1888"/>
                    <a:pt x="64262" y="2674"/>
                  </a:cubicBezTo>
                  <a:cubicBezTo>
                    <a:pt x="60190" y="3197"/>
                    <a:pt x="46410" y="3249"/>
                    <a:pt x="32671" y="3249"/>
                  </a:cubicBezTo>
                  <a:cubicBezTo>
                    <a:pt x="29284" y="3249"/>
                    <a:pt x="25899" y="3246"/>
                    <a:pt x="22663" y="3246"/>
                  </a:cubicBezTo>
                  <a:cubicBezTo>
                    <a:pt x="10533" y="3246"/>
                    <a:pt x="488" y="3290"/>
                    <a:pt x="218" y="3710"/>
                  </a:cubicBezTo>
                  <a:cubicBezTo>
                    <a:pt x="1" y="5481"/>
                    <a:pt x="2373" y="6734"/>
                    <a:pt x="8806" y="7185"/>
                  </a:cubicBezTo>
                  <a:cubicBezTo>
                    <a:pt x="15239" y="7620"/>
                    <a:pt x="35891" y="7620"/>
                    <a:pt x="40686" y="7703"/>
                  </a:cubicBezTo>
                  <a:cubicBezTo>
                    <a:pt x="41296" y="7714"/>
                    <a:pt x="41928" y="7719"/>
                    <a:pt x="42578" y="7719"/>
                  </a:cubicBezTo>
                  <a:cubicBezTo>
                    <a:pt x="47035" y="7719"/>
                    <a:pt x="52325" y="7448"/>
                    <a:pt x="57094" y="6617"/>
                  </a:cubicBezTo>
                  <a:cubicBezTo>
                    <a:pt x="59984" y="6099"/>
                    <a:pt x="65849" y="4595"/>
                    <a:pt x="70778" y="3275"/>
                  </a:cubicBezTo>
                  <a:cubicBezTo>
                    <a:pt x="75206" y="2089"/>
                    <a:pt x="78865" y="1053"/>
                    <a:pt x="78865" y="1053"/>
                  </a:cubicBezTo>
                  <a:cubicBezTo>
                    <a:pt x="78865" y="1053"/>
                    <a:pt x="78965" y="769"/>
                    <a:pt x="78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7"/>
            <p:cNvSpPr/>
            <p:nvPr/>
          </p:nvSpPr>
          <p:spPr>
            <a:xfrm>
              <a:off x="3536375" y="3023000"/>
              <a:ext cx="174225" cy="29375"/>
            </a:xfrm>
            <a:custGeom>
              <a:avLst/>
              <a:gdLst/>
              <a:ahLst/>
              <a:cxnLst/>
              <a:rect l="l" t="t" r="r" b="b"/>
              <a:pathLst>
                <a:path w="6969" h="1175" extrusionOk="0">
                  <a:moveTo>
                    <a:pt x="3604" y="1"/>
                  </a:moveTo>
                  <a:cubicBezTo>
                    <a:pt x="3063" y="1"/>
                    <a:pt x="2582" y="30"/>
                    <a:pt x="2407" y="88"/>
                  </a:cubicBezTo>
                  <a:cubicBezTo>
                    <a:pt x="2056" y="222"/>
                    <a:pt x="1" y="840"/>
                    <a:pt x="1" y="840"/>
                  </a:cubicBezTo>
                  <a:lnTo>
                    <a:pt x="6965" y="1174"/>
                  </a:lnTo>
                  <a:lnTo>
                    <a:pt x="6965" y="1174"/>
                  </a:lnTo>
                  <a:cubicBezTo>
                    <a:pt x="6823" y="1161"/>
                    <a:pt x="5993" y="221"/>
                    <a:pt x="5164" y="88"/>
                  </a:cubicBezTo>
                  <a:cubicBezTo>
                    <a:pt x="4746" y="30"/>
                    <a:pt x="4145" y="1"/>
                    <a:pt x="3604" y="1"/>
                  </a:cubicBezTo>
                  <a:close/>
                  <a:moveTo>
                    <a:pt x="6965" y="1174"/>
                  </a:moveTo>
                  <a:cubicBezTo>
                    <a:pt x="6966" y="1174"/>
                    <a:pt x="6967" y="1175"/>
                    <a:pt x="6968" y="1175"/>
                  </a:cubicBezTo>
                  <a:lnTo>
                    <a:pt x="6965" y="11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2" name="Google Shape;882;p77"/>
            <p:cNvGrpSpPr/>
            <p:nvPr/>
          </p:nvGrpSpPr>
          <p:grpSpPr>
            <a:xfrm>
              <a:off x="2309975" y="3167225"/>
              <a:ext cx="202625" cy="127850"/>
              <a:chOff x="2309975" y="3167225"/>
              <a:chExt cx="202625" cy="127850"/>
            </a:xfrm>
          </p:grpSpPr>
          <p:sp>
            <p:nvSpPr>
              <p:cNvPr id="883" name="Google Shape;883;p77"/>
              <p:cNvSpPr/>
              <p:nvPr/>
            </p:nvSpPr>
            <p:spPr>
              <a:xfrm>
                <a:off x="2318325" y="3167650"/>
                <a:ext cx="19427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7771" h="5097" extrusionOk="0">
                    <a:moveTo>
                      <a:pt x="1404" y="0"/>
                    </a:moveTo>
                    <a:lnTo>
                      <a:pt x="1404" y="0"/>
                    </a:lnTo>
                    <a:cubicBezTo>
                      <a:pt x="1839" y="1303"/>
                      <a:pt x="2557" y="2506"/>
                      <a:pt x="3443" y="3576"/>
                    </a:cubicBezTo>
                    <a:cubicBezTo>
                      <a:pt x="2696" y="3620"/>
                      <a:pt x="1935" y="3643"/>
                      <a:pt x="1164" y="3643"/>
                    </a:cubicBezTo>
                    <a:cubicBezTo>
                      <a:pt x="779" y="3643"/>
                      <a:pt x="391" y="3637"/>
                      <a:pt x="1" y="3626"/>
                    </a:cubicBezTo>
                    <a:lnTo>
                      <a:pt x="1" y="3626"/>
                    </a:lnTo>
                    <a:cubicBezTo>
                      <a:pt x="318" y="4712"/>
                      <a:pt x="986" y="4996"/>
                      <a:pt x="1638" y="5079"/>
                    </a:cubicBezTo>
                    <a:cubicBezTo>
                      <a:pt x="1724" y="5091"/>
                      <a:pt x="1868" y="5097"/>
                      <a:pt x="2055" y="5097"/>
                    </a:cubicBezTo>
                    <a:cubicBezTo>
                      <a:pt x="2669" y="5097"/>
                      <a:pt x="3754" y="5039"/>
                      <a:pt x="4829" y="4963"/>
                    </a:cubicBezTo>
                    <a:cubicBezTo>
                      <a:pt x="6149" y="4846"/>
                      <a:pt x="7419" y="4729"/>
                      <a:pt x="7770" y="4612"/>
                    </a:cubicBezTo>
                    <a:cubicBezTo>
                      <a:pt x="7236" y="4010"/>
                      <a:pt x="6834" y="1805"/>
                      <a:pt x="7770" y="635"/>
                    </a:cubicBezTo>
                    <a:cubicBezTo>
                      <a:pt x="6868" y="167"/>
                      <a:pt x="2941" y="5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7"/>
              <p:cNvSpPr/>
              <p:nvPr/>
            </p:nvSpPr>
            <p:spPr>
              <a:xfrm>
                <a:off x="2309975" y="3167225"/>
                <a:ext cx="94425" cy="91675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3667" extrusionOk="0">
                    <a:moveTo>
                      <a:pt x="1087" y="0"/>
                    </a:moveTo>
                    <a:cubicBezTo>
                      <a:pt x="268" y="552"/>
                      <a:pt x="1" y="1504"/>
                      <a:pt x="201" y="3058"/>
                    </a:cubicBezTo>
                    <a:cubicBezTo>
                      <a:pt x="234" y="3259"/>
                      <a:pt x="268" y="3442"/>
                      <a:pt x="335" y="3643"/>
                    </a:cubicBezTo>
                    <a:cubicBezTo>
                      <a:pt x="725" y="3660"/>
                      <a:pt x="1113" y="3667"/>
                      <a:pt x="1498" y="3667"/>
                    </a:cubicBezTo>
                    <a:cubicBezTo>
                      <a:pt x="2269" y="3667"/>
                      <a:pt x="3030" y="3637"/>
                      <a:pt x="3777" y="3593"/>
                    </a:cubicBezTo>
                    <a:cubicBezTo>
                      <a:pt x="2891" y="2523"/>
                      <a:pt x="2173" y="1320"/>
                      <a:pt x="1738" y="17"/>
                    </a:cubicBezTo>
                    <a:cubicBezTo>
                      <a:pt x="1337" y="17"/>
                      <a:pt x="1087" y="0"/>
                      <a:pt x="10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5" name="Google Shape;885;p77"/>
            <p:cNvSpPr/>
            <p:nvPr/>
          </p:nvSpPr>
          <p:spPr>
            <a:xfrm>
              <a:off x="2483850" y="3186425"/>
              <a:ext cx="53800" cy="93600"/>
            </a:xfrm>
            <a:custGeom>
              <a:avLst/>
              <a:gdLst/>
              <a:ahLst/>
              <a:cxnLst/>
              <a:rect l="l" t="t" r="r" b="b"/>
              <a:pathLst>
                <a:path w="2152" h="3744" extrusionOk="0">
                  <a:moveTo>
                    <a:pt x="1049" y="1"/>
                  </a:moveTo>
                  <a:cubicBezTo>
                    <a:pt x="0" y="1582"/>
                    <a:pt x="1041" y="3744"/>
                    <a:pt x="1049" y="3744"/>
                  </a:cubicBezTo>
                  <a:cubicBezTo>
                    <a:pt x="1049" y="3744"/>
                    <a:pt x="1049" y="3744"/>
                    <a:pt x="1049" y="3744"/>
                  </a:cubicBezTo>
                  <a:lnTo>
                    <a:pt x="2035" y="3560"/>
                  </a:lnTo>
                  <a:cubicBezTo>
                    <a:pt x="2035" y="3560"/>
                    <a:pt x="1667" y="1254"/>
                    <a:pt x="2152" y="302"/>
                  </a:cubicBezTo>
                  <a:lnTo>
                    <a:pt x="10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7"/>
            <p:cNvSpPr/>
            <p:nvPr/>
          </p:nvSpPr>
          <p:spPr>
            <a:xfrm>
              <a:off x="2518900" y="3200650"/>
              <a:ext cx="93525" cy="57250"/>
            </a:xfrm>
            <a:custGeom>
              <a:avLst/>
              <a:gdLst/>
              <a:ahLst/>
              <a:cxnLst/>
              <a:rect l="l" t="t" r="r" b="b"/>
              <a:pathLst>
                <a:path w="3741" h="2290" extrusionOk="0">
                  <a:moveTo>
                    <a:pt x="649" y="0"/>
                  </a:moveTo>
                  <a:cubicBezTo>
                    <a:pt x="1" y="316"/>
                    <a:pt x="478" y="2289"/>
                    <a:pt x="482" y="2289"/>
                  </a:cubicBezTo>
                  <a:cubicBezTo>
                    <a:pt x="482" y="2289"/>
                    <a:pt x="482" y="2289"/>
                    <a:pt x="482" y="2289"/>
                  </a:cubicBezTo>
                  <a:lnTo>
                    <a:pt x="3390" y="1938"/>
                  </a:lnTo>
                  <a:cubicBezTo>
                    <a:pt x="3390" y="1938"/>
                    <a:pt x="3741" y="1086"/>
                    <a:pt x="3490" y="501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7"/>
            <p:cNvSpPr/>
            <p:nvPr/>
          </p:nvSpPr>
          <p:spPr>
            <a:xfrm>
              <a:off x="2350900" y="3114775"/>
              <a:ext cx="495025" cy="75950"/>
            </a:xfrm>
            <a:custGeom>
              <a:avLst/>
              <a:gdLst/>
              <a:ahLst/>
              <a:cxnLst/>
              <a:rect l="l" t="t" r="r" b="b"/>
              <a:pathLst>
                <a:path w="19801" h="3038" extrusionOk="0">
                  <a:moveTo>
                    <a:pt x="12538" y="1"/>
                  </a:moveTo>
                  <a:cubicBezTo>
                    <a:pt x="12423" y="1"/>
                    <a:pt x="12310" y="4"/>
                    <a:pt x="12198" y="10"/>
                  </a:cubicBezTo>
                  <a:cubicBezTo>
                    <a:pt x="9491" y="160"/>
                    <a:pt x="1" y="2115"/>
                    <a:pt x="1" y="2115"/>
                  </a:cubicBezTo>
                  <a:lnTo>
                    <a:pt x="6367" y="2867"/>
                  </a:lnTo>
                  <a:cubicBezTo>
                    <a:pt x="6367" y="2867"/>
                    <a:pt x="10168" y="3038"/>
                    <a:pt x="12317" y="3038"/>
                  </a:cubicBezTo>
                  <a:cubicBezTo>
                    <a:pt x="12496" y="3038"/>
                    <a:pt x="12663" y="3037"/>
                    <a:pt x="12816" y="3034"/>
                  </a:cubicBezTo>
                  <a:cubicBezTo>
                    <a:pt x="14788" y="3017"/>
                    <a:pt x="19801" y="2650"/>
                    <a:pt x="19099" y="2115"/>
                  </a:cubicBezTo>
                  <a:cubicBezTo>
                    <a:pt x="18442" y="1603"/>
                    <a:pt x="15177" y="1"/>
                    <a:pt x="12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7"/>
            <p:cNvSpPr/>
            <p:nvPr/>
          </p:nvSpPr>
          <p:spPr>
            <a:xfrm>
              <a:off x="2666700" y="3084925"/>
              <a:ext cx="84000" cy="38875"/>
            </a:xfrm>
            <a:custGeom>
              <a:avLst/>
              <a:gdLst/>
              <a:ahLst/>
              <a:cxnLst/>
              <a:rect l="l" t="t" r="r" b="b"/>
              <a:pathLst>
                <a:path w="3360" h="1555" extrusionOk="0">
                  <a:moveTo>
                    <a:pt x="2490" y="1"/>
                  </a:moveTo>
                  <a:cubicBezTo>
                    <a:pt x="1772" y="1"/>
                    <a:pt x="84" y="1204"/>
                    <a:pt x="1" y="1204"/>
                  </a:cubicBezTo>
                  <a:lnTo>
                    <a:pt x="2273" y="1555"/>
                  </a:lnTo>
                  <a:lnTo>
                    <a:pt x="3359" y="134"/>
                  </a:lnTo>
                  <a:cubicBezTo>
                    <a:pt x="3359" y="134"/>
                    <a:pt x="3192" y="1"/>
                    <a:pt x="24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7"/>
            <p:cNvSpPr/>
            <p:nvPr/>
          </p:nvSpPr>
          <p:spPr>
            <a:xfrm>
              <a:off x="2231450" y="3040225"/>
              <a:ext cx="1001275" cy="20075"/>
            </a:xfrm>
            <a:custGeom>
              <a:avLst/>
              <a:gdLst/>
              <a:ahLst/>
              <a:cxnLst/>
              <a:rect l="l" t="t" r="r" b="b"/>
              <a:pathLst>
                <a:path w="40051" h="803" extrusionOk="0">
                  <a:moveTo>
                    <a:pt x="251" y="1"/>
                  </a:moveTo>
                  <a:cubicBezTo>
                    <a:pt x="134" y="1"/>
                    <a:pt x="34" y="101"/>
                    <a:pt x="0" y="235"/>
                  </a:cubicBezTo>
                  <a:lnTo>
                    <a:pt x="0" y="369"/>
                  </a:lnTo>
                  <a:cubicBezTo>
                    <a:pt x="17" y="486"/>
                    <a:pt x="117" y="619"/>
                    <a:pt x="234" y="619"/>
                  </a:cubicBezTo>
                  <a:cubicBezTo>
                    <a:pt x="368" y="619"/>
                    <a:pt x="468" y="502"/>
                    <a:pt x="485" y="385"/>
                  </a:cubicBezTo>
                  <a:lnTo>
                    <a:pt x="485" y="252"/>
                  </a:lnTo>
                  <a:cubicBezTo>
                    <a:pt x="485" y="135"/>
                    <a:pt x="385" y="18"/>
                    <a:pt x="251" y="1"/>
                  </a:cubicBezTo>
                  <a:close/>
                  <a:moveTo>
                    <a:pt x="1571" y="1"/>
                  </a:moveTo>
                  <a:cubicBezTo>
                    <a:pt x="1454" y="1"/>
                    <a:pt x="1337" y="101"/>
                    <a:pt x="1320" y="235"/>
                  </a:cubicBezTo>
                  <a:lnTo>
                    <a:pt x="1320" y="369"/>
                  </a:lnTo>
                  <a:cubicBezTo>
                    <a:pt x="1320" y="502"/>
                    <a:pt x="1437" y="619"/>
                    <a:pt x="1554" y="619"/>
                  </a:cubicBezTo>
                  <a:cubicBezTo>
                    <a:pt x="1688" y="619"/>
                    <a:pt x="1788" y="502"/>
                    <a:pt x="1805" y="385"/>
                  </a:cubicBezTo>
                  <a:lnTo>
                    <a:pt x="1805" y="252"/>
                  </a:lnTo>
                  <a:cubicBezTo>
                    <a:pt x="1805" y="135"/>
                    <a:pt x="1705" y="1"/>
                    <a:pt x="1571" y="1"/>
                  </a:cubicBezTo>
                  <a:close/>
                  <a:moveTo>
                    <a:pt x="2908" y="1"/>
                  </a:moveTo>
                  <a:cubicBezTo>
                    <a:pt x="2791" y="1"/>
                    <a:pt x="2690" y="101"/>
                    <a:pt x="2657" y="235"/>
                  </a:cubicBezTo>
                  <a:lnTo>
                    <a:pt x="2657" y="369"/>
                  </a:lnTo>
                  <a:cubicBezTo>
                    <a:pt x="2640" y="502"/>
                    <a:pt x="2741" y="619"/>
                    <a:pt x="2891" y="619"/>
                  </a:cubicBezTo>
                  <a:cubicBezTo>
                    <a:pt x="3025" y="619"/>
                    <a:pt x="3125" y="502"/>
                    <a:pt x="3142" y="385"/>
                  </a:cubicBezTo>
                  <a:lnTo>
                    <a:pt x="3142" y="252"/>
                  </a:lnTo>
                  <a:cubicBezTo>
                    <a:pt x="3142" y="135"/>
                    <a:pt x="3041" y="18"/>
                    <a:pt x="2908" y="1"/>
                  </a:cubicBezTo>
                  <a:close/>
                  <a:moveTo>
                    <a:pt x="4228" y="34"/>
                  </a:moveTo>
                  <a:cubicBezTo>
                    <a:pt x="4094" y="34"/>
                    <a:pt x="3994" y="135"/>
                    <a:pt x="3977" y="252"/>
                  </a:cubicBezTo>
                  <a:lnTo>
                    <a:pt x="3977" y="385"/>
                  </a:lnTo>
                  <a:cubicBezTo>
                    <a:pt x="3960" y="502"/>
                    <a:pt x="4060" y="619"/>
                    <a:pt x="4211" y="636"/>
                  </a:cubicBezTo>
                  <a:cubicBezTo>
                    <a:pt x="4328" y="636"/>
                    <a:pt x="4461" y="536"/>
                    <a:pt x="4461" y="402"/>
                  </a:cubicBezTo>
                  <a:lnTo>
                    <a:pt x="4461" y="268"/>
                  </a:lnTo>
                  <a:cubicBezTo>
                    <a:pt x="4461" y="151"/>
                    <a:pt x="4361" y="51"/>
                    <a:pt x="4228" y="34"/>
                  </a:cubicBezTo>
                  <a:close/>
                  <a:moveTo>
                    <a:pt x="5548" y="34"/>
                  </a:moveTo>
                  <a:cubicBezTo>
                    <a:pt x="5414" y="34"/>
                    <a:pt x="5314" y="135"/>
                    <a:pt x="5297" y="252"/>
                  </a:cubicBezTo>
                  <a:lnTo>
                    <a:pt x="5297" y="385"/>
                  </a:lnTo>
                  <a:cubicBezTo>
                    <a:pt x="5280" y="536"/>
                    <a:pt x="5380" y="636"/>
                    <a:pt x="5531" y="636"/>
                  </a:cubicBezTo>
                  <a:cubicBezTo>
                    <a:pt x="5648" y="636"/>
                    <a:pt x="5748" y="536"/>
                    <a:pt x="5781" y="402"/>
                  </a:cubicBezTo>
                  <a:lnTo>
                    <a:pt x="5781" y="268"/>
                  </a:lnTo>
                  <a:cubicBezTo>
                    <a:pt x="5781" y="151"/>
                    <a:pt x="5665" y="51"/>
                    <a:pt x="5548" y="34"/>
                  </a:cubicBezTo>
                  <a:close/>
                  <a:moveTo>
                    <a:pt x="6868" y="34"/>
                  </a:moveTo>
                  <a:cubicBezTo>
                    <a:pt x="6734" y="34"/>
                    <a:pt x="6634" y="135"/>
                    <a:pt x="6617" y="252"/>
                  </a:cubicBezTo>
                  <a:lnTo>
                    <a:pt x="6617" y="385"/>
                  </a:lnTo>
                  <a:cubicBezTo>
                    <a:pt x="6583" y="536"/>
                    <a:pt x="6717" y="636"/>
                    <a:pt x="6834" y="636"/>
                  </a:cubicBezTo>
                  <a:cubicBezTo>
                    <a:pt x="6968" y="636"/>
                    <a:pt x="7085" y="536"/>
                    <a:pt x="7085" y="402"/>
                  </a:cubicBezTo>
                  <a:lnTo>
                    <a:pt x="7085" y="268"/>
                  </a:lnTo>
                  <a:cubicBezTo>
                    <a:pt x="7085" y="151"/>
                    <a:pt x="6984" y="51"/>
                    <a:pt x="6868" y="34"/>
                  </a:cubicBezTo>
                  <a:close/>
                  <a:moveTo>
                    <a:pt x="8171" y="34"/>
                  </a:moveTo>
                  <a:cubicBezTo>
                    <a:pt x="8054" y="34"/>
                    <a:pt x="7937" y="135"/>
                    <a:pt x="7920" y="252"/>
                  </a:cubicBezTo>
                  <a:lnTo>
                    <a:pt x="7920" y="385"/>
                  </a:lnTo>
                  <a:cubicBezTo>
                    <a:pt x="7920" y="536"/>
                    <a:pt x="8037" y="636"/>
                    <a:pt x="8154" y="636"/>
                  </a:cubicBezTo>
                  <a:cubicBezTo>
                    <a:pt x="8288" y="636"/>
                    <a:pt x="8405" y="536"/>
                    <a:pt x="8405" y="402"/>
                  </a:cubicBezTo>
                  <a:lnTo>
                    <a:pt x="8405" y="268"/>
                  </a:lnTo>
                  <a:cubicBezTo>
                    <a:pt x="8405" y="151"/>
                    <a:pt x="8304" y="51"/>
                    <a:pt x="8171" y="34"/>
                  </a:cubicBezTo>
                  <a:close/>
                  <a:moveTo>
                    <a:pt x="9491" y="51"/>
                  </a:moveTo>
                  <a:cubicBezTo>
                    <a:pt x="9374" y="51"/>
                    <a:pt x="9240" y="151"/>
                    <a:pt x="9240" y="285"/>
                  </a:cubicBezTo>
                  <a:lnTo>
                    <a:pt x="9240" y="402"/>
                  </a:lnTo>
                  <a:cubicBezTo>
                    <a:pt x="9240" y="552"/>
                    <a:pt x="9340" y="653"/>
                    <a:pt x="9474" y="653"/>
                  </a:cubicBezTo>
                  <a:cubicBezTo>
                    <a:pt x="9591" y="653"/>
                    <a:pt x="9725" y="552"/>
                    <a:pt x="9725" y="419"/>
                  </a:cubicBezTo>
                  <a:lnTo>
                    <a:pt x="9725" y="302"/>
                  </a:lnTo>
                  <a:cubicBezTo>
                    <a:pt x="9725" y="168"/>
                    <a:pt x="9624" y="68"/>
                    <a:pt x="9491" y="51"/>
                  </a:cubicBezTo>
                  <a:close/>
                  <a:moveTo>
                    <a:pt x="10811" y="51"/>
                  </a:moveTo>
                  <a:cubicBezTo>
                    <a:pt x="10677" y="51"/>
                    <a:pt x="10577" y="151"/>
                    <a:pt x="10560" y="285"/>
                  </a:cubicBezTo>
                  <a:lnTo>
                    <a:pt x="10560" y="402"/>
                  </a:lnTo>
                  <a:cubicBezTo>
                    <a:pt x="10560" y="552"/>
                    <a:pt x="10660" y="653"/>
                    <a:pt x="10794" y="653"/>
                  </a:cubicBezTo>
                  <a:cubicBezTo>
                    <a:pt x="10911" y="653"/>
                    <a:pt x="11045" y="552"/>
                    <a:pt x="11045" y="419"/>
                  </a:cubicBezTo>
                  <a:lnTo>
                    <a:pt x="11045" y="302"/>
                  </a:lnTo>
                  <a:cubicBezTo>
                    <a:pt x="11045" y="168"/>
                    <a:pt x="10928" y="51"/>
                    <a:pt x="10811" y="51"/>
                  </a:cubicBezTo>
                  <a:close/>
                  <a:moveTo>
                    <a:pt x="12114" y="51"/>
                  </a:moveTo>
                  <a:cubicBezTo>
                    <a:pt x="11997" y="51"/>
                    <a:pt x="11897" y="151"/>
                    <a:pt x="11880" y="285"/>
                  </a:cubicBezTo>
                  <a:lnTo>
                    <a:pt x="11880" y="402"/>
                  </a:lnTo>
                  <a:cubicBezTo>
                    <a:pt x="11880" y="552"/>
                    <a:pt x="11980" y="653"/>
                    <a:pt x="12097" y="653"/>
                  </a:cubicBezTo>
                  <a:cubicBezTo>
                    <a:pt x="12231" y="653"/>
                    <a:pt x="12331" y="552"/>
                    <a:pt x="12348" y="419"/>
                  </a:cubicBezTo>
                  <a:lnTo>
                    <a:pt x="12348" y="302"/>
                  </a:lnTo>
                  <a:cubicBezTo>
                    <a:pt x="12348" y="168"/>
                    <a:pt x="12248" y="68"/>
                    <a:pt x="12114" y="51"/>
                  </a:cubicBezTo>
                  <a:close/>
                  <a:moveTo>
                    <a:pt x="13434" y="68"/>
                  </a:moveTo>
                  <a:cubicBezTo>
                    <a:pt x="13317" y="68"/>
                    <a:pt x="13183" y="168"/>
                    <a:pt x="13183" y="302"/>
                  </a:cubicBezTo>
                  <a:lnTo>
                    <a:pt x="13183" y="419"/>
                  </a:lnTo>
                  <a:cubicBezTo>
                    <a:pt x="13183" y="552"/>
                    <a:pt x="13300" y="669"/>
                    <a:pt x="13417" y="669"/>
                  </a:cubicBezTo>
                  <a:cubicBezTo>
                    <a:pt x="13551" y="669"/>
                    <a:pt x="13668" y="569"/>
                    <a:pt x="13668" y="452"/>
                  </a:cubicBezTo>
                  <a:lnTo>
                    <a:pt x="13668" y="318"/>
                  </a:lnTo>
                  <a:cubicBezTo>
                    <a:pt x="13668" y="185"/>
                    <a:pt x="13568" y="85"/>
                    <a:pt x="13434" y="68"/>
                  </a:cubicBezTo>
                  <a:close/>
                  <a:moveTo>
                    <a:pt x="14771" y="68"/>
                  </a:moveTo>
                  <a:cubicBezTo>
                    <a:pt x="14654" y="68"/>
                    <a:pt x="14537" y="168"/>
                    <a:pt x="14520" y="302"/>
                  </a:cubicBezTo>
                  <a:lnTo>
                    <a:pt x="14520" y="419"/>
                  </a:lnTo>
                  <a:cubicBezTo>
                    <a:pt x="14503" y="569"/>
                    <a:pt x="14604" y="669"/>
                    <a:pt x="14754" y="669"/>
                  </a:cubicBezTo>
                  <a:cubicBezTo>
                    <a:pt x="14888" y="669"/>
                    <a:pt x="14988" y="569"/>
                    <a:pt x="15005" y="452"/>
                  </a:cubicBezTo>
                  <a:lnTo>
                    <a:pt x="15005" y="318"/>
                  </a:lnTo>
                  <a:cubicBezTo>
                    <a:pt x="15005" y="185"/>
                    <a:pt x="14904" y="85"/>
                    <a:pt x="14771" y="68"/>
                  </a:cubicBezTo>
                  <a:close/>
                  <a:moveTo>
                    <a:pt x="16091" y="68"/>
                  </a:moveTo>
                  <a:cubicBezTo>
                    <a:pt x="15957" y="68"/>
                    <a:pt x="15857" y="168"/>
                    <a:pt x="15840" y="302"/>
                  </a:cubicBezTo>
                  <a:lnTo>
                    <a:pt x="15840" y="419"/>
                  </a:lnTo>
                  <a:cubicBezTo>
                    <a:pt x="15823" y="569"/>
                    <a:pt x="15924" y="669"/>
                    <a:pt x="16074" y="669"/>
                  </a:cubicBezTo>
                  <a:cubicBezTo>
                    <a:pt x="16191" y="669"/>
                    <a:pt x="16308" y="569"/>
                    <a:pt x="16325" y="452"/>
                  </a:cubicBezTo>
                  <a:lnTo>
                    <a:pt x="16325" y="318"/>
                  </a:lnTo>
                  <a:cubicBezTo>
                    <a:pt x="16325" y="185"/>
                    <a:pt x="16224" y="68"/>
                    <a:pt x="16091" y="68"/>
                  </a:cubicBezTo>
                  <a:close/>
                  <a:moveTo>
                    <a:pt x="17411" y="68"/>
                  </a:moveTo>
                  <a:cubicBezTo>
                    <a:pt x="17277" y="68"/>
                    <a:pt x="17177" y="168"/>
                    <a:pt x="17160" y="302"/>
                  </a:cubicBezTo>
                  <a:lnTo>
                    <a:pt x="17160" y="419"/>
                  </a:lnTo>
                  <a:cubicBezTo>
                    <a:pt x="17143" y="569"/>
                    <a:pt x="17244" y="669"/>
                    <a:pt x="17394" y="669"/>
                  </a:cubicBezTo>
                  <a:cubicBezTo>
                    <a:pt x="17511" y="669"/>
                    <a:pt x="17611" y="569"/>
                    <a:pt x="17645" y="452"/>
                  </a:cubicBezTo>
                  <a:lnTo>
                    <a:pt x="17645" y="318"/>
                  </a:lnTo>
                  <a:cubicBezTo>
                    <a:pt x="17645" y="185"/>
                    <a:pt x="17528" y="85"/>
                    <a:pt x="17411" y="68"/>
                  </a:cubicBezTo>
                  <a:close/>
                  <a:moveTo>
                    <a:pt x="18731" y="85"/>
                  </a:moveTo>
                  <a:cubicBezTo>
                    <a:pt x="18597" y="85"/>
                    <a:pt x="18497" y="201"/>
                    <a:pt x="18480" y="318"/>
                  </a:cubicBezTo>
                  <a:lnTo>
                    <a:pt x="18480" y="452"/>
                  </a:lnTo>
                  <a:cubicBezTo>
                    <a:pt x="18447" y="586"/>
                    <a:pt x="18580" y="703"/>
                    <a:pt x="18697" y="703"/>
                  </a:cubicBezTo>
                  <a:cubicBezTo>
                    <a:pt x="18831" y="703"/>
                    <a:pt x="18931" y="586"/>
                    <a:pt x="18948" y="469"/>
                  </a:cubicBezTo>
                  <a:lnTo>
                    <a:pt x="18948" y="335"/>
                  </a:lnTo>
                  <a:cubicBezTo>
                    <a:pt x="18948" y="218"/>
                    <a:pt x="18848" y="85"/>
                    <a:pt x="18731" y="85"/>
                  </a:cubicBezTo>
                  <a:close/>
                  <a:moveTo>
                    <a:pt x="20034" y="85"/>
                  </a:moveTo>
                  <a:cubicBezTo>
                    <a:pt x="19917" y="85"/>
                    <a:pt x="19817" y="201"/>
                    <a:pt x="19783" y="318"/>
                  </a:cubicBezTo>
                  <a:lnTo>
                    <a:pt x="19783" y="452"/>
                  </a:lnTo>
                  <a:cubicBezTo>
                    <a:pt x="19783" y="586"/>
                    <a:pt x="19900" y="703"/>
                    <a:pt x="20017" y="703"/>
                  </a:cubicBezTo>
                  <a:cubicBezTo>
                    <a:pt x="20151" y="703"/>
                    <a:pt x="20251" y="586"/>
                    <a:pt x="20268" y="469"/>
                  </a:cubicBezTo>
                  <a:lnTo>
                    <a:pt x="20268" y="335"/>
                  </a:lnTo>
                  <a:cubicBezTo>
                    <a:pt x="20268" y="218"/>
                    <a:pt x="20168" y="101"/>
                    <a:pt x="20034" y="85"/>
                  </a:cubicBezTo>
                  <a:close/>
                  <a:moveTo>
                    <a:pt x="21354" y="85"/>
                  </a:moveTo>
                  <a:cubicBezTo>
                    <a:pt x="21220" y="85"/>
                    <a:pt x="21120" y="201"/>
                    <a:pt x="21103" y="318"/>
                  </a:cubicBezTo>
                  <a:lnTo>
                    <a:pt x="21103" y="452"/>
                  </a:lnTo>
                  <a:cubicBezTo>
                    <a:pt x="21103" y="586"/>
                    <a:pt x="21203" y="703"/>
                    <a:pt x="21337" y="703"/>
                  </a:cubicBezTo>
                  <a:cubicBezTo>
                    <a:pt x="21454" y="703"/>
                    <a:pt x="21588" y="586"/>
                    <a:pt x="21588" y="469"/>
                  </a:cubicBezTo>
                  <a:lnTo>
                    <a:pt x="21588" y="335"/>
                  </a:lnTo>
                  <a:cubicBezTo>
                    <a:pt x="21588" y="218"/>
                    <a:pt x="21488" y="85"/>
                    <a:pt x="21354" y="85"/>
                  </a:cubicBezTo>
                  <a:close/>
                  <a:moveTo>
                    <a:pt x="22674" y="101"/>
                  </a:moveTo>
                  <a:cubicBezTo>
                    <a:pt x="22540" y="101"/>
                    <a:pt x="22440" y="218"/>
                    <a:pt x="22423" y="335"/>
                  </a:cubicBezTo>
                  <a:lnTo>
                    <a:pt x="22423" y="469"/>
                  </a:lnTo>
                  <a:cubicBezTo>
                    <a:pt x="22423" y="586"/>
                    <a:pt x="22523" y="719"/>
                    <a:pt x="22657" y="719"/>
                  </a:cubicBezTo>
                  <a:cubicBezTo>
                    <a:pt x="22774" y="719"/>
                    <a:pt x="22874" y="619"/>
                    <a:pt x="22908" y="486"/>
                  </a:cubicBezTo>
                  <a:lnTo>
                    <a:pt x="22908" y="352"/>
                  </a:lnTo>
                  <a:cubicBezTo>
                    <a:pt x="22908" y="235"/>
                    <a:pt x="22791" y="135"/>
                    <a:pt x="22674" y="101"/>
                  </a:cubicBezTo>
                  <a:close/>
                  <a:moveTo>
                    <a:pt x="23994" y="101"/>
                  </a:moveTo>
                  <a:cubicBezTo>
                    <a:pt x="23860" y="101"/>
                    <a:pt x="23760" y="218"/>
                    <a:pt x="23743" y="335"/>
                  </a:cubicBezTo>
                  <a:lnTo>
                    <a:pt x="23743" y="469"/>
                  </a:lnTo>
                  <a:cubicBezTo>
                    <a:pt x="23743" y="619"/>
                    <a:pt x="23843" y="719"/>
                    <a:pt x="23960" y="719"/>
                  </a:cubicBezTo>
                  <a:cubicBezTo>
                    <a:pt x="24094" y="719"/>
                    <a:pt x="24211" y="619"/>
                    <a:pt x="24211" y="486"/>
                  </a:cubicBezTo>
                  <a:lnTo>
                    <a:pt x="24211" y="352"/>
                  </a:lnTo>
                  <a:cubicBezTo>
                    <a:pt x="24211" y="235"/>
                    <a:pt x="24111" y="101"/>
                    <a:pt x="23994" y="101"/>
                  </a:cubicBezTo>
                  <a:close/>
                  <a:moveTo>
                    <a:pt x="25297" y="101"/>
                  </a:moveTo>
                  <a:cubicBezTo>
                    <a:pt x="25180" y="101"/>
                    <a:pt x="25063" y="218"/>
                    <a:pt x="25046" y="335"/>
                  </a:cubicBezTo>
                  <a:lnTo>
                    <a:pt x="25046" y="469"/>
                  </a:lnTo>
                  <a:cubicBezTo>
                    <a:pt x="25046" y="619"/>
                    <a:pt x="25163" y="719"/>
                    <a:pt x="25280" y="719"/>
                  </a:cubicBezTo>
                  <a:cubicBezTo>
                    <a:pt x="25414" y="719"/>
                    <a:pt x="25531" y="619"/>
                    <a:pt x="25531" y="486"/>
                  </a:cubicBezTo>
                  <a:lnTo>
                    <a:pt x="25531" y="352"/>
                  </a:lnTo>
                  <a:cubicBezTo>
                    <a:pt x="25531" y="235"/>
                    <a:pt x="25431" y="135"/>
                    <a:pt x="25297" y="101"/>
                  </a:cubicBezTo>
                  <a:close/>
                  <a:moveTo>
                    <a:pt x="26634" y="135"/>
                  </a:moveTo>
                  <a:cubicBezTo>
                    <a:pt x="26517" y="135"/>
                    <a:pt x="26383" y="235"/>
                    <a:pt x="26383" y="369"/>
                  </a:cubicBezTo>
                  <a:lnTo>
                    <a:pt x="26383" y="486"/>
                  </a:lnTo>
                  <a:cubicBezTo>
                    <a:pt x="26366" y="619"/>
                    <a:pt x="26467" y="736"/>
                    <a:pt x="26617" y="736"/>
                  </a:cubicBezTo>
                  <a:cubicBezTo>
                    <a:pt x="26751" y="736"/>
                    <a:pt x="26868" y="636"/>
                    <a:pt x="26868" y="502"/>
                  </a:cubicBezTo>
                  <a:lnTo>
                    <a:pt x="26868" y="385"/>
                  </a:lnTo>
                  <a:cubicBezTo>
                    <a:pt x="26868" y="252"/>
                    <a:pt x="26767" y="135"/>
                    <a:pt x="26634" y="135"/>
                  </a:cubicBezTo>
                  <a:close/>
                  <a:moveTo>
                    <a:pt x="27954" y="135"/>
                  </a:moveTo>
                  <a:cubicBezTo>
                    <a:pt x="27837" y="135"/>
                    <a:pt x="27720" y="235"/>
                    <a:pt x="27703" y="369"/>
                  </a:cubicBezTo>
                  <a:lnTo>
                    <a:pt x="27703" y="486"/>
                  </a:lnTo>
                  <a:cubicBezTo>
                    <a:pt x="27686" y="636"/>
                    <a:pt x="27787" y="736"/>
                    <a:pt x="27937" y="736"/>
                  </a:cubicBezTo>
                  <a:cubicBezTo>
                    <a:pt x="28054" y="736"/>
                    <a:pt x="28188" y="636"/>
                    <a:pt x="28188" y="502"/>
                  </a:cubicBezTo>
                  <a:lnTo>
                    <a:pt x="28188" y="385"/>
                  </a:lnTo>
                  <a:cubicBezTo>
                    <a:pt x="28188" y="252"/>
                    <a:pt x="28087" y="151"/>
                    <a:pt x="27954" y="135"/>
                  </a:cubicBezTo>
                  <a:close/>
                  <a:moveTo>
                    <a:pt x="29274" y="135"/>
                  </a:moveTo>
                  <a:cubicBezTo>
                    <a:pt x="29140" y="135"/>
                    <a:pt x="29040" y="235"/>
                    <a:pt x="29023" y="369"/>
                  </a:cubicBezTo>
                  <a:lnTo>
                    <a:pt x="29023" y="486"/>
                  </a:lnTo>
                  <a:cubicBezTo>
                    <a:pt x="29006" y="636"/>
                    <a:pt x="29107" y="736"/>
                    <a:pt x="29240" y="736"/>
                  </a:cubicBezTo>
                  <a:cubicBezTo>
                    <a:pt x="29374" y="736"/>
                    <a:pt x="29474" y="636"/>
                    <a:pt x="29508" y="502"/>
                  </a:cubicBezTo>
                  <a:lnTo>
                    <a:pt x="29508" y="385"/>
                  </a:lnTo>
                  <a:cubicBezTo>
                    <a:pt x="29508" y="252"/>
                    <a:pt x="29391" y="135"/>
                    <a:pt x="29274" y="135"/>
                  </a:cubicBezTo>
                  <a:close/>
                  <a:moveTo>
                    <a:pt x="30594" y="135"/>
                  </a:moveTo>
                  <a:cubicBezTo>
                    <a:pt x="30460" y="135"/>
                    <a:pt x="30343" y="235"/>
                    <a:pt x="30343" y="369"/>
                  </a:cubicBezTo>
                  <a:lnTo>
                    <a:pt x="30343" y="486"/>
                  </a:lnTo>
                  <a:cubicBezTo>
                    <a:pt x="30310" y="636"/>
                    <a:pt x="30443" y="736"/>
                    <a:pt x="30560" y="736"/>
                  </a:cubicBezTo>
                  <a:cubicBezTo>
                    <a:pt x="30694" y="736"/>
                    <a:pt x="30811" y="636"/>
                    <a:pt x="30811" y="502"/>
                  </a:cubicBezTo>
                  <a:lnTo>
                    <a:pt x="30811" y="385"/>
                  </a:lnTo>
                  <a:cubicBezTo>
                    <a:pt x="30811" y="252"/>
                    <a:pt x="30711" y="151"/>
                    <a:pt x="30594" y="135"/>
                  </a:cubicBezTo>
                  <a:close/>
                  <a:moveTo>
                    <a:pt x="31897" y="151"/>
                  </a:moveTo>
                  <a:cubicBezTo>
                    <a:pt x="31780" y="151"/>
                    <a:pt x="31680" y="252"/>
                    <a:pt x="31646" y="385"/>
                  </a:cubicBezTo>
                  <a:lnTo>
                    <a:pt x="31646" y="502"/>
                  </a:lnTo>
                  <a:cubicBezTo>
                    <a:pt x="31646" y="653"/>
                    <a:pt x="31747" y="753"/>
                    <a:pt x="31880" y="753"/>
                  </a:cubicBezTo>
                  <a:cubicBezTo>
                    <a:pt x="32014" y="753"/>
                    <a:pt x="32131" y="653"/>
                    <a:pt x="32131" y="536"/>
                  </a:cubicBezTo>
                  <a:lnTo>
                    <a:pt x="32131" y="402"/>
                  </a:lnTo>
                  <a:cubicBezTo>
                    <a:pt x="32131" y="268"/>
                    <a:pt x="32031" y="168"/>
                    <a:pt x="31897" y="151"/>
                  </a:cubicBezTo>
                  <a:close/>
                  <a:moveTo>
                    <a:pt x="33217" y="151"/>
                  </a:moveTo>
                  <a:cubicBezTo>
                    <a:pt x="33100" y="151"/>
                    <a:pt x="32983" y="252"/>
                    <a:pt x="32966" y="385"/>
                  </a:cubicBezTo>
                  <a:lnTo>
                    <a:pt x="32966" y="502"/>
                  </a:lnTo>
                  <a:cubicBezTo>
                    <a:pt x="32966" y="653"/>
                    <a:pt x="33067" y="753"/>
                    <a:pt x="33200" y="753"/>
                  </a:cubicBezTo>
                  <a:cubicBezTo>
                    <a:pt x="33317" y="753"/>
                    <a:pt x="33434" y="653"/>
                    <a:pt x="33451" y="536"/>
                  </a:cubicBezTo>
                  <a:lnTo>
                    <a:pt x="33451" y="402"/>
                  </a:lnTo>
                  <a:cubicBezTo>
                    <a:pt x="33451" y="268"/>
                    <a:pt x="33351" y="168"/>
                    <a:pt x="33217" y="151"/>
                  </a:cubicBezTo>
                  <a:close/>
                  <a:moveTo>
                    <a:pt x="34537" y="151"/>
                  </a:moveTo>
                  <a:cubicBezTo>
                    <a:pt x="34403" y="151"/>
                    <a:pt x="34286" y="252"/>
                    <a:pt x="34286" y="385"/>
                  </a:cubicBezTo>
                  <a:lnTo>
                    <a:pt x="34286" y="502"/>
                  </a:lnTo>
                  <a:cubicBezTo>
                    <a:pt x="34286" y="653"/>
                    <a:pt x="34387" y="753"/>
                    <a:pt x="34520" y="753"/>
                  </a:cubicBezTo>
                  <a:cubicBezTo>
                    <a:pt x="34637" y="753"/>
                    <a:pt x="34771" y="653"/>
                    <a:pt x="34771" y="536"/>
                  </a:cubicBezTo>
                  <a:lnTo>
                    <a:pt x="34771" y="402"/>
                  </a:lnTo>
                  <a:cubicBezTo>
                    <a:pt x="34771" y="268"/>
                    <a:pt x="34654" y="151"/>
                    <a:pt x="34537" y="151"/>
                  </a:cubicBezTo>
                  <a:close/>
                  <a:moveTo>
                    <a:pt x="35857" y="168"/>
                  </a:moveTo>
                  <a:cubicBezTo>
                    <a:pt x="35723" y="168"/>
                    <a:pt x="35623" y="268"/>
                    <a:pt x="35590" y="402"/>
                  </a:cubicBezTo>
                  <a:lnTo>
                    <a:pt x="35590" y="536"/>
                  </a:lnTo>
                  <a:cubicBezTo>
                    <a:pt x="35606" y="653"/>
                    <a:pt x="35707" y="786"/>
                    <a:pt x="35823" y="786"/>
                  </a:cubicBezTo>
                  <a:cubicBezTo>
                    <a:pt x="35957" y="786"/>
                    <a:pt x="36057" y="669"/>
                    <a:pt x="36074" y="552"/>
                  </a:cubicBezTo>
                  <a:lnTo>
                    <a:pt x="36074" y="419"/>
                  </a:lnTo>
                  <a:cubicBezTo>
                    <a:pt x="36074" y="302"/>
                    <a:pt x="35974" y="185"/>
                    <a:pt x="35857" y="168"/>
                  </a:cubicBezTo>
                  <a:close/>
                  <a:moveTo>
                    <a:pt x="37160" y="168"/>
                  </a:moveTo>
                  <a:cubicBezTo>
                    <a:pt x="37043" y="168"/>
                    <a:pt x="36943" y="268"/>
                    <a:pt x="36910" y="402"/>
                  </a:cubicBezTo>
                  <a:lnTo>
                    <a:pt x="36910" y="536"/>
                  </a:lnTo>
                  <a:cubicBezTo>
                    <a:pt x="36910" y="669"/>
                    <a:pt x="37027" y="786"/>
                    <a:pt x="37143" y="786"/>
                  </a:cubicBezTo>
                  <a:cubicBezTo>
                    <a:pt x="37277" y="786"/>
                    <a:pt x="37377" y="669"/>
                    <a:pt x="37394" y="552"/>
                  </a:cubicBezTo>
                  <a:lnTo>
                    <a:pt x="37394" y="419"/>
                  </a:lnTo>
                  <a:cubicBezTo>
                    <a:pt x="37394" y="302"/>
                    <a:pt x="37294" y="185"/>
                    <a:pt x="37160" y="168"/>
                  </a:cubicBezTo>
                  <a:close/>
                  <a:moveTo>
                    <a:pt x="38497" y="168"/>
                  </a:moveTo>
                  <a:cubicBezTo>
                    <a:pt x="38380" y="168"/>
                    <a:pt x="38280" y="268"/>
                    <a:pt x="38246" y="402"/>
                  </a:cubicBezTo>
                  <a:lnTo>
                    <a:pt x="38246" y="536"/>
                  </a:lnTo>
                  <a:cubicBezTo>
                    <a:pt x="38230" y="669"/>
                    <a:pt x="38330" y="786"/>
                    <a:pt x="38480" y="786"/>
                  </a:cubicBezTo>
                  <a:cubicBezTo>
                    <a:pt x="38614" y="786"/>
                    <a:pt x="38714" y="669"/>
                    <a:pt x="38731" y="552"/>
                  </a:cubicBezTo>
                  <a:lnTo>
                    <a:pt x="38731" y="419"/>
                  </a:lnTo>
                  <a:cubicBezTo>
                    <a:pt x="38731" y="302"/>
                    <a:pt x="38631" y="185"/>
                    <a:pt x="38497" y="168"/>
                  </a:cubicBezTo>
                  <a:close/>
                  <a:moveTo>
                    <a:pt x="39817" y="201"/>
                  </a:moveTo>
                  <a:cubicBezTo>
                    <a:pt x="39683" y="201"/>
                    <a:pt x="39583" y="302"/>
                    <a:pt x="39566" y="419"/>
                  </a:cubicBezTo>
                  <a:lnTo>
                    <a:pt x="39566" y="552"/>
                  </a:lnTo>
                  <a:cubicBezTo>
                    <a:pt x="39550" y="669"/>
                    <a:pt x="39650" y="803"/>
                    <a:pt x="39800" y="803"/>
                  </a:cubicBezTo>
                  <a:cubicBezTo>
                    <a:pt x="39917" y="803"/>
                    <a:pt x="40051" y="703"/>
                    <a:pt x="40051" y="569"/>
                  </a:cubicBezTo>
                  <a:lnTo>
                    <a:pt x="40051" y="452"/>
                  </a:lnTo>
                  <a:cubicBezTo>
                    <a:pt x="40051" y="318"/>
                    <a:pt x="39951" y="218"/>
                    <a:pt x="39817" y="2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7"/>
            <p:cNvSpPr/>
            <p:nvPr/>
          </p:nvSpPr>
          <p:spPr>
            <a:xfrm>
              <a:off x="1977900" y="3025200"/>
              <a:ext cx="41800" cy="37200"/>
            </a:xfrm>
            <a:custGeom>
              <a:avLst/>
              <a:gdLst/>
              <a:ahLst/>
              <a:cxnLst/>
              <a:rect l="l" t="t" r="r" b="b"/>
              <a:pathLst>
                <a:path w="1672" h="1488" extrusionOk="0">
                  <a:moveTo>
                    <a:pt x="986" y="0"/>
                  </a:moveTo>
                  <a:cubicBezTo>
                    <a:pt x="986" y="0"/>
                    <a:pt x="67" y="1070"/>
                    <a:pt x="50" y="1137"/>
                  </a:cubicBezTo>
                  <a:cubicBezTo>
                    <a:pt x="0" y="1170"/>
                    <a:pt x="1136" y="1488"/>
                    <a:pt x="1136" y="1488"/>
                  </a:cubicBezTo>
                  <a:lnTo>
                    <a:pt x="1671" y="67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7"/>
            <p:cNvSpPr/>
            <p:nvPr/>
          </p:nvSpPr>
          <p:spPr>
            <a:xfrm>
              <a:off x="2013400" y="3027300"/>
              <a:ext cx="28850" cy="35100"/>
            </a:xfrm>
            <a:custGeom>
              <a:avLst/>
              <a:gdLst/>
              <a:ahLst/>
              <a:cxnLst/>
              <a:rect l="l" t="t" r="r" b="b"/>
              <a:pathLst>
                <a:path w="1154" h="1404" extrusionOk="0">
                  <a:moveTo>
                    <a:pt x="385" y="0"/>
                  </a:moveTo>
                  <a:cubicBezTo>
                    <a:pt x="385" y="17"/>
                    <a:pt x="0" y="1404"/>
                    <a:pt x="0" y="1404"/>
                  </a:cubicBezTo>
                  <a:lnTo>
                    <a:pt x="986" y="1404"/>
                  </a:lnTo>
                  <a:lnTo>
                    <a:pt x="1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7"/>
            <p:cNvSpPr/>
            <p:nvPr/>
          </p:nvSpPr>
          <p:spPr>
            <a:xfrm>
              <a:off x="3350500" y="2597375"/>
              <a:ext cx="465350" cy="376050"/>
            </a:xfrm>
            <a:custGeom>
              <a:avLst/>
              <a:gdLst/>
              <a:ahLst/>
              <a:cxnLst/>
              <a:rect l="l" t="t" r="r" b="b"/>
              <a:pathLst>
                <a:path w="18614" h="15042" extrusionOk="0">
                  <a:moveTo>
                    <a:pt x="16507" y="0"/>
                  </a:moveTo>
                  <a:cubicBezTo>
                    <a:pt x="16000" y="0"/>
                    <a:pt x="15512" y="10"/>
                    <a:pt x="15189" y="37"/>
                  </a:cubicBezTo>
                  <a:cubicBezTo>
                    <a:pt x="14236" y="121"/>
                    <a:pt x="13535" y="221"/>
                    <a:pt x="13267" y="789"/>
                  </a:cubicBezTo>
                  <a:cubicBezTo>
                    <a:pt x="13000" y="1341"/>
                    <a:pt x="5047" y="10731"/>
                    <a:pt x="4295" y="11900"/>
                  </a:cubicBezTo>
                  <a:cubicBezTo>
                    <a:pt x="3509" y="13070"/>
                    <a:pt x="1287" y="14206"/>
                    <a:pt x="1" y="14340"/>
                  </a:cubicBezTo>
                  <a:cubicBezTo>
                    <a:pt x="91" y="14338"/>
                    <a:pt x="192" y="14337"/>
                    <a:pt x="302" y="14337"/>
                  </a:cubicBezTo>
                  <a:cubicBezTo>
                    <a:pt x="3603" y="14337"/>
                    <a:pt x="15339" y="15042"/>
                    <a:pt x="15339" y="15042"/>
                  </a:cubicBezTo>
                  <a:lnTo>
                    <a:pt x="18614" y="37"/>
                  </a:lnTo>
                  <a:cubicBezTo>
                    <a:pt x="18614" y="37"/>
                    <a:pt x="17522" y="0"/>
                    <a:pt x="16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7"/>
            <p:cNvSpPr/>
            <p:nvPr/>
          </p:nvSpPr>
          <p:spPr>
            <a:xfrm>
              <a:off x="2406475" y="3310125"/>
              <a:ext cx="414400" cy="126625"/>
            </a:xfrm>
            <a:custGeom>
              <a:avLst/>
              <a:gdLst/>
              <a:ahLst/>
              <a:cxnLst/>
              <a:rect l="l" t="t" r="r" b="b"/>
              <a:pathLst>
                <a:path w="16576" h="5065" extrusionOk="0">
                  <a:moveTo>
                    <a:pt x="11949" y="1"/>
                  </a:moveTo>
                  <a:cubicBezTo>
                    <a:pt x="7122" y="1"/>
                    <a:pt x="0" y="15"/>
                    <a:pt x="0" y="15"/>
                  </a:cubicBezTo>
                  <a:cubicBezTo>
                    <a:pt x="0" y="15"/>
                    <a:pt x="4679" y="3992"/>
                    <a:pt x="6901" y="4627"/>
                  </a:cubicBezTo>
                  <a:cubicBezTo>
                    <a:pt x="8196" y="4990"/>
                    <a:pt x="9636" y="5065"/>
                    <a:pt x="10603" y="5065"/>
                  </a:cubicBezTo>
                  <a:cubicBezTo>
                    <a:pt x="11283" y="5065"/>
                    <a:pt x="11730" y="5028"/>
                    <a:pt x="11730" y="5028"/>
                  </a:cubicBezTo>
                  <a:cubicBezTo>
                    <a:pt x="11730" y="5028"/>
                    <a:pt x="16575" y="15"/>
                    <a:pt x="16291" y="15"/>
                  </a:cubicBezTo>
                  <a:cubicBezTo>
                    <a:pt x="16202" y="4"/>
                    <a:pt x="14362" y="1"/>
                    <a:pt x="11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7"/>
            <p:cNvSpPr/>
            <p:nvPr/>
          </p:nvSpPr>
          <p:spPr>
            <a:xfrm>
              <a:off x="3383925" y="232510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7"/>
            <p:cNvSpPr/>
            <p:nvPr/>
          </p:nvSpPr>
          <p:spPr>
            <a:xfrm>
              <a:off x="3383925" y="2354350"/>
              <a:ext cx="97775" cy="5875"/>
            </a:xfrm>
            <a:custGeom>
              <a:avLst/>
              <a:gdLst/>
              <a:ahLst/>
              <a:cxnLst/>
              <a:rect l="l" t="t" r="r" b="b"/>
              <a:pathLst>
                <a:path w="3911" h="235" extrusionOk="0">
                  <a:moveTo>
                    <a:pt x="0" y="1"/>
                  </a:moveTo>
                  <a:lnTo>
                    <a:pt x="0" y="235"/>
                  </a:lnTo>
                  <a:lnTo>
                    <a:pt x="3910" y="235"/>
                  </a:lnTo>
                  <a:lnTo>
                    <a:pt x="3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7"/>
            <p:cNvSpPr/>
            <p:nvPr/>
          </p:nvSpPr>
          <p:spPr>
            <a:xfrm>
              <a:off x="3426100" y="2328025"/>
              <a:ext cx="18000" cy="835050"/>
            </a:xfrm>
            <a:custGeom>
              <a:avLst/>
              <a:gdLst/>
              <a:ahLst/>
              <a:cxnLst/>
              <a:rect l="l" t="t" r="r" b="b"/>
              <a:pathLst>
                <a:path w="720" h="33402" extrusionOk="0">
                  <a:moveTo>
                    <a:pt x="1" y="1"/>
                  </a:moveTo>
                  <a:lnTo>
                    <a:pt x="1" y="33401"/>
                  </a:lnTo>
                  <a:lnTo>
                    <a:pt x="719" y="3340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7"/>
            <p:cNvSpPr/>
            <p:nvPr/>
          </p:nvSpPr>
          <p:spPr>
            <a:xfrm>
              <a:off x="33839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7"/>
            <p:cNvSpPr/>
            <p:nvPr/>
          </p:nvSpPr>
          <p:spPr>
            <a:xfrm>
              <a:off x="3426525" y="232510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7"/>
            <p:cNvSpPr/>
            <p:nvPr/>
          </p:nvSpPr>
          <p:spPr>
            <a:xfrm>
              <a:off x="3460775" y="232510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7"/>
            <p:cNvSpPr/>
            <p:nvPr/>
          </p:nvSpPr>
          <p:spPr>
            <a:xfrm>
              <a:off x="33839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0" y="736"/>
                  </a:lnTo>
                  <a:lnTo>
                    <a:pt x="735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7"/>
            <p:cNvSpPr/>
            <p:nvPr/>
          </p:nvSpPr>
          <p:spPr>
            <a:xfrm>
              <a:off x="3426525" y="2356850"/>
              <a:ext cx="20900" cy="18425"/>
            </a:xfrm>
            <a:custGeom>
              <a:avLst/>
              <a:gdLst/>
              <a:ahLst/>
              <a:cxnLst/>
              <a:rect l="l" t="t" r="r" b="b"/>
              <a:pathLst>
                <a:path w="836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19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7"/>
            <p:cNvSpPr/>
            <p:nvPr/>
          </p:nvSpPr>
          <p:spPr>
            <a:xfrm>
              <a:off x="3460775" y="2356850"/>
              <a:ext cx="20925" cy="18425"/>
            </a:xfrm>
            <a:custGeom>
              <a:avLst/>
              <a:gdLst/>
              <a:ahLst/>
              <a:cxnLst/>
              <a:rect l="l" t="t" r="r" b="b"/>
              <a:pathLst>
                <a:path w="837" h="737" extrusionOk="0">
                  <a:moveTo>
                    <a:pt x="84" y="1"/>
                  </a:moveTo>
                  <a:lnTo>
                    <a:pt x="1" y="736"/>
                  </a:lnTo>
                  <a:lnTo>
                    <a:pt x="736" y="736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3" name="Google Shape;903;p77"/>
          <p:cNvGrpSpPr/>
          <p:nvPr/>
        </p:nvGrpSpPr>
        <p:grpSpPr>
          <a:xfrm>
            <a:off x="0" y="2416050"/>
            <a:ext cx="2388950" cy="2878600"/>
            <a:chOff x="0" y="2416050"/>
            <a:chExt cx="2388950" cy="2878600"/>
          </a:xfrm>
        </p:grpSpPr>
        <p:sp>
          <p:nvSpPr>
            <p:cNvPr id="904" name="Google Shape;904;p77"/>
            <p:cNvSpPr/>
            <p:nvPr/>
          </p:nvSpPr>
          <p:spPr>
            <a:xfrm>
              <a:off x="0" y="4834325"/>
              <a:ext cx="2388950" cy="460325"/>
            </a:xfrm>
            <a:custGeom>
              <a:avLst/>
              <a:gdLst/>
              <a:ahLst/>
              <a:cxnLst/>
              <a:rect l="l" t="t" r="r" b="b"/>
              <a:pathLst>
                <a:path w="95558" h="18413" extrusionOk="0">
                  <a:moveTo>
                    <a:pt x="88144" y="0"/>
                  </a:moveTo>
                  <a:cubicBezTo>
                    <a:pt x="86386" y="0"/>
                    <a:pt x="84724" y="33"/>
                    <a:pt x="83694" y="134"/>
                  </a:cubicBezTo>
                  <a:cubicBezTo>
                    <a:pt x="81606" y="351"/>
                    <a:pt x="64864" y="4060"/>
                    <a:pt x="53786" y="6600"/>
                  </a:cubicBezTo>
                  <a:cubicBezTo>
                    <a:pt x="33084" y="3893"/>
                    <a:pt x="6534" y="1019"/>
                    <a:pt x="1" y="134"/>
                  </a:cubicBezTo>
                  <a:lnTo>
                    <a:pt x="1" y="18413"/>
                  </a:lnTo>
                  <a:lnTo>
                    <a:pt x="79985" y="18413"/>
                  </a:lnTo>
                  <a:cubicBezTo>
                    <a:pt x="82157" y="16374"/>
                    <a:pt x="83059" y="14219"/>
                    <a:pt x="81789" y="12548"/>
                  </a:cubicBezTo>
                  <a:cubicBezTo>
                    <a:pt x="81355" y="11963"/>
                    <a:pt x="80620" y="11445"/>
                    <a:pt x="79600" y="10978"/>
                  </a:cubicBezTo>
                  <a:cubicBezTo>
                    <a:pt x="79199" y="10794"/>
                    <a:pt x="78732" y="10643"/>
                    <a:pt x="78214" y="10476"/>
                  </a:cubicBezTo>
                  <a:lnTo>
                    <a:pt x="95557" y="134"/>
                  </a:lnTo>
                  <a:cubicBezTo>
                    <a:pt x="95557" y="134"/>
                    <a:pt x="91658" y="0"/>
                    <a:pt x="88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5" name="Google Shape;905;p77"/>
            <p:cNvGrpSpPr/>
            <p:nvPr/>
          </p:nvGrpSpPr>
          <p:grpSpPr>
            <a:xfrm>
              <a:off x="0" y="2416050"/>
              <a:ext cx="1934475" cy="2453650"/>
              <a:chOff x="239775" y="1935825"/>
              <a:chExt cx="1934475" cy="2453650"/>
            </a:xfrm>
          </p:grpSpPr>
          <p:sp>
            <p:nvSpPr>
              <p:cNvPr id="906" name="Google Shape;906;p77"/>
              <p:cNvSpPr/>
              <p:nvPr/>
            </p:nvSpPr>
            <p:spPr>
              <a:xfrm>
                <a:off x="1327675" y="3726225"/>
                <a:ext cx="84657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33863" h="4926" extrusionOk="0">
                    <a:moveTo>
                      <a:pt x="15135" y="0"/>
                    </a:moveTo>
                    <a:cubicBezTo>
                      <a:pt x="5719" y="0"/>
                      <a:pt x="0" y="783"/>
                      <a:pt x="462" y="965"/>
                    </a:cubicBezTo>
                    <a:cubicBezTo>
                      <a:pt x="1197" y="1266"/>
                      <a:pt x="12392" y="4925"/>
                      <a:pt x="12392" y="4925"/>
                    </a:cubicBezTo>
                    <a:cubicBezTo>
                      <a:pt x="13361" y="4357"/>
                      <a:pt x="33862" y="965"/>
                      <a:pt x="33862" y="965"/>
                    </a:cubicBezTo>
                    <a:cubicBezTo>
                      <a:pt x="26760" y="243"/>
                      <a:pt x="20375" y="0"/>
                      <a:pt x="15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07" name="Google Shape;907;p77"/>
              <p:cNvGrpSpPr/>
              <p:nvPr/>
            </p:nvGrpSpPr>
            <p:grpSpPr>
              <a:xfrm>
                <a:off x="239775" y="1935825"/>
                <a:ext cx="1845075" cy="2453650"/>
                <a:chOff x="239775" y="1935825"/>
                <a:chExt cx="1845075" cy="2453650"/>
              </a:xfrm>
            </p:grpSpPr>
            <p:sp>
              <p:nvSpPr>
                <p:cNvPr id="908" name="Google Shape;908;p77"/>
                <p:cNvSpPr/>
                <p:nvPr/>
              </p:nvSpPr>
              <p:spPr>
                <a:xfrm>
                  <a:off x="239775" y="3807575"/>
                  <a:ext cx="1576475" cy="58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59" h="23276" extrusionOk="0">
                      <a:moveTo>
                        <a:pt x="63059" y="1"/>
                      </a:moveTo>
                      <a:lnTo>
                        <a:pt x="63059" y="1"/>
                      </a:lnTo>
                      <a:cubicBezTo>
                        <a:pt x="42290" y="2874"/>
                        <a:pt x="21154" y="3342"/>
                        <a:pt x="18" y="3342"/>
                      </a:cubicBezTo>
                      <a:lnTo>
                        <a:pt x="18" y="23272"/>
                      </a:lnTo>
                      <a:lnTo>
                        <a:pt x="18" y="23272"/>
                      </a:lnTo>
                      <a:cubicBezTo>
                        <a:pt x="23473" y="17875"/>
                        <a:pt x="52333" y="10994"/>
                        <a:pt x="55757" y="9641"/>
                      </a:cubicBezTo>
                      <a:cubicBezTo>
                        <a:pt x="59417" y="8204"/>
                        <a:pt x="61973" y="3342"/>
                        <a:pt x="63059" y="1"/>
                      </a:cubicBezTo>
                      <a:close/>
                      <a:moveTo>
                        <a:pt x="18" y="23272"/>
                      </a:moveTo>
                      <a:lnTo>
                        <a:pt x="18" y="23272"/>
                      </a:lnTo>
                      <a:cubicBezTo>
                        <a:pt x="12" y="23273"/>
                        <a:pt x="6" y="23274"/>
                        <a:pt x="1" y="23276"/>
                      </a:cubicBezTo>
                      <a:lnTo>
                        <a:pt x="18" y="23276"/>
                      </a:lnTo>
                      <a:lnTo>
                        <a:pt x="18" y="232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77"/>
                <p:cNvSpPr/>
                <p:nvPr/>
              </p:nvSpPr>
              <p:spPr>
                <a:xfrm>
                  <a:off x="239775" y="1935825"/>
                  <a:ext cx="1845075" cy="195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" h="78229" extrusionOk="0">
                      <a:moveTo>
                        <a:pt x="66615" y="0"/>
                      </a:moveTo>
                      <a:cubicBezTo>
                        <a:pt x="62389" y="0"/>
                        <a:pt x="57748" y="169"/>
                        <a:pt x="57111" y="885"/>
                      </a:cubicBezTo>
                      <a:cubicBezTo>
                        <a:pt x="55908" y="2272"/>
                        <a:pt x="10193" y="55355"/>
                        <a:pt x="9140" y="56107"/>
                      </a:cubicBezTo>
                      <a:cubicBezTo>
                        <a:pt x="8806" y="56341"/>
                        <a:pt x="5047" y="57527"/>
                        <a:pt x="1" y="59031"/>
                      </a:cubicBezTo>
                      <a:lnTo>
                        <a:pt x="1" y="78229"/>
                      </a:lnTo>
                      <a:cubicBezTo>
                        <a:pt x="21154" y="78229"/>
                        <a:pt x="42274" y="77761"/>
                        <a:pt x="63026" y="74887"/>
                      </a:cubicBezTo>
                      <a:cubicBezTo>
                        <a:pt x="63660" y="72982"/>
                        <a:pt x="63811" y="71579"/>
                        <a:pt x="63427" y="71579"/>
                      </a:cubicBezTo>
                      <a:cubicBezTo>
                        <a:pt x="62391" y="71579"/>
                        <a:pt x="56058" y="70226"/>
                        <a:pt x="56058" y="70226"/>
                      </a:cubicBezTo>
                      <a:lnTo>
                        <a:pt x="73803" y="133"/>
                      </a:lnTo>
                      <a:cubicBezTo>
                        <a:pt x="73803" y="133"/>
                        <a:pt x="70373" y="0"/>
                        <a:pt x="6661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77"/>
                <p:cNvSpPr/>
                <p:nvPr/>
              </p:nvSpPr>
              <p:spPr>
                <a:xfrm>
                  <a:off x="582700" y="3812600"/>
                  <a:ext cx="977500" cy="29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00" h="11734" extrusionOk="0">
                      <a:moveTo>
                        <a:pt x="3560" y="0"/>
                      </a:moveTo>
                      <a:cubicBezTo>
                        <a:pt x="3560" y="0"/>
                        <a:pt x="1" y="11362"/>
                        <a:pt x="3537" y="11362"/>
                      </a:cubicBezTo>
                      <a:cubicBezTo>
                        <a:pt x="3545" y="11362"/>
                        <a:pt x="3553" y="11362"/>
                        <a:pt x="3560" y="11362"/>
                      </a:cubicBezTo>
                      <a:cubicBezTo>
                        <a:pt x="4353" y="11625"/>
                        <a:pt x="5227" y="11734"/>
                        <a:pt x="6129" y="11734"/>
                      </a:cubicBezTo>
                      <a:cubicBezTo>
                        <a:pt x="10379" y="11734"/>
                        <a:pt x="15257" y="9323"/>
                        <a:pt x="15257" y="9323"/>
                      </a:cubicBezTo>
                      <a:lnTo>
                        <a:pt x="39100" y="1470"/>
                      </a:lnTo>
                      <a:lnTo>
                        <a:pt x="356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77"/>
                <p:cNvSpPr/>
                <p:nvPr/>
              </p:nvSpPr>
              <p:spPr>
                <a:xfrm>
                  <a:off x="239775" y="1936225"/>
                  <a:ext cx="1845075" cy="17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03" h="70227" extrusionOk="0">
                      <a:moveTo>
                        <a:pt x="66615" y="1"/>
                      </a:moveTo>
                      <a:cubicBezTo>
                        <a:pt x="62389" y="1"/>
                        <a:pt x="57748" y="169"/>
                        <a:pt x="57111" y="886"/>
                      </a:cubicBezTo>
                      <a:cubicBezTo>
                        <a:pt x="55908" y="2239"/>
                        <a:pt x="10193" y="55339"/>
                        <a:pt x="9140" y="56091"/>
                      </a:cubicBezTo>
                      <a:cubicBezTo>
                        <a:pt x="8806" y="56325"/>
                        <a:pt x="5030" y="57511"/>
                        <a:pt x="1" y="59015"/>
                      </a:cubicBezTo>
                      <a:lnTo>
                        <a:pt x="1" y="68054"/>
                      </a:lnTo>
                      <a:cubicBezTo>
                        <a:pt x="13618" y="68472"/>
                        <a:pt x="26367" y="68956"/>
                        <a:pt x="36258" y="69357"/>
                      </a:cubicBezTo>
                      <a:cubicBezTo>
                        <a:pt x="48289" y="69859"/>
                        <a:pt x="56058" y="70226"/>
                        <a:pt x="56058" y="70226"/>
                      </a:cubicBezTo>
                      <a:lnTo>
                        <a:pt x="73803" y="134"/>
                      </a:lnTo>
                      <a:cubicBezTo>
                        <a:pt x="73803" y="134"/>
                        <a:pt x="70373" y="1"/>
                        <a:pt x="6661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77"/>
                <p:cNvSpPr/>
                <p:nvPr/>
              </p:nvSpPr>
              <p:spPr>
                <a:xfrm>
                  <a:off x="1146225" y="1936225"/>
                  <a:ext cx="938625" cy="175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45" h="70227" extrusionOk="0">
                      <a:moveTo>
                        <a:pt x="30356" y="1"/>
                      </a:moveTo>
                      <a:cubicBezTo>
                        <a:pt x="26127" y="1"/>
                        <a:pt x="21482" y="169"/>
                        <a:pt x="20836" y="886"/>
                      </a:cubicBezTo>
                      <a:lnTo>
                        <a:pt x="0" y="69357"/>
                      </a:lnTo>
                      <a:cubicBezTo>
                        <a:pt x="12031" y="69859"/>
                        <a:pt x="19800" y="70226"/>
                        <a:pt x="19800" y="70226"/>
                      </a:cubicBezTo>
                      <a:lnTo>
                        <a:pt x="37545" y="134"/>
                      </a:lnTo>
                      <a:cubicBezTo>
                        <a:pt x="37545" y="134"/>
                        <a:pt x="34115" y="1"/>
                        <a:pt x="303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8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0"/>
          <p:cNvSpPr/>
          <p:nvPr/>
        </p:nvSpPr>
        <p:spPr>
          <a:xfrm>
            <a:off x="611213" y="297320"/>
            <a:ext cx="8399700" cy="4729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00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0"/>
          <p:cNvSpPr/>
          <p:nvPr/>
        </p:nvSpPr>
        <p:spPr>
          <a:xfrm>
            <a:off x="7653228" y="4118366"/>
            <a:ext cx="2715369" cy="816457"/>
          </a:xfrm>
          <a:custGeom>
            <a:avLst/>
            <a:gdLst/>
            <a:ahLst/>
            <a:cxnLst/>
            <a:rect l="l" t="t" r="r" b="b"/>
            <a:pathLst>
              <a:path w="50143" h="15077" extrusionOk="0">
                <a:moveTo>
                  <a:pt x="28059" y="0"/>
                </a:moveTo>
                <a:cubicBezTo>
                  <a:pt x="27957" y="0"/>
                  <a:pt x="27855" y="2"/>
                  <a:pt x="27753" y="6"/>
                </a:cubicBezTo>
                <a:cubicBezTo>
                  <a:pt x="23994" y="156"/>
                  <a:pt x="20786" y="2746"/>
                  <a:pt x="19833" y="6388"/>
                </a:cubicBezTo>
                <a:cubicBezTo>
                  <a:pt x="18697" y="5804"/>
                  <a:pt x="17444" y="5520"/>
                  <a:pt x="16174" y="5520"/>
                </a:cubicBezTo>
                <a:cubicBezTo>
                  <a:pt x="12949" y="5520"/>
                  <a:pt x="10226" y="7341"/>
                  <a:pt x="9491" y="9797"/>
                </a:cubicBezTo>
                <a:cubicBezTo>
                  <a:pt x="4160" y="9981"/>
                  <a:pt x="0" y="11601"/>
                  <a:pt x="0" y="13573"/>
                </a:cubicBezTo>
                <a:cubicBezTo>
                  <a:pt x="0" y="14681"/>
                  <a:pt x="6800" y="15077"/>
                  <a:pt x="15391" y="15077"/>
                </a:cubicBezTo>
                <a:cubicBezTo>
                  <a:pt x="30130" y="15077"/>
                  <a:pt x="50142" y="13911"/>
                  <a:pt x="50142" y="13172"/>
                </a:cubicBezTo>
                <a:cubicBezTo>
                  <a:pt x="50142" y="12119"/>
                  <a:pt x="47670" y="11267"/>
                  <a:pt x="44428" y="11067"/>
                </a:cubicBezTo>
                <a:cubicBezTo>
                  <a:pt x="44361" y="7992"/>
                  <a:pt x="41521" y="5520"/>
                  <a:pt x="38012" y="5520"/>
                </a:cubicBezTo>
                <a:cubicBezTo>
                  <a:pt x="37377" y="5520"/>
                  <a:pt x="36742" y="5603"/>
                  <a:pt x="36141" y="5770"/>
                </a:cubicBezTo>
                <a:cubicBezTo>
                  <a:pt x="34954" y="2308"/>
                  <a:pt x="31696" y="0"/>
                  <a:pt x="280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0"/>
          <p:cNvSpPr/>
          <p:nvPr/>
        </p:nvSpPr>
        <p:spPr>
          <a:xfrm>
            <a:off x="-1049747" y="3375475"/>
            <a:ext cx="2233915" cy="745143"/>
          </a:xfrm>
          <a:custGeom>
            <a:avLst/>
            <a:gdLst/>
            <a:ahLst/>
            <a:cxnLst/>
            <a:rect l="l" t="t" r="r" b="b"/>
            <a:pathLst>
              <a:path w="50144" h="16726" extrusionOk="0">
                <a:moveTo>
                  <a:pt x="5732" y="11212"/>
                </a:moveTo>
                <a:cubicBezTo>
                  <a:pt x="5782" y="8138"/>
                  <a:pt x="8639" y="5665"/>
                  <a:pt x="12148" y="5665"/>
                </a:cubicBezTo>
                <a:cubicBezTo>
                  <a:pt x="12766" y="5648"/>
                  <a:pt x="13401" y="5732"/>
                  <a:pt x="14002" y="5899"/>
                </a:cubicBezTo>
                <a:cubicBezTo>
                  <a:pt x="15222" y="2340"/>
                  <a:pt x="18631" y="1"/>
                  <a:pt x="22390" y="151"/>
                </a:cubicBezTo>
                <a:cubicBezTo>
                  <a:pt x="26150" y="302"/>
                  <a:pt x="29374" y="2891"/>
                  <a:pt x="30310" y="6534"/>
                </a:cubicBezTo>
                <a:cubicBezTo>
                  <a:pt x="31446" y="5949"/>
                  <a:pt x="32699" y="5648"/>
                  <a:pt x="33969" y="5665"/>
                </a:cubicBezTo>
                <a:cubicBezTo>
                  <a:pt x="37211" y="5665"/>
                  <a:pt x="39917" y="7486"/>
                  <a:pt x="40653" y="9942"/>
                </a:cubicBezTo>
                <a:cubicBezTo>
                  <a:pt x="45983" y="10126"/>
                  <a:pt x="50143" y="11747"/>
                  <a:pt x="50143" y="13702"/>
                </a:cubicBezTo>
                <a:cubicBezTo>
                  <a:pt x="50143" y="16726"/>
                  <a:pt x="1" y="14470"/>
                  <a:pt x="1" y="13301"/>
                </a:cubicBezTo>
                <a:cubicBezTo>
                  <a:pt x="17" y="12248"/>
                  <a:pt x="2473" y="11379"/>
                  <a:pt x="5732" y="11212"/>
                </a:cubicBezTo>
                <a:close/>
              </a:path>
            </a:pathLst>
          </a:custGeom>
          <a:gradFill>
            <a:gsLst>
              <a:gs pos="0">
                <a:srgbClr val="FCBC5D"/>
              </a:gs>
              <a:gs pos="100000">
                <a:srgbClr val="F27243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xmlns="" id="{4DBE0FC5-FB10-4F36-9881-74AF9416E78E}"/>
              </a:ext>
            </a:extLst>
          </p:cNvPr>
          <p:cNvSpPr txBox="1">
            <a:spLocks/>
          </p:cNvSpPr>
          <p:nvPr/>
        </p:nvSpPr>
        <p:spPr>
          <a:xfrm>
            <a:off x="611213" y="340903"/>
            <a:ext cx="3503587" cy="38272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ato Black"/>
              <a:buNone/>
              <a:defRPr sz="3600" b="0" i="0" u="none" strike="noStrike" cap="none">
                <a:solidFill>
                  <a:schemeClr val="dk2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Technical Implementation</a:t>
            </a:r>
            <a:endParaRPr lang="en-US" sz="2200" dirty="0">
              <a:solidFill>
                <a:srgbClr val="0F4B7E"/>
              </a:solidFill>
            </a:endParaRPr>
          </a:p>
        </p:txBody>
      </p:sp>
      <p:sp>
        <p:nvSpPr>
          <p:cNvPr id="634" name="Google Shape;634;p70"/>
          <p:cNvSpPr txBox="1">
            <a:spLocks noGrp="1"/>
          </p:cNvSpPr>
          <p:nvPr>
            <p:ph type="body" idx="1"/>
          </p:nvPr>
        </p:nvSpPr>
        <p:spPr>
          <a:xfrm>
            <a:off x="600830" y="806431"/>
            <a:ext cx="7872609" cy="41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SzPct val="150000"/>
              <a:buNone/>
            </a:pPr>
            <a:r>
              <a:rPr lang="en-US" sz="1600" u="sng" dirty="0">
                <a:solidFill>
                  <a:srgbClr val="FFFFFF"/>
                </a:solidFill>
                <a:latin typeface="Segoe UI Variable Display Semib" pitchFamily="2" charset="0"/>
              </a:rPr>
              <a:t>System </a:t>
            </a:r>
            <a:r>
              <a:rPr lang="en-US" sz="16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Architecture</a:t>
            </a:r>
            <a:endParaRPr lang="en-US" dirty="0" smtClean="0">
              <a:latin typeface="Segoe UI Variable Display Semib" pitchFamily="2" charset="0"/>
            </a:endParaRP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Frontend: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Next.js, </a:t>
            </a:r>
            <a:r>
              <a:rPr lang="en-US" sz="1500" dirty="0" err="1">
                <a:solidFill>
                  <a:srgbClr val="990099"/>
                </a:solidFill>
                <a:latin typeface="Segoe UI Variable Display Semib" pitchFamily="2" charset="0"/>
              </a:rPr>
              <a:t>TypeScript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, Tailwind CSS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Backend: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Node.js, </a:t>
            </a:r>
            <a:r>
              <a:rPr lang="en-US" sz="1500" dirty="0" err="1">
                <a:solidFill>
                  <a:srgbClr val="990099"/>
                </a:solidFill>
                <a:latin typeface="Segoe UI Variable Display Semib" pitchFamily="2" charset="0"/>
              </a:rPr>
              <a:t>Prisma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 ORM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APIs: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Amadeus, </a:t>
            </a:r>
            <a:r>
              <a:rPr lang="en-US" sz="1500" dirty="0" smtClean="0">
                <a:solidFill>
                  <a:srgbClr val="990099"/>
                </a:solidFill>
                <a:latin typeface="Segoe UI Variable Display Semib" pitchFamily="2" charset="0"/>
              </a:rPr>
              <a:t>AvaiationStack, Travel Payout, Stripe </a:t>
            </a:r>
            <a:r>
              <a:rPr lang="en-US" sz="1500" dirty="0">
                <a:solidFill>
                  <a:srgbClr val="990099"/>
                </a:solidFill>
                <a:latin typeface="Segoe UI Variable Display Semib" pitchFamily="2" charset="0"/>
              </a:rPr>
              <a:t>Integration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Database: </a:t>
            </a:r>
            <a:r>
              <a:rPr lang="en-US" sz="1500" dirty="0" smtClean="0">
                <a:solidFill>
                  <a:srgbClr val="990099"/>
                </a:solidFill>
                <a:latin typeface="Segoe UI Variable Display Semib" pitchFamily="2" charset="0"/>
              </a:rPr>
              <a:t>PostgreSQL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endParaRPr lang="en-US" sz="1500" dirty="0">
              <a:solidFill>
                <a:srgbClr val="990099"/>
              </a:solidFill>
              <a:latin typeface="Segoe UI Variable Display Semib" pitchFamily="2" charset="0"/>
            </a:endParaRPr>
          </a:p>
          <a:p>
            <a:pPr marL="152400" indent="0">
              <a:buSzPct val="150000"/>
              <a:buNone/>
            </a:pP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Key Features Implemented</a:t>
            </a:r>
          </a:p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 smtClean="0">
                <a:solidFill>
                  <a:srgbClr val="0F4B7E"/>
                </a:solidFill>
                <a:latin typeface="Segoe UI Variable Display Semib" pitchFamily="2" charset="0"/>
              </a:rPr>
              <a:t>User Authentication: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Secure login/signup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Email verification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Password recovery</a:t>
            </a:r>
            <a:endParaRPr lang="en-US" sz="1400" dirty="0"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ü"/>
            </a:pPr>
            <a:endParaRPr lang="en-US" sz="1400" dirty="0" smtClean="0">
              <a:latin typeface="Segoe UI Variable Display Semib" pitchFamily="2" charset="0"/>
            </a:endParaRPr>
          </a:p>
          <a:p>
            <a:pPr marL="152400" indent="0">
              <a:buNone/>
            </a:pPr>
            <a:r>
              <a:rPr lang="en-US" sz="1500" u="sng" dirty="0" smtClean="0">
                <a:solidFill>
                  <a:srgbClr val="FFFFFF"/>
                </a:solidFill>
                <a:latin typeface="Segoe UI Variable Display Semib" pitchFamily="2" charset="0"/>
              </a:rPr>
              <a:t>Current Progress</a:t>
            </a:r>
          </a:p>
          <a:p>
            <a:pPr marL="152400" indent="0">
              <a:buNone/>
            </a:pP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✅ User authentication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system / ✅ </a:t>
            </a: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Flight search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functionality / ✅ </a:t>
            </a: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Booking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system</a:t>
            </a:r>
          </a:p>
          <a:p>
            <a:pPr marL="152400" indent="0">
              <a:buNone/>
            </a:pP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🔄 </a:t>
            </a:r>
            <a:r>
              <a:rPr lang="en-US" sz="1400" dirty="0" smtClean="0">
                <a:solidFill>
                  <a:srgbClr val="0F4B7E"/>
                </a:solidFill>
                <a:latin typeface="Segoe UI Variable Display Semib" pitchFamily="2" charset="0"/>
              </a:rPr>
              <a:t>Payment integration / 🔄 </a:t>
            </a:r>
            <a:r>
              <a:rPr lang="en-US" sz="1400" dirty="0">
                <a:solidFill>
                  <a:srgbClr val="0F4B7E"/>
                </a:solidFill>
                <a:latin typeface="Segoe UI Variable Display Semib" pitchFamily="2" charset="0"/>
              </a:rPr>
              <a:t>Insurance claims processing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endParaRPr lang="en-US" sz="1400" dirty="0">
              <a:latin typeface="Segoe UI Variable Display Semib" pitchFamily="2" charset="0"/>
            </a:endParaRPr>
          </a:p>
        </p:txBody>
      </p:sp>
      <p:sp>
        <p:nvSpPr>
          <p:cNvPr id="21" name="Google Shape;634;p70"/>
          <p:cNvSpPr txBox="1">
            <a:spLocks/>
          </p:cNvSpPr>
          <p:nvPr/>
        </p:nvSpPr>
        <p:spPr>
          <a:xfrm>
            <a:off x="3136900" y="2661920"/>
            <a:ext cx="2851149" cy="1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3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Flight Search &amp; </a:t>
            </a:r>
            <a:r>
              <a:rPr lang="en-US" sz="1500" dirty="0" smtClean="0">
                <a:solidFill>
                  <a:srgbClr val="0F4B7E"/>
                </a:solidFill>
                <a:latin typeface="Segoe UI Variable Display Semib" pitchFamily="2" charset="0"/>
              </a:rPr>
              <a:t>Booking:</a:t>
            </a:r>
            <a:endParaRPr lang="en-US" sz="1500" dirty="0">
              <a:solidFill>
                <a:srgbClr val="0F4B7E"/>
              </a:solidFill>
              <a:latin typeface="Segoe UI Variable Display Semib" pitchFamily="2" charset="0"/>
            </a:endParaRP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Segoe UI Variable Display Semib" pitchFamily="2" charset="0"/>
              </a:rPr>
              <a:t>Real-time </a:t>
            </a:r>
            <a:r>
              <a:rPr lang="en-US" sz="1400" dirty="0">
                <a:latin typeface="Segoe UI Variable Display Semib" pitchFamily="2" charset="0"/>
              </a:rPr>
              <a:t>availability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Multi-currency support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Dynamic pricing</a:t>
            </a:r>
          </a:p>
        </p:txBody>
      </p:sp>
      <p:sp>
        <p:nvSpPr>
          <p:cNvPr id="22" name="Google Shape;634;p70"/>
          <p:cNvSpPr txBox="1">
            <a:spLocks/>
          </p:cNvSpPr>
          <p:nvPr/>
        </p:nvSpPr>
        <p:spPr>
          <a:xfrm>
            <a:off x="5778500" y="2661920"/>
            <a:ext cx="2870200" cy="1521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3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alpha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Lato"/>
              <a:buAutoNum type="romanL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buSzPct val="150000"/>
              <a:buFont typeface="Segoe UI Variable Display Semib" pitchFamily="2" charset="0"/>
              <a:buChar char="›"/>
            </a:pPr>
            <a:r>
              <a:rPr lang="en-US" sz="1500" dirty="0">
                <a:solidFill>
                  <a:srgbClr val="0F4B7E"/>
                </a:solidFill>
                <a:latin typeface="Segoe UI Variable Display Semib" pitchFamily="2" charset="0"/>
              </a:rPr>
              <a:t>Insurance Integration: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Policy generation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Automated monitoring</a:t>
            </a:r>
          </a:p>
          <a:p>
            <a:pPr marL="438150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Segoe UI Variable Display Semib" pitchFamily="2" charset="0"/>
              </a:rPr>
              <a:t>Instant claims processing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40" y="1072524"/>
            <a:ext cx="481866" cy="481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454" y="437756"/>
            <a:ext cx="481867" cy="481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806" y="1032815"/>
            <a:ext cx="1620649" cy="5612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224" y="78676"/>
            <a:ext cx="1955556" cy="10864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062" y="457764"/>
            <a:ext cx="557013" cy="6802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4" r="29751" b="26903"/>
          <a:stretch/>
        </p:blipFill>
        <p:spPr>
          <a:xfrm>
            <a:off x="7213600" y="976997"/>
            <a:ext cx="780984" cy="700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91" y="404173"/>
            <a:ext cx="494017" cy="49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4"/>
          <p:cNvSpPr txBox="1">
            <a:spLocks noGrp="1"/>
          </p:cNvSpPr>
          <p:nvPr>
            <p:ph type="title"/>
          </p:nvPr>
        </p:nvSpPr>
        <p:spPr>
          <a:xfrm>
            <a:off x="2081550" y="378775"/>
            <a:ext cx="49809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L</a:t>
            </a:r>
            <a:r>
              <a:rPr lang="en" dirty="0" smtClean="0"/>
              <a:t>ive Demo</a:t>
            </a:r>
            <a:endParaRPr dirty="0"/>
          </a:p>
        </p:txBody>
      </p:sp>
      <p:sp>
        <p:nvSpPr>
          <p:cNvPr id="719" name="Google Shape;719;p74"/>
          <p:cNvSpPr txBox="1">
            <a:spLocks noGrp="1"/>
          </p:cNvSpPr>
          <p:nvPr>
            <p:ph type="subTitle" idx="1"/>
          </p:nvPr>
        </p:nvSpPr>
        <p:spPr>
          <a:xfrm>
            <a:off x="2082006" y="3808080"/>
            <a:ext cx="6055304" cy="14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b="1" dirty="0" smtClean="0">
                <a:solidFill>
                  <a:srgbClr val="66FF99"/>
                </a:solidFill>
              </a:rPr>
              <a:t>Flight Delay Insurance System</a:t>
            </a:r>
            <a:r>
              <a:rPr lang="en-US" dirty="0" smtClean="0">
                <a:solidFill>
                  <a:srgbClr val="66FF99"/>
                </a:solidFill>
              </a:rPr>
              <a:t> </a:t>
            </a:r>
          </a:p>
          <a:p>
            <a:pPr marL="0" lvl="0" indent="0" algn="l"/>
            <a:r>
              <a:rPr lang="en-US" dirty="0"/>
              <a:t>L</a:t>
            </a:r>
            <a:r>
              <a:rPr lang="en-US" dirty="0" smtClean="0"/>
              <a:t>everages </a:t>
            </a:r>
            <a:r>
              <a:rPr lang="en-US" dirty="0" err="1" smtClean="0"/>
              <a:t>blockchain</a:t>
            </a:r>
            <a:r>
              <a:rPr lang="en-US" dirty="0" smtClean="0"/>
              <a:t> and smart contracts to provide seamless, automated compensation for flight delays, ensuring transparency, efficiency, and hassle-free claims for travelers.</a:t>
            </a:r>
            <a:endParaRPr dirty="0"/>
          </a:p>
        </p:txBody>
      </p:sp>
      <p:grpSp>
        <p:nvGrpSpPr>
          <p:cNvPr id="720" name="Google Shape;720;p74"/>
          <p:cNvGrpSpPr/>
          <p:nvPr/>
        </p:nvGrpSpPr>
        <p:grpSpPr>
          <a:xfrm>
            <a:off x="2589544" y="1667826"/>
            <a:ext cx="4411630" cy="1154032"/>
            <a:chOff x="2707200" y="2043975"/>
            <a:chExt cx="4035150" cy="1055550"/>
          </a:xfrm>
        </p:grpSpPr>
        <p:sp>
          <p:nvSpPr>
            <p:cNvPr id="721" name="Google Shape;721;p74"/>
            <p:cNvSpPr/>
            <p:nvPr/>
          </p:nvSpPr>
          <p:spPr>
            <a:xfrm>
              <a:off x="5785874" y="2732664"/>
              <a:ext cx="140963" cy="17804"/>
            </a:xfrm>
            <a:custGeom>
              <a:avLst/>
              <a:gdLst/>
              <a:ahLst/>
              <a:cxnLst/>
              <a:rect l="l" t="t" r="r" b="b"/>
              <a:pathLst>
                <a:path w="1346" h="170" extrusionOk="0">
                  <a:moveTo>
                    <a:pt x="1346" y="1"/>
                  </a:moveTo>
                  <a:lnTo>
                    <a:pt x="143" y="3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085" y="109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74"/>
            <p:cNvSpPr/>
            <p:nvPr/>
          </p:nvSpPr>
          <p:spPr>
            <a:xfrm>
              <a:off x="5447080" y="2525408"/>
              <a:ext cx="222546" cy="83258"/>
            </a:xfrm>
            <a:custGeom>
              <a:avLst/>
              <a:gdLst/>
              <a:ahLst/>
              <a:cxnLst/>
              <a:rect l="l" t="t" r="r" b="b"/>
              <a:pathLst>
                <a:path w="2125" h="795" extrusionOk="0">
                  <a:moveTo>
                    <a:pt x="610" y="1"/>
                  </a:moveTo>
                  <a:lnTo>
                    <a:pt x="1" y="225"/>
                  </a:lnTo>
                  <a:lnTo>
                    <a:pt x="27" y="334"/>
                  </a:lnTo>
                  <a:lnTo>
                    <a:pt x="101" y="602"/>
                  </a:lnTo>
                  <a:lnTo>
                    <a:pt x="1272" y="711"/>
                  </a:lnTo>
                  <a:lnTo>
                    <a:pt x="2124" y="795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74"/>
            <p:cNvSpPr/>
            <p:nvPr/>
          </p:nvSpPr>
          <p:spPr>
            <a:xfrm>
              <a:off x="2707200" y="2043975"/>
              <a:ext cx="3174919" cy="738329"/>
            </a:xfrm>
            <a:custGeom>
              <a:avLst/>
              <a:gdLst/>
              <a:ahLst/>
              <a:cxnLst/>
              <a:rect l="l" t="t" r="r" b="b"/>
              <a:pathLst>
                <a:path w="30316" h="7050" extrusionOk="0">
                  <a:moveTo>
                    <a:pt x="4248" y="1"/>
                  </a:moveTo>
                  <a:cubicBezTo>
                    <a:pt x="2652" y="1"/>
                    <a:pt x="956" y="1018"/>
                    <a:pt x="393" y="1521"/>
                  </a:cubicBezTo>
                  <a:cubicBezTo>
                    <a:pt x="319" y="1582"/>
                    <a:pt x="261" y="1648"/>
                    <a:pt x="219" y="1714"/>
                  </a:cubicBezTo>
                  <a:cubicBezTo>
                    <a:pt x="0" y="2033"/>
                    <a:pt x="85" y="2350"/>
                    <a:pt x="428" y="2592"/>
                  </a:cubicBezTo>
                  <a:cubicBezTo>
                    <a:pt x="821" y="2867"/>
                    <a:pt x="1966" y="3587"/>
                    <a:pt x="4246" y="3962"/>
                  </a:cubicBezTo>
                  <a:cubicBezTo>
                    <a:pt x="4763" y="4046"/>
                    <a:pt x="6000" y="4255"/>
                    <a:pt x="7621" y="4529"/>
                  </a:cubicBezTo>
                  <a:cubicBezTo>
                    <a:pt x="9259" y="4806"/>
                    <a:pt x="11281" y="5149"/>
                    <a:pt x="13346" y="5492"/>
                  </a:cubicBezTo>
                  <a:cubicBezTo>
                    <a:pt x="18065" y="6274"/>
                    <a:pt x="22996" y="7049"/>
                    <a:pt x="23968" y="7049"/>
                  </a:cubicBezTo>
                  <a:cubicBezTo>
                    <a:pt x="24003" y="7049"/>
                    <a:pt x="24033" y="7048"/>
                    <a:pt x="24057" y="7046"/>
                  </a:cubicBezTo>
                  <a:cubicBezTo>
                    <a:pt x="25361" y="6936"/>
                    <a:pt x="28962" y="6411"/>
                    <a:pt x="29640" y="6094"/>
                  </a:cubicBezTo>
                  <a:cubicBezTo>
                    <a:pt x="30316" y="5775"/>
                    <a:pt x="27917" y="5249"/>
                    <a:pt x="26321" y="4830"/>
                  </a:cubicBezTo>
                  <a:cubicBezTo>
                    <a:pt x="25419" y="4590"/>
                    <a:pt x="23648" y="4128"/>
                    <a:pt x="22002" y="3711"/>
                  </a:cubicBezTo>
                  <a:cubicBezTo>
                    <a:pt x="20740" y="3394"/>
                    <a:pt x="19563" y="3102"/>
                    <a:pt x="18919" y="2959"/>
                  </a:cubicBezTo>
                  <a:cubicBezTo>
                    <a:pt x="18634" y="2901"/>
                    <a:pt x="17967" y="2751"/>
                    <a:pt x="17064" y="2550"/>
                  </a:cubicBezTo>
                  <a:cubicBezTo>
                    <a:pt x="17056" y="2550"/>
                    <a:pt x="17046" y="2542"/>
                    <a:pt x="17046" y="2542"/>
                  </a:cubicBezTo>
                  <a:cubicBezTo>
                    <a:pt x="16679" y="2458"/>
                    <a:pt x="16270" y="2374"/>
                    <a:pt x="15835" y="2273"/>
                  </a:cubicBezTo>
                  <a:cubicBezTo>
                    <a:pt x="11850" y="1397"/>
                    <a:pt x="5475" y="17"/>
                    <a:pt x="4304" y="1"/>
                  </a:cubicBezTo>
                  <a:cubicBezTo>
                    <a:pt x="4285" y="1"/>
                    <a:pt x="4267" y="1"/>
                    <a:pt x="4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74"/>
            <p:cNvSpPr/>
            <p:nvPr/>
          </p:nvSpPr>
          <p:spPr>
            <a:xfrm>
              <a:off x="2847850" y="2091525"/>
              <a:ext cx="236673" cy="128600"/>
            </a:xfrm>
            <a:custGeom>
              <a:avLst/>
              <a:gdLst/>
              <a:ahLst/>
              <a:cxnLst/>
              <a:rect l="l" t="t" r="r" b="b"/>
              <a:pathLst>
                <a:path w="2340" h="1246" extrusionOk="0">
                  <a:moveTo>
                    <a:pt x="685" y="1"/>
                  </a:moveTo>
                  <a:lnTo>
                    <a:pt x="1" y="394"/>
                  </a:lnTo>
                  <a:cubicBezTo>
                    <a:pt x="267" y="668"/>
                    <a:pt x="610" y="853"/>
                    <a:pt x="1062" y="1011"/>
                  </a:cubicBezTo>
                  <a:cubicBezTo>
                    <a:pt x="1262" y="1077"/>
                    <a:pt x="1563" y="1170"/>
                    <a:pt x="1846" y="1246"/>
                  </a:cubicBezTo>
                  <a:cubicBezTo>
                    <a:pt x="2006" y="1053"/>
                    <a:pt x="2173" y="861"/>
                    <a:pt x="2339" y="684"/>
                  </a:cubicBezTo>
                  <a:cubicBezTo>
                    <a:pt x="1914" y="584"/>
                    <a:pt x="1487" y="476"/>
                    <a:pt x="1354" y="418"/>
                  </a:cubicBezTo>
                  <a:cubicBezTo>
                    <a:pt x="1054" y="301"/>
                    <a:pt x="685" y="1"/>
                    <a:pt x="6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74"/>
            <p:cNvSpPr/>
            <p:nvPr/>
          </p:nvSpPr>
          <p:spPr>
            <a:xfrm>
              <a:off x="3062540" y="2168391"/>
              <a:ext cx="122531" cy="69225"/>
            </a:xfrm>
            <a:custGeom>
              <a:avLst/>
              <a:gdLst/>
              <a:ahLst/>
              <a:cxnLst/>
              <a:rect l="l" t="t" r="r" b="b"/>
              <a:pathLst>
                <a:path w="1170" h="661" extrusionOk="0">
                  <a:moveTo>
                    <a:pt x="486" y="1"/>
                  </a:moveTo>
                  <a:cubicBezTo>
                    <a:pt x="327" y="193"/>
                    <a:pt x="159" y="376"/>
                    <a:pt x="0" y="568"/>
                  </a:cubicBezTo>
                  <a:cubicBezTo>
                    <a:pt x="235" y="626"/>
                    <a:pt x="436" y="660"/>
                    <a:pt x="518" y="660"/>
                  </a:cubicBezTo>
                  <a:cubicBezTo>
                    <a:pt x="668" y="660"/>
                    <a:pt x="987" y="402"/>
                    <a:pt x="1119" y="267"/>
                  </a:cubicBezTo>
                  <a:cubicBezTo>
                    <a:pt x="1170" y="225"/>
                    <a:pt x="1146" y="151"/>
                    <a:pt x="1087" y="133"/>
                  </a:cubicBezTo>
                  <a:cubicBezTo>
                    <a:pt x="953" y="101"/>
                    <a:pt x="728" y="51"/>
                    <a:pt x="4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74"/>
            <p:cNvSpPr/>
            <p:nvPr/>
          </p:nvSpPr>
          <p:spPr>
            <a:xfrm>
              <a:off x="5431371" y="2398583"/>
              <a:ext cx="591710" cy="264332"/>
            </a:xfrm>
            <a:custGeom>
              <a:avLst/>
              <a:gdLst/>
              <a:ahLst/>
              <a:cxnLst/>
              <a:rect l="l" t="t" r="r" b="b"/>
              <a:pathLst>
                <a:path w="5650" h="2524" extrusionOk="0">
                  <a:moveTo>
                    <a:pt x="4103" y="0"/>
                  </a:moveTo>
                  <a:lnTo>
                    <a:pt x="760" y="1212"/>
                  </a:lnTo>
                  <a:lnTo>
                    <a:pt x="151" y="1436"/>
                  </a:lnTo>
                  <a:lnTo>
                    <a:pt x="0" y="1494"/>
                  </a:lnTo>
                  <a:lnTo>
                    <a:pt x="177" y="1545"/>
                  </a:lnTo>
                  <a:lnTo>
                    <a:pt x="1422" y="1922"/>
                  </a:lnTo>
                  <a:lnTo>
                    <a:pt x="3367" y="2523"/>
                  </a:lnTo>
                  <a:lnTo>
                    <a:pt x="5649" y="391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74"/>
            <p:cNvSpPr/>
            <p:nvPr/>
          </p:nvSpPr>
          <p:spPr>
            <a:xfrm>
              <a:off x="5552960" y="2671608"/>
              <a:ext cx="373877" cy="64826"/>
            </a:xfrm>
            <a:custGeom>
              <a:avLst/>
              <a:gdLst/>
              <a:ahLst/>
              <a:cxnLst/>
              <a:rect l="l" t="t" r="r" b="b"/>
              <a:pathLst>
                <a:path w="3570" h="619" extrusionOk="0">
                  <a:moveTo>
                    <a:pt x="2106" y="0"/>
                  </a:moveTo>
                  <a:lnTo>
                    <a:pt x="0" y="83"/>
                  </a:lnTo>
                  <a:lnTo>
                    <a:pt x="2367" y="618"/>
                  </a:lnTo>
                  <a:lnTo>
                    <a:pt x="3570" y="584"/>
                  </a:lnTo>
                  <a:lnTo>
                    <a:pt x="21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4"/>
            <p:cNvSpPr/>
            <p:nvPr/>
          </p:nvSpPr>
          <p:spPr>
            <a:xfrm>
              <a:off x="5526673" y="2680195"/>
              <a:ext cx="274177" cy="70272"/>
            </a:xfrm>
            <a:custGeom>
              <a:avLst/>
              <a:gdLst/>
              <a:ahLst/>
              <a:cxnLst/>
              <a:rect l="l" t="t" r="r" b="b"/>
              <a:pathLst>
                <a:path w="2618" h="671" extrusionOk="0">
                  <a:moveTo>
                    <a:pt x="251" y="1"/>
                  </a:moveTo>
                  <a:lnTo>
                    <a:pt x="1" y="293"/>
                  </a:lnTo>
                  <a:lnTo>
                    <a:pt x="2475" y="670"/>
                  </a:lnTo>
                  <a:lnTo>
                    <a:pt x="2618" y="53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4"/>
            <p:cNvSpPr/>
            <p:nvPr/>
          </p:nvSpPr>
          <p:spPr>
            <a:xfrm>
              <a:off x="5526673" y="2680195"/>
              <a:ext cx="400164" cy="70272"/>
            </a:xfrm>
            <a:custGeom>
              <a:avLst/>
              <a:gdLst/>
              <a:ahLst/>
              <a:cxnLst/>
              <a:rect l="l" t="t" r="r" b="b"/>
              <a:pathLst>
                <a:path w="3821" h="671" extrusionOk="0">
                  <a:moveTo>
                    <a:pt x="251" y="1"/>
                  </a:moveTo>
                  <a:lnTo>
                    <a:pt x="1" y="293"/>
                  </a:lnTo>
                  <a:lnTo>
                    <a:pt x="2475" y="670"/>
                  </a:lnTo>
                  <a:lnTo>
                    <a:pt x="3560" y="610"/>
                  </a:lnTo>
                  <a:lnTo>
                    <a:pt x="3821" y="502"/>
                  </a:lnTo>
                  <a:lnTo>
                    <a:pt x="2618" y="53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4"/>
            <p:cNvSpPr/>
            <p:nvPr/>
          </p:nvSpPr>
          <p:spPr>
            <a:xfrm>
              <a:off x="3597279" y="2388948"/>
              <a:ext cx="905683" cy="259829"/>
            </a:xfrm>
            <a:custGeom>
              <a:avLst/>
              <a:gdLst/>
              <a:ahLst/>
              <a:cxnLst/>
              <a:rect l="l" t="t" r="r" b="b"/>
              <a:pathLst>
                <a:path w="8648" h="2481" extrusionOk="0">
                  <a:moveTo>
                    <a:pt x="0" y="0"/>
                  </a:moveTo>
                  <a:lnTo>
                    <a:pt x="1011" y="869"/>
                  </a:lnTo>
                  <a:lnTo>
                    <a:pt x="8180" y="2481"/>
                  </a:lnTo>
                  <a:lnTo>
                    <a:pt x="8647" y="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4"/>
            <p:cNvSpPr/>
            <p:nvPr/>
          </p:nvSpPr>
          <p:spPr>
            <a:xfrm>
              <a:off x="3597279" y="2363499"/>
              <a:ext cx="870809" cy="221499"/>
            </a:xfrm>
            <a:custGeom>
              <a:avLst/>
              <a:gdLst/>
              <a:ahLst/>
              <a:cxnLst/>
              <a:rect l="l" t="t" r="r" b="b"/>
              <a:pathLst>
                <a:path w="8315" h="2115" extrusionOk="0">
                  <a:moveTo>
                    <a:pt x="175" y="1"/>
                  </a:moveTo>
                  <a:lnTo>
                    <a:pt x="0" y="243"/>
                  </a:lnTo>
                  <a:lnTo>
                    <a:pt x="8315" y="2114"/>
                  </a:lnTo>
                  <a:lnTo>
                    <a:pt x="8172" y="1856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4"/>
            <p:cNvSpPr/>
            <p:nvPr/>
          </p:nvSpPr>
          <p:spPr>
            <a:xfrm>
              <a:off x="3881614" y="2517449"/>
              <a:ext cx="194374" cy="145466"/>
            </a:xfrm>
            <a:custGeom>
              <a:avLst/>
              <a:gdLst/>
              <a:ahLst/>
              <a:cxnLst/>
              <a:rect l="l" t="t" r="r" b="b"/>
              <a:pathLst>
                <a:path w="1856" h="1389" extrusionOk="0">
                  <a:moveTo>
                    <a:pt x="259" y="0"/>
                  </a:moveTo>
                  <a:lnTo>
                    <a:pt x="1" y="1138"/>
                  </a:lnTo>
                  <a:lnTo>
                    <a:pt x="1647" y="1388"/>
                  </a:lnTo>
                  <a:lnTo>
                    <a:pt x="1855" y="478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CC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4"/>
            <p:cNvSpPr/>
            <p:nvPr/>
          </p:nvSpPr>
          <p:spPr>
            <a:xfrm>
              <a:off x="3789873" y="2496398"/>
              <a:ext cx="86610" cy="133318"/>
            </a:xfrm>
            <a:custGeom>
              <a:avLst/>
              <a:gdLst/>
              <a:ahLst/>
              <a:cxnLst/>
              <a:rect l="l" t="t" r="r" b="b"/>
              <a:pathLst>
                <a:path w="827" h="1273" extrusionOk="0">
                  <a:moveTo>
                    <a:pt x="251" y="1"/>
                  </a:moveTo>
                  <a:lnTo>
                    <a:pt x="0" y="1138"/>
                  </a:lnTo>
                  <a:lnTo>
                    <a:pt x="568" y="1272"/>
                  </a:lnTo>
                  <a:lnTo>
                    <a:pt x="826" y="135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4"/>
            <p:cNvSpPr/>
            <p:nvPr/>
          </p:nvSpPr>
          <p:spPr>
            <a:xfrm>
              <a:off x="3789873" y="2496398"/>
              <a:ext cx="286116" cy="166517"/>
            </a:xfrm>
            <a:custGeom>
              <a:avLst/>
              <a:gdLst/>
              <a:ahLst/>
              <a:cxnLst/>
              <a:rect l="l" t="t" r="r" b="b"/>
              <a:pathLst>
                <a:path w="2732" h="1590" extrusionOk="0">
                  <a:moveTo>
                    <a:pt x="251" y="1"/>
                  </a:moveTo>
                  <a:lnTo>
                    <a:pt x="0" y="1138"/>
                  </a:lnTo>
                  <a:lnTo>
                    <a:pt x="877" y="1339"/>
                  </a:lnTo>
                  <a:lnTo>
                    <a:pt x="2523" y="1589"/>
                  </a:lnTo>
                  <a:lnTo>
                    <a:pt x="2731" y="679"/>
                  </a:lnTo>
                  <a:lnTo>
                    <a:pt x="1135" y="201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4"/>
            <p:cNvSpPr/>
            <p:nvPr/>
          </p:nvSpPr>
          <p:spPr>
            <a:xfrm>
              <a:off x="3982257" y="2540384"/>
              <a:ext cx="194374" cy="145152"/>
            </a:xfrm>
            <a:custGeom>
              <a:avLst/>
              <a:gdLst/>
              <a:ahLst/>
              <a:cxnLst/>
              <a:rect l="l" t="t" r="r" b="b"/>
              <a:pathLst>
                <a:path w="1856" h="1386" extrusionOk="0">
                  <a:moveTo>
                    <a:pt x="259" y="0"/>
                  </a:moveTo>
                  <a:lnTo>
                    <a:pt x="0" y="1135"/>
                  </a:lnTo>
                  <a:lnTo>
                    <a:pt x="1647" y="1386"/>
                  </a:lnTo>
                  <a:lnTo>
                    <a:pt x="1855" y="47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4"/>
            <p:cNvSpPr/>
            <p:nvPr/>
          </p:nvSpPr>
          <p:spPr>
            <a:xfrm>
              <a:off x="3890411" y="2519334"/>
              <a:ext cx="86610" cy="133004"/>
            </a:xfrm>
            <a:custGeom>
              <a:avLst/>
              <a:gdLst/>
              <a:ahLst/>
              <a:cxnLst/>
              <a:rect l="l" t="t" r="r" b="b"/>
              <a:pathLst>
                <a:path w="827" h="1270" extrusionOk="0">
                  <a:moveTo>
                    <a:pt x="259" y="1"/>
                  </a:moveTo>
                  <a:lnTo>
                    <a:pt x="1" y="1136"/>
                  </a:lnTo>
                  <a:lnTo>
                    <a:pt x="576" y="1270"/>
                  </a:lnTo>
                  <a:lnTo>
                    <a:pt x="827" y="133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7" name="Google Shape;737;p74"/>
            <p:cNvGrpSpPr/>
            <p:nvPr/>
          </p:nvGrpSpPr>
          <p:grpSpPr>
            <a:xfrm>
              <a:off x="3407408" y="2248508"/>
              <a:ext cx="273967" cy="87448"/>
              <a:chOff x="3407408" y="2248508"/>
              <a:chExt cx="273967" cy="87448"/>
            </a:xfrm>
          </p:grpSpPr>
          <p:sp>
            <p:nvSpPr>
              <p:cNvPr id="738" name="Google Shape;738;p74"/>
              <p:cNvSpPr/>
              <p:nvPr/>
            </p:nvSpPr>
            <p:spPr>
              <a:xfrm>
                <a:off x="3407408" y="2248508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4" y="1"/>
                    </a:moveTo>
                    <a:cubicBezTo>
                      <a:pt x="101" y="1"/>
                      <a:pt x="48" y="46"/>
                      <a:pt x="32" y="104"/>
                    </a:cubicBezTo>
                    <a:lnTo>
                      <a:pt x="16" y="204"/>
                    </a:lnTo>
                    <a:cubicBezTo>
                      <a:pt x="0" y="280"/>
                      <a:pt x="50" y="347"/>
                      <a:pt x="117" y="363"/>
                    </a:cubicBezTo>
                    <a:cubicBezTo>
                      <a:pt x="127" y="365"/>
                      <a:pt x="138" y="366"/>
                      <a:pt x="148" y="366"/>
                    </a:cubicBezTo>
                    <a:cubicBezTo>
                      <a:pt x="210" y="366"/>
                      <a:pt x="261" y="321"/>
                      <a:pt x="275" y="262"/>
                    </a:cubicBezTo>
                    <a:lnTo>
                      <a:pt x="293" y="154"/>
                    </a:lnTo>
                    <a:cubicBezTo>
                      <a:pt x="309" y="88"/>
                      <a:pt x="259" y="20"/>
                      <a:pt x="193" y="4"/>
                    </a:cubicBezTo>
                    <a:cubicBezTo>
                      <a:pt x="183" y="2"/>
                      <a:pt x="174" y="1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74"/>
              <p:cNvSpPr/>
              <p:nvPr/>
            </p:nvSpPr>
            <p:spPr>
              <a:xfrm>
                <a:off x="3455478" y="2258143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7" y="1"/>
                    </a:moveTo>
                    <a:cubicBezTo>
                      <a:pt x="107" y="1"/>
                      <a:pt x="50" y="46"/>
                      <a:pt x="43" y="104"/>
                    </a:cubicBezTo>
                    <a:lnTo>
                      <a:pt x="17" y="212"/>
                    </a:lnTo>
                    <a:cubicBezTo>
                      <a:pt x="1" y="279"/>
                      <a:pt x="51" y="347"/>
                      <a:pt x="117" y="363"/>
                    </a:cubicBezTo>
                    <a:cubicBezTo>
                      <a:pt x="127" y="365"/>
                      <a:pt x="136" y="366"/>
                      <a:pt x="145" y="366"/>
                    </a:cubicBezTo>
                    <a:cubicBezTo>
                      <a:pt x="209" y="366"/>
                      <a:pt x="261" y="320"/>
                      <a:pt x="275" y="263"/>
                    </a:cubicBezTo>
                    <a:lnTo>
                      <a:pt x="293" y="162"/>
                    </a:lnTo>
                    <a:cubicBezTo>
                      <a:pt x="309" y="88"/>
                      <a:pt x="267" y="20"/>
                      <a:pt x="193" y="4"/>
                    </a:cubicBezTo>
                    <a:cubicBezTo>
                      <a:pt x="184" y="2"/>
                      <a:pt x="176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74"/>
              <p:cNvSpPr/>
              <p:nvPr/>
            </p:nvSpPr>
            <p:spPr>
              <a:xfrm>
                <a:off x="3504386" y="2268092"/>
                <a:ext cx="31628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4" extrusionOk="0">
                    <a:moveTo>
                      <a:pt x="169" y="0"/>
                    </a:moveTo>
                    <a:cubicBezTo>
                      <a:pt x="108" y="0"/>
                      <a:pt x="50" y="40"/>
                      <a:pt x="35" y="109"/>
                    </a:cubicBezTo>
                    <a:lnTo>
                      <a:pt x="9" y="210"/>
                    </a:lnTo>
                    <a:cubicBezTo>
                      <a:pt x="1" y="276"/>
                      <a:pt x="43" y="352"/>
                      <a:pt x="119" y="360"/>
                    </a:cubicBezTo>
                    <a:cubicBezTo>
                      <a:pt x="129" y="362"/>
                      <a:pt x="138" y="363"/>
                      <a:pt x="147" y="363"/>
                    </a:cubicBezTo>
                    <a:cubicBezTo>
                      <a:pt x="203" y="363"/>
                      <a:pt x="254" y="323"/>
                      <a:pt x="270" y="260"/>
                    </a:cubicBezTo>
                    <a:lnTo>
                      <a:pt x="286" y="160"/>
                    </a:lnTo>
                    <a:cubicBezTo>
                      <a:pt x="302" y="83"/>
                      <a:pt x="260" y="17"/>
                      <a:pt x="185" y="1"/>
                    </a:cubicBezTo>
                    <a:cubicBezTo>
                      <a:pt x="180" y="0"/>
                      <a:pt x="174" y="0"/>
                      <a:pt x="1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74"/>
              <p:cNvSpPr/>
              <p:nvPr/>
            </p:nvSpPr>
            <p:spPr>
              <a:xfrm>
                <a:off x="3552560" y="2278251"/>
                <a:ext cx="31523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65" extrusionOk="0">
                    <a:moveTo>
                      <a:pt x="154" y="0"/>
                    </a:moveTo>
                    <a:cubicBezTo>
                      <a:pt x="98" y="0"/>
                      <a:pt x="48" y="40"/>
                      <a:pt x="34" y="105"/>
                    </a:cubicBezTo>
                    <a:lnTo>
                      <a:pt x="18" y="205"/>
                    </a:lnTo>
                    <a:cubicBezTo>
                      <a:pt x="0" y="279"/>
                      <a:pt x="42" y="347"/>
                      <a:pt x="118" y="363"/>
                    </a:cubicBezTo>
                    <a:cubicBezTo>
                      <a:pt x="124" y="364"/>
                      <a:pt x="129" y="364"/>
                      <a:pt x="134" y="364"/>
                    </a:cubicBezTo>
                    <a:cubicBezTo>
                      <a:pt x="195" y="364"/>
                      <a:pt x="252" y="323"/>
                      <a:pt x="269" y="255"/>
                    </a:cubicBezTo>
                    <a:lnTo>
                      <a:pt x="293" y="155"/>
                    </a:lnTo>
                    <a:cubicBezTo>
                      <a:pt x="301" y="87"/>
                      <a:pt x="261" y="12"/>
                      <a:pt x="185" y="4"/>
                    </a:cubicBezTo>
                    <a:cubicBezTo>
                      <a:pt x="174" y="2"/>
                      <a:pt x="164" y="0"/>
                      <a:pt x="1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74"/>
              <p:cNvSpPr/>
              <p:nvPr/>
            </p:nvSpPr>
            <p:spPr>
              <a:xfrm>
                <a:off x="3600840" y="2287886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0" y="1"/>
                    </a:moveTo>
                    <a:cubicBezTo>
                      <a:pt x="99" y="1"/>
                      <a:pt x="48" y="46"/>
                      <a:pt x="32" y="105"/>
                    </a:cubicBezTo>
                    <a:lnTo>
                      <a:pt x="16" y="205"/>
                    </a:lnTo>
                    <a:cubicBezTo>
                      <a:pt x="0" y="279"/>
                      <a:pt x="40" y="346"/>
                      <a:pt x="117" y="364"/>
                    </a:cubicBezTo>
                    <a:cubicBezTo>
                      <a:pt x="125" y="366"/>
                      <a:pt x="134" y="367"/>
                      <a:pt x="142" y="367"/>
                    </a:cubicBezTo>
                    <a:cubicBezTo>
                      <a:pt x="201" y="367"/>
                      <a:pt x="260" y="321"/>
                      <a:pt x="267" y="263"/>
                    </a:cubicBezTo>
                    <a:lnTo>
                      <a:pt x="291" y="155"/>
                    </a:lnTo>
                    <a:cubicBezTo>
                      <a:pt x="309" y="87"/>
                      <a:pt x="259" y="21"/>
                      <a:pt x="191" y="5"/>
                    </a:cubicBezTo>
                    <a:cubicBezTo>
                      <a:pt x="180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74"/>
              <p:cNvSpPr/>
              <p:nvPr/>
            </p:nvSpPr>
            <p:spPr>
              <a:xfrm>
                <a:off x="3648910" y="2297416"/>
                <a:ext cx="32466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8" extrusionOk="0">
                    <a:moveTo>
                      <a:pt x="165" y="1"/>
                    </a:moveTo>
                    <a:cubicBezTo>
                      <a:pt x="101" y="1"/>
                      <a:pt x="48" y="46"/>
                      <a:pt x="33" y="104"/>
                    </a:cubicBezTo>
                    <a:lnTo>
                      <a:pt x="17" y="214"/>
                    </a:lnTo>
                    <a:cubicBezTo>
                      <a:pt x="1" y="281"/>
                      <a:pt x="51" y="347"/>
                      <a:pt x="117" y="365"/>
                    </a:cubicBezTo>
                    <a:cubicBezTo>
                      <a:pt x="127" y="367"/>
                      <a:pt x="136" y="368"/>
                      <a:pt x="145" y="368"/>
                    </a:cubicBezTo>
                    <a:cubicBezTo>
                      <a:pt x="209" y="368"/>
                      <a:pt x="261" y="322"/>
                      <a:pt x="275" y="265"/>
                    </a:cubicBezTo>
                    <a:lnTo>
                      <a:pt x="293" y="164"/>
                    </a:lnTo>
                    <a:cubicBezTo>
                      <a:pt x="309" y="88"/>
                      <a:pt x="259" y="22"/>
                      <a:pt x="193" y="4"/>
                    </a:cubicBezTo>
                    <a:cubicBezTo>
                      <a:pt x="183" y="2"/>
                      <a:pt x="174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74"/>
            <p:cNvGrpSpPr/>
            <p:nvPr/>
          </p:nvGrpSpPr>
          <p:grpSpPr>
            <a:xfrm>
              <a:off x="3766937" y="2322027"/>
              <a:ext cx="273967" cy="87238"/>
              <a:chOff x="3766937" y="2322027"/>
              <a:chExt cx="273967" cy="87238"/>
            </a:xfrm>
          </p:grpSpPr>
          <p:sp>
            <p:nvSpPr>
              <p:cNvPr id="745" name="Google Shape;745;p74"/>
              <p:cNvSpPr/>
              <p:nvPr/>
            </p:nvSpPr>
            <p:spPr>
              <a:xfrm>
                <a:off x="3766937" y="2322027"/>
                <a:ext cx="32466" cy="3749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58" extrusionOk="0">
                    <a:moveTo>
                      <a:pt x="162" y="0"/>
                    </a:moveTo>
                    <a:cubicBezTo>
                      <a:pt x="101" y="0"/>
                      <a:pt x="48" y="40"/>
                      <a:pt x="35" y="104"/>
                    </a:cubicBezTo>
                    <a:lnTo>
                      <a:pt x="19" y="204"/>
                    </a:lnTo>
                    <a:cubicBezTo>
                      <a:pt x="1" y="280"/>
                      <a:pt x="51" y="346"/>
                      <a:pt x="119" y="354"/>
                    </a:cubicBezTo>
                    <a:cubicBezTo>
                      <a:pt x="130" y="357"/>
                      <a:pt x="140" y="358"/>
                      <a:pt x="151" y="358"/>
                    </a:cubicBezTo>
                    <a:cubicBezTo>
                      <a:pt x="211" y="358"/>
                      <a:pt x="262" y="319"/>
                      <a:pt x="277" y="254"/>
                    </a:cubicBezTo>
                    <a:lnTo>
                      <a:pt x="293" y="154"/>
                    </a:lnTo>
                    <a:cubicBezTo>
                      <a:pt x="309" y="88"/>
                      <a:pt x="259" y="11"/>
                      <a:pt x="193" y="3"/>
                    </a:cubicBezTo>
                    <a:cubicBezTo>
                      <a:pt x="183" y="1"/>
                      <a:pt x="172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74"/>
              <p:cNvSpPr/>
              <p:nvPr/>
            </p:nvSpPr>
            <p:spPr>
              <a:xfrm>
                <a:off x="3815007" y="2331662"/>
                <a:ext cx="32675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4" extrusionOk="0">
                    <a:moveTo>
                      <a:pt x="168" y="1"/>
                    </a:moveTo>
                    <a:cubicBezTo>
                      <a:pt x="109" y="1"/>
                      <a:pt x="50" y="46"/>
                      <a:pt x="43" y="104"/>
                    </a:cubicBezTo>
                    <a:lnTo>
                      <a:pt x="19" y="204"/>
                    </a:lnTo>
                    <a:cubicBezTo>
                      <a:pt x="1" y="278"/>
                      <a:pt x="51" y="347"/>
                      <a:pt x="119" y="363"/>
                    </a:cubicBezTo>
                    <a:cubicBezTo>
                      <a:pt x="125" y="363"/>
                      <a:pt x="131" y="364"/>
                      <a:pt x="137" y="364"/>
                    </a:cubicBezTo>
                    <a:cubicBezTo>
                      <a:pt x="204" y="364"/>
                      <a:pt x="263" y="323"/>
                      <a:pt x="278" y="262"/>
                    </a:cubicBezTo>
                    <a:lnTo>
                      <a:pt x="294" y="154"/>
                    </a:lnTo>
                    <a:cubicBezTo>
                      <a:pt x="312" y="88"/>
                      <a:pt x="262" y="20"/>
                      <a:pt x="193" y="4"/>
                    </a:cubicBezTo>
                    <a:cubicBezTo>
                      <a:pt x="185" y="2"/>
                      <a:pt x="176" y="1"/>
                      <a:pt x="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74"/>
              <p:cNvSpPr/>
              <p:nvPr/>
            </p:nvSpPr>
            <p:spPr>
              <a:xfrm>
                <a:off x="3864229" y="2341297"/>
                <a:ext cx="31523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366" extrusionOk="0">
                    <a:moveTo>
                      <a:pt x="155" y="0"/>
                    </a:moveTo>
                    <a:cubicBezTo>
                      <a:pt x="97" y="0"/>
                      <a:pt x="41" y="46"/>
                      <a:pt x="32" y="104"/>
                    </a:cubicBezTo>
                    <a:lnTo>
                      <a:pt x="8" y="205"/>
                    </a:lnTo>
                    <a:cubicBezTo>
                      <a:pt x="0" y="279"/>
                      <a:pt x="42" y="347"/>
                      <a:pt x="108" y="363"/>
                    </a:cubicBezTo>
                    <a:cubicBezTo>
                      <a:pt x="118" y="365"/>
                      <a:pt x="127" y="366"/>
                      <a:pt x="136" y="366"/>
                    </a:cubicBezTo>
                    <a:cubicBezTo>
                      <a:pt x="199" y="366"/>
                      <a:pt x="253" y="320"/>
                      <a:pt x="267" y="263"/>
                    </a:cubicBezTo>
                    <a:lnTo>
                      <a:pt x="283" y="154"/>
                    </a:lnTo>
                    <a:cubicBezTo>
                      <a:pt x="301" y="86"/>
                      <a:pt x="259" y="20"/>
                      <a:pt x="183" y="4"/>
                    </a:cubicBezTo>
                    <a:cubicBezTo>
                      <a:pt x="173" y="1"/>
                      <a:pt x="164" y="0"/>
                      <a:pt x="1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74"/>
              <p:cNvSpPr/>
              <p:nvPr/>
            </p:nvSpPr>
            <p:spPr>
              <a:xfrm>
                <a:off x="3912299" y="2351141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65" y="1"/>
                    </a:moveTo>
                    <a:cubicBezTo>
                      <a:pt x="104" y="1"/>
                      <a:pt x="49" y="41"/>
                      <a:pt x="34" y="102"/>
                    </a:cubicBezTo>
                    <a:lnTo>
                      <a:pt x="8" y="211"/>
                    </a:lnTo>
                    <a:cubicBezTo>
                      <a:pt x="0" y="277"/>
                      <a:pt x="42" y="343"/>
                      <a:pt x="117" y="361"/>
                    </a:cubicBezTo>
                    <a:cubicBezTo>
                      <a:pt x="125" y="363"/>
                      <a:pt x="134" y="364"/>
                      <a:pt x="142" y="364"/>
                    </a:cubicBezTo>
                    <a:cubicBezTo>
                      <a:pt x="201" y="364"/>
                      <a:pt x="253" y="319"/>
                      <a:pt x="267" y="261"/>
                    </a:cubicBezTo>
                    <a:lnTo>
                      <a:pt x="293" y="161"/>
                    </a:lnTo>
                    <a:cubicBezTo>
                      <a:pt x="301" y="84"/>
                      <a:pt x="259" y="18"/>
                      <a:pt x="185" y="2"/>
                    </a:cubicBezTo>
                    <a:cubicBezTo>
                      <a:pt x="178" y="1"/>
                      <a:pt x="171" y="1"/>
                      <a:pt x="1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74"/>
              <p:cNvSpPr/>
              <p:nvPr/>
            </p:nvSpPr>
            <p:spPr>
              <a:xfrm>
                <a:off x="3960369" y="2360671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75" y="0"/>
                    </a:moveTo>
                    <a:cubicBezTo>
                      <a:pt x="106" y="0"/>
                      <a:pt x="49" y="42"/>
                      <a:pt x="35" y="112"/>
                    </a:cubicBezTo>
                    <a:lnTo>
                      <a:pt x="17" y="212"/>
                    </a:lnTo>
                    <a:cubicBezTo>
                      <a:pt x="1" y="278"/>
                      <a:pt x="43" y="352"/>
                      <a:pt x="117" y="362"/>
                    </a:cubicBezTo>
                    <a:cubicBezTo>
                      <a:pt x="127" y="365"/>
                      <a:pt x="136" y="366"/>
                      <a:pt x="146" y="366"/>
                    </a:cubicBezTo>
                    <a:cubicBezTo>
                      <a:pt x="205" y="366"/>
                      <a:pt x="260" y="326"/>
                      <a:pt x="267" y="262"/>
                    </a:cubicBezTo>
                    <a:lnTo>
                      <a:pt x="293" y="162"/>
                    </a:lnTo>
                    <a:cubicBezTo>
                      <a:pt x="309" y="86"/>
                      <a:pt x="259" y="20"/>
                      <a:pt x="193" y="1"/>
                    </a:cubicBezTo>
                    <a:cubicBezTo>
                      <a:pt x="187" y="1"/>
                      <a:pt x="181" y="0"/>
                      <a:pt x="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74"/>
              <p:cNvSpPr/>
              <p:nvPr/>
            </p:nvSpPr>
            <p:spPr>
              <a:xfrm>
                <a:off x="4008439" y="2370935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2" y="0"/>
                    </a:moveTo>
                    <a:cubicBezTo>
                      <a:pt x="101" y="0"/>
                      <a:pt x="49" y="40"/>
                      <a:pt x="35" y="104"/>
                    </a:cubicBezTo>
                    <a:lnTo>
                      <a:pt x="19" y="204"/>
                    </a:lnTo>
                    <a:cubicBezTo>
                      <a:pt x="1" y="280"/>
                      <a:pt x="51" y="347"/>
                      <a:pt x="119" y="365"/>
                    </a:cubicBezTo>
                    <a:cubicBezTo>
                      <a:pt x="125" y="365"/>
                      <a:pt x="131" y="366"/>
                      <a:pt x="137" y="366"/>
                    </a:cubicBezTo>
                    <a:cubicBezTo>
                      <a:pt x="204" y="366"/>
                      <a:pt x="261" y="324"/>
                      <a:pt x="278" y="254"/>
                    </a:cubicBezTo>
                    <a:lnTo>
                      <a:pt x="294" y="154"/>
                    </a:lnTo>
                    <a:cubicBezTo>
                      <a:pt x="310" y="88"/>
                      <a:pt x="259" y="14"/>
                      <a:pt x="193" y="4"/>
                    </a:cubicBezTo>
                    <a:cubicBezTo>
                      <a:pt x="183" y="1"/>
                      <a:pt x="172" y="0"/>
                      <a:pt x="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74"/>
            <p:cNvGrpSpPr/>
            <p:nvPr/>
          </p:nvGrpSpPr>
          <p:grpSpPr>
            <a:xfrm>
              <a:off x="4126676" y="2394708"/>
              <a:ext cx="273967" cy="87343"/>
              <a:chOff x="4126676" y="2394708"/>
              <a:chExt cx="273967" cy="87343"/>
            </a:xfrm>
          </p:grpSpPr>
          <p:sp>
            <p:nvSpPr>
              <p:cNvPr id="752" name="Google Shape;752;p74"/>
              <p:cNvSpPr/>
              <p:nvPr/>
            </p:nvSpPr>
            <p:spPr>
              <a:xfrm>
                <a:off x="4126676" y="2394708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5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2"/>
                    </a:lnTo>
                    <a:cubicBezTo>
                      <a:pt x="1" y="278"/>
                      <a:pt x="51" y="346"/>
                      <a:pt x="117" y="362"/>
                    </a:cubicBezTo>
                    <a:cubicBezTo>
                      <a:pt x="126" y="364"/>
                      <a:pt x="134" y="365"/>
                      <a:pt x="143" y="365"/>
                    </a:cubicBezTo>
                    <a:cubicBezTo>
                      <a:pt x="202" y="365"/>
                      <a:pt x="261" y="320"/>
                      <a:pt x="268" y="262"/>
                    </a:cubicBezTo>
                    <a:lnTo>
                      <a:pt x="294" y="162"/>
                    </a:lnTo>
                    <a:cubicBezTo>
                      <a:pt x="310" y="88"/>
                      <a:pt x="259" y="19"/>
                      <a:pt x="193" y="3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74"/>
              <p:cNvSpPr/>
              <p:nvPr/>
            </p:nvSpPr>
            <p:spPr>
              <a:xfrm>
                <a:off x="4174851" y="2404552"/>
                <a:ext cx="32361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4" extrusionOk="0">
                    <a:moveTo>
                      <a:pt x="174" y="1"/>
                    </a:moveTo>
                    <a:cubicBezTo>
                      <a:pt x="106" y="1"/>
                      <a:pt x="49" y="40"/>
                      <a:pt x="34" y="110"/>
                    </a:cubicBezTo>
                    <a:lnTo>
                      <a:pt x="16" y="210"/>
                    </a:lnTo>
                    <a:cubicBezTo>
                      <a:pt x="0" y="276"/>
                      <a:pt x="50" y="353"/>
                      <a:pt x="116" y="361"/>
                    </a:cubicBezTo>
                    <a:cubicBezTo>
                      <a:pt x="127" y="363"/>
                      <a:pt x="138" y="364"/>
                      <a:pt x="148" y="364"/>
                    </a:cubicBezTo>
                    <a:cubicBezTo>
                      <a:pt x="210" y="364"/>
                      <a:pt x="261" y="324"/>
                      <a:pt x="275" y="260"/>
                    </a:cubicBezTo>
                    <a:lnTo>
                      <a:pt x="293" y="160"/>
                    </a:lnTo>
                    <a:cubicBezTo>
                      <a:pt x="309" y="84"/>
                      <a:pt x="259" y="18"/>
                      <a:pt x="193" y="2"/>
                    </a:cubicBezTo>
                    <a:cubicBezTo>
                      <a:pt x="186" y="1"/>
                      <a:pt x="180" y="1"/>
                      <a:pt x="1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74"/>
              <p:cNvSpPr/>
              <p:nvPr/>
            </p:nvSpPr>
            <p:spPr>
              <a:xfrm>
                <a:off x="4222921" y="2414711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62" y="1"/>
                    </a:moveTo>
                    <a:cubicBezTo>
                      <a:pt x="105" y="1"/>
                      <a:pt x="49" y="41"/>
                      <a:pt x="42" y="105"/>
                    </a:cubicBezTo>
                    <a:lnTo>
                      <a:pt x="16" y="205"/>
                    </a:lnTo>
                    <a:cubicBezTo>
                      <a:pt x="0" y="280"/>
                      <a:pt x="50" y="348"/>
                      <a:pt x="117" y="364"/>
                    </a:cubicBezTo>
                    <a:cubicBezTo>
                      <a:pt x="123" y="364"/>
                      <a:pt x="129" y="365"/>
                      <a:pt x="135" y="365"/>
                    </a:cubicBezTo>
                    <a:cubicBezTo>
                      <a:pt x="203" y="365"/>
                      <a:pt x="260" y="324"/>
                      <a:pt x="277" y="256"/>
                    </a:cubicBezTo>
                    <a:lnTo>
                      <a:pt x="293" y="155"/>
                    </a:lnTo>
                    <a:cubicBezTo>
                      <a:pt x="309" y="87"/>
                      <a:pt x="267" y="13"/>
                      <a:pt x="193" y="5"/>
                    </a:cubicBezTo>
                    <a:cubicBezTo>
                      <a:pt x="183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74"/>
              <p:cNvSpPr/>
              <p:nvPr/>
            </p:nvSpPr>
            <p:spPr>
              <a:xfrm>
                <a:off x="4271829" y="2424451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57" y="0"/>
                    </a:moveTo>
                    <a:cubicBezTo>
                      <a:pt x="101" y="0"/>
                      <a:pt x="48" y="46"/>
                      <a:pt x="35" y="104"/>
                    </a:cubicBezTo>
                    <a:lnTo>
                      <a:pt x="11" y="205"/>
                    </a:lnTo>
                    <a:cubicBezTo>
                      <a:pt x="1" y="279"/>
                      <a:pt x="43" y="345"/>
                      <a:pt x="119" y="363"/>
                    </a:cubicBezTo>
                    <a:cubicBezTo>
                      <a:pt x="124" y="364"/>
                      <a:pt x="130" y="364"/>
                      <a:pt x="135" y="364"/>
                    </a:cubicBezTo>
                    <a:cubicBezTo>
                      <a:pt x="196" y="364"/>
                      <a:pt x="253" y="324"/>
                      <a:pt x="269" y="263"/>
                    </a:cubicBezTo>
                    <a:lnTo>
                      <a:pt x="293" y="154"/>
                    </a:lnTo>
                    <a:cubicBezTo>
                      <a:pt x="301" y="86"/>
                      <a:pt x="261" y="20"/>
                      <a:pt x="185" y="4"/>
                    </a:cubicBezTo>
                    <a:cubicBezTo>
                      <a:pt x="176" y="2"/>
                      <a:pt x="167" y="0"/>
                      <a:pt x="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74"/>
              <p:cNvSpPr/>
              <p:nvPr/>
            </p:nvSpPr>
            <p:spPr>
              <a:xfrm>
                <a:off x="4320108" y="2433981"/>
                <a:ext cx="31628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8" extrusionOk="0">
                    <a:moveTo>
                      <a:pt x="163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4"/>
                    </a:lnTo>
                    <a:cubicBezTo>
                      <a:pt x="1" y="280"/>
                      <a:pt x="41" y="346"/>
                      <a:pt x="117" y="364"/>
                    </a:cubicBezTo>
                    <a:cubicBezTo>
                      <a:pt x="126" y="366"/>
                      <a:pt x="134" y="367"/>
                      <a:pt x="143" y="367"/>
                    </a:cubicBezTo>
                    <a:cubicBezTo>
                      <a:pt x="202" y="367"/>
                      <a:pt x="260" y="322"/>
                      <a:pt x="267" y="264"/>
                    </a:cubicBezTo>
                    <a:lnTo>
                      <a:pt x="292" y="154"/>
                    </a:lnTo>
                    <a:cubicBezTo>
                      <a:pt x="302" y="88"/>
                      <a:pt x="259" y="21"/>
                      <a:pt x="191" y="3"/>
                    </a:cubicBezTo>
                    <a:cubicBezTo>
                      <a:pt x="182" y="1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74"/>
              <p:cNvSpPr/>
              <p:nvPr/>
            </p:nvSpPr>
            <p:spPr>
              <a:xfrm>
                <a:off x="4368178" y="2443825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7" y="1"/>
                      <a:pt x="50" y="41"/>
                      <a:pt x="33" y="102"/>
                    </a:cubicBezTo>
                    <a:lnTo>
                      <a:pt x="17" y="210"/>
                    </a:lnTo>
                    <a:cubicBezTo>
                      <a:pt x="1" y="278"/>
                      <a:pt x="51" y="345"/>
                      <a:pt x="117" y="361"/>
                    </a:cubicBezTo>
                    <a:cubicBezTo>
                      <a:pt x="127" y="363"/>
                      <a:pt x="136" y="364"/>
                      <a:pt x="145" y="364"/>
                    </a:cubicBezTo>
                    <a:cubicBezTo>
                      <a:pt x="203" y="364"/>
                      <a:pt x="261" y="319"/>
                      <a:pt x="268" y="260"/>
                    </a:cubicBezTo>
                    <a:lnTo>
                      <a:pt x="294" y="160"/>
                    </a:lnTo>
                    <a:cubicBezTo>
                      <a:pt x="310" y="86"/>
                      <a:pt x="260" y="20"/>
                      <a:pt x="194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8" name="Google Shape;758;p74"/>
            <p:cNvGrpSpPr/>
            <p:nvPr/>
          </p:nvGrpSpPr>
          <p:grpSpPr>
            <a:xfrm>
              <a:off x="4534380" y="2477757"/>
              <a:ext cx="477872" cy="128606"/>
              <a:chOff x="4534380" y="2477757"/>
              <a:chExt cx="477872" cy="128606"/>
            </a:xfrm>
          </p:grpSpPr>
          <p:sp>
            <p:nvSpPr>
              <p:cNvPr id="759" name="Google Shape;759;p74"/>
              <p:cNvSpPr/>
              <p:nvPr/>
            </p:nvSpPr>
            <p:spPr>
              <a:xfrm>
                <a:off x="4534380" y="2477757"/>
                <a:ext cx="32675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7" extrusionOk="0">
                    <a:moveTo>
                      <a:pt x="162" y="1"/>
                    </a:moveTo>
                    <a:cubicBezTo>
                      <a:pt x="101" y="1"/>
                      <a:pt x="48" y="46"/>
                      <a:pt x="34" y="105"/>
                    </a:cubicBezTo>
                    <a:lnTo>
                      <a:pt x="18" y="205"/>
                    </a:lnTo>
                    <a:cubicBezTo>
                      <a:pt x="0" y="279"/>
                      <a:pt x="50" y="347"/>
                      <a:pt x="119" y="363"/>
                    </a:cubicBezTo>
                    <a:cubicBezTo>
                      <a:pt x="128" y="365"/>
                      <a:pt x="137" y="366"/>
                      <a:pt x="147" y="366"/>
                    </a:cubicBezTo>
                    <a:cubicBezTo>
                      <a:pt x="209" y="366"/>
                      <a:pt x="263" y="321"/>
                      <a:pt x="277" y="263"/>
                    </a:cubicBezTo>
                    <a:lnTo>
                      <a:pt x="293" y="155"/>
                    </a:lnTo>
                    <a:cubicBezTo>
                      <a:pt x="311" y="87"/>
                      <a:pt x="261" y="21"/>
                      <a:pt x="193" y="4"/>
                    </a:cubicBezTo>
                    <a:cubicBezTo>
                      <a:pt x="182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74"/>
              <p:cNvSpPr/>
              <p:nvPr/>
            </p:nvSpPr>
            <p:spPr>
              <a:xfrm>
                <a:off x="4582660" y="2487497"/>
                <a:ext cx="32466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6" extrusionOk="0">
                    <a:moveTo>
                      <a:pt x="163" y="0"/>
                    </a:moveTo>
                    <a:cubicBezTo>
                      <a:pt x="105" y="0"/>
                      <a:pt x="49" y="45"/>
                      <a:pt x="41" y="104"/>
                    </a:cubicBezTo>
                    <a:lnTo>
                      <a:pt x="17" y="212"/>
                    </a:lnTo>
                    <a:cubicBezTo>
                      <a:pt x="0" y="278"/>
                      <a:pt x="51" y="345"/>
                      <a:pt x="117" y="363"/>
                    </a:cubicBezTo>
                    <a:cubicBezTo>
                      <a:pt x="126" y="365"/>
                      <a:pt x="136" y="366"/>
                      <a:pt x="145" y="366"/>
                    </a:cubicBezTo>
                    <a:cubicBezTo>
                      <a:pt x="208" y="366"/>
                      <a:pt x="261" y="320"/>
                      <a:pt x="275" y="262"/>
                    </a:cubicBezTo>
                    <a:lnTo>
                      <a:pt x="291" y="162"/>
                    </a:lnTo>
                    <a:cubicBezTo>
                      <a:pt x="309" y="86"/>
                      <a:pt x="267" y="20"/>
                      <a:pt x="191" y="4"/>
                    </a:cubicBezTo>
                    <a:cubicBezTo>
                      <a:pt x="182" y="1"/>
                      <a:pt x="172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74"/>
              <p:cNvSpPr/>
              <p:nvPr/>
            </p:nvSpPr>
            <p:spPr>
              <a:xfrm>
                <a:off x="4631568" y="2497132"/>
                <a:ext cx="31628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169" y="1"/>
                    </a:moveTo>
                    <a:cubicBezTo>
                      <a:pt x="107" y="1"/>
                      <a:pt x="50" y="42"/>
                      <a:pt x="35" y="112"/>
                    </a:cubicBezTo>
                    <a:lnTo>
                      <a:pt x="9" y="213"/>
                    </a:lnTo>
                    <a:cubicBezTo>
                      <a:pt x="1" y="279"/>
                      <a:pt x="43" y="353"/>
                      <a:pt x="117" y="363"/>
                    </a:cubicBezTo>
                    <a:cubicBezTo>
                      <a:pt x="127" y="365"/>
                      <a:pt x="136" y="366"/>
                      <a:pt x="146" y="366"/>
                    </a:cubicBezTo>
                    <a:cubicBezTo>
                      <a:pt x="203" y="366"/>
                      <a:pt x="254" y="326"/>
                      <a:pt x="267" y="263"/>
                    </a:cubicBezTo>
                    <a:lnTo>
                      <a:pt x="294" y="162"/>
                    </a:lnTo>
                    <a:cubicBezTo>
                      <a:pt x="302" y="86"/>
                      <a:pt x="259" y="20"/>
                      <a:pt x="185" y="2"/>
                    </a:cubicBezTo>
                    <a:cubicBezTo>
                      <a:pt x="180" y="1"/>
                      <a:pt x="174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74"/>
              <p:cNvSpPr/>
              <p:nvPr/>
            </p:nvSpPr>
            <p:spPr>
              <a:xfrm>
                <a:off x="4679637" y="2507395"/>
                <a:ext cx="31628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7" extrusionOk="0">
                    <a:moveTo>
                      <a:pt x="157" y="1"/>
                    </a:moveTo>
                    <a:cubicBezTo>
                      <a:pt x="99" y="1"/>
                      <a:pt x="49" y="41"/>
                      <a:pt x="35" y="104"/>
                    </a:cubicBezTo>
                    <a:lnTo>
                      <a:pt x="17" y="205"/>
                    </a:lnTo>
                    <a:cubicBezTo>
                      <a:pt x="1" y="281"/>
                      <a:pt x="43" y="347"/>
                      <a:pt x="117" y="365"/>
                    </a:cubicBezTo>
                    <a:cubicBezTo>
                      <a:pt x="123" y="366"/>
                      <a:pt x="128" y="366"/>
                      <a:pt x="134" y="366"/>
                    </a:cubicBezTo>
                    <a:cubicBezTo>
                      <a:pt x="196" y="366"/>
                      <a:pt x="253" y="325"/>
                      <a:pt x="268" y="255"/>
                    </a:cubicBezTo>
                    <a:lnTo>
                      <a:pt x="294" y="155"/>
                    </a:lnTo>
                    <a:cubicBezTo>
                      <a:pt x="302" y="88"/>
                      <a:pt x="260" y="14"/>
                      <a:pt x="185" y="4"/>
                    </a:cubicBezTo>
                    <a:cubicBezTo>
                      <a:pt x="176" y="2"/>
                      <a:pt x="166" y="1"/>
                      <a:pt x="1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74"/>
              <p:cNvSpPr/>
              <p:nvPr/>
            </p:nvSpPr>
            <p:spPr>
              <a:xfrm>
                <a:off x="4727812" y="2517135"/>
                <a:ext cx="32466" cy="38121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4" extrusionOk="0">
                    <a:moveTo>
                      <a:pt x="165" y="0"/>
                    </a:moveTo>
                    <a:cubicBezTo>
                      <a:pt x="102" y="0"/>
                      <a:pt x="48" y="46"/>
                      <a:pt x="34" y="104"/>
                    </a:cubicBezTo>
                    <a:lnTo>
                      <a:pt x="18" y="204"/>
                    </a:lnTo>
                    <a:cubicBezTo>
                      <a:pt x="0" y="280"/>
                      <a:pt x="42" y="346"/>
                      <a:pt x="119" y="362"/>
                    </a:cubicBezTo>
                    <a:cubicBezTo>
                      <a:pt x="125" y="363"/>
                      <a:pt x="132" y="364"/>
                      <a:pt x="138" y="364"/>
                    </a:cubicBezTo>
                    <a:cubicBezTo>
                      <a:pt x="199" y="364"/>
                      <a:pt x="260" y="324"/>
                      <a:pt x="269" y="262"/>
                    </a:cubicBezTo>
                    <a:lnTo>
                      <a:pt x="293" y="154"/>
                    </a:lnTo>
                    <a:cubicBezTo>
                      <a:pt x="309" y="88"/>
                      <a:pt x="259" y="22"/>
                      <a:pt x="193" y="3"/>
                    </a:cubicBezTo>
                    <a:cubicBezTo>
                      <a:pt x="183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74"/>
              <p:cNvSpPr/>
              <p:nvPr/>
            </p:nvSpPr>
            <p:spPr>
              <a:xfrm>
                <a:off x="4786355" y="2529388"/>
                <a:ext cx="32675" cy="37702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0" extrusionOk="0">
                    <a:moveTo>
                      <a:pt x="162" y="1"/>
                    </a:moveTo>
                    <a:cubicBezTo>
                      <a:pt x="105" y="1"/>
                      <a:pt x="50" y="41"/>
                      <a:pt x="43" y="105"/>
                    </a:cubicBezTo>
                    <a:lnTo>
                      <a:pt x="19" y="205"/>
                    </a:lnTo>
                    <a:cubicBezTo>
                      <a:pt x="1" y="280"/>
                      <a:pt x="51" y="346"/>
                      <a:pt x="119" y="356"/>
                    </a:cubicBezTo>
                    <a:cubicBezTo>
                      <a:pt x="130" y="358"/>
                      <a:pt x="140" y="359"/>
                      <a:pt x="150" y="359"/>
                    </a:cubicBezTo>
                    <a:cubicBezTo>
                      <a:pt x="212" y="359"/>
                      <a:pt x="264" y="319"/>
                      <a:pt x="277" y="255"/>
                    </a:cubicBezTo>
                    <a:lnTo>
                      <a:pt x="294" y="155"/>
                    </a:lnTo>
                    <a:cubicBezTo>
                      <a:pt x="312" y="87"/>
                      <a:pt x="269" y="13"/>
                      <a:pt x="193" y="5"/>
                    </a:cubicBezTo>
                    <a:cubicBezTo>
                      <a:pt x="183" y="2"/>
                      <a:pt x="172" y="1"/>
                      <a:pt x="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74"/>
              <p:cNvSpPr/>
              <p:nvPr/>
            </p:nvSpPr>
            <p:spPr>
              <a:xfrm>
                <a:off x="4835472" y="2539023"/>
                <a:ext cx="31628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5" extrusionOk="0">
                    <a:moveTo>
                      <a:pt x="158" y="0"/>
                    </a:moveTo>
                    <a:cubicBezTo>
                      <a:pt x="101" y="0"/>
                      <a:pt x="49" y="46"/>
                      <a:pt x="33" y="103"/>
                    </a:cubicBezTo>
                    <a:lnTo>
                      <a:pt x="9" y="204"/>
                    </a:lnTo>
                    <a:cubicBezTo>
                      <a:pt x="1" y="280"/>
                      <a:pt x="43" y="346"/>
                      <a:pt x="117" y="364"/>
                    </a:cubicBezTo>
                    <a:cubicBezTo>
                      <a:pt x="123" y="365"/>
                      <a:pt x="128" y="365"/>
                      <a:pt x="133" y="365"/>
                    </a:cubicBezTo>
                    <a:cubicBezTo>
                      <a:pt x="194" y="365"/>
                      <a:pt x="253" y="324"/>
                      <a:pt x="268" y="254"/>
                    </a:cubicBezTo>
                    <a:lnTo>
                      <a:pt x="294" y="153"/>
                    </a:lnTo>
                    <a:cubicBezTo>
                      <a:pt x="302" y="87"/>
                      <a:pt x="260" y="13"/>
                      <a:pt x="183" y="3"/>
                    </a:cubicBezTo>
                    <a:cubicBezTo>
                      <a:pt x="175" y="1"/>
                      <a:pt x="167" y="0"/>
                      <a:pt x="1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74"/>
              <p:cNvSpPr/>
              <p:nvPr/>
            </p:nvSpPr>
            <p:spPr>
              <a:xfrm>
                <a:off x="4883647" y="2548658"/>
                <a:ext cx="31628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6" extrusionOk="0">
                    <a:moveTo>
                      <a:pt x="164" y="0"/>
                    </a:moveTo>
                    <a:cubicBezTo>
                      <a:pt x="100" y="0"/>
                      <a:pt x="48" y="46"/>
                      <a:pt x="34" y="104"/>
                    </a:cubicBezTo>
                    <a:lnTo>
                      <a:pt x="16" y="204"/>
                    </a:lnTo>
                    <a:cubicBezTo>
                      <a:pt x="0" y="280"/>
                      <a:pt x="42" y="346"/>
                      <a:pt x="117" y="362"/>
                    </a:cubicBezTo>
                    <a:cubicBezTo>
                      <a:pt x="126" y="365"/>
                      <a:pt x="136" y="366"/>
                      <a:pt x="145" y="366"/>
                    </a:cubicBezTo>
                    <a:cubicBezTo>
                      <a:pt x="204" y="366"/>
                      <a:pt x="260" y="321"/>
                      <a:pt x="267" y="262"/>
                    </a:cubicBezTo>
                    <a:lnTo>
                      <a:pt x="293" y="154"/>
                    </a:lnTo>
                    <a:cubicBezTo>
                      <a:pt x="301" y="88"/>
                      <a:pt x="259" y="21"/>
                      <a:pt x="193" y="3"/>
                    </a:cubicBezTo>
                    <a:cubicBezTo>
                      <a:pt x="183" y="1"/>
                      <a:pt x="173" y="0"/>
                      <a:pt x="1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74"/>
              <p:cNvSpPr/>
              <p:nvPr/>
            </p:nvSpPr>
            <p:spPr>
              <a:xfrm>
                <a:off x="4931717" y="2558502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6" y="1"/>
                      <a:pt x="49" y="41"/>
                      <a:pt x="35" y="102"/>
                    </a:cubicBezTo>
                    <a:lnTo>
                      <a:pt x="17" y="210"/>
                    </a:lnTo>
                    <a:cubicBezTo>
                      <a:pt x="0" y="278"/>
                      <a:pt x="51" y="344"/>
                      <a:pt x="117" y="360"/>
                    </a:cubicBezTo>
                    <a:cubicBezTo>
                      <a:pt x="126" y="363"/>
                      <a:pt x="136" y="364"/>
                      <a:pt x="145" y="364"/>
                    </a:cubicBezTo>
                    <a:cubicBezTo>
                      <a:pt x="204" y="364"/>
                      <a:pt x="260" y="319"/>
                      <a:pt x="267" y="260"/>
                    </a:cubicBezTo>
                    <a:lnTo>
                      <a:pt x="293" y="160"/>
                    </a:lnTo>
                    <a:cubicBezTo>
                      <a:pt x="309" y="86"/>
                      <a:pt x="259" y="18"/>
                      <a:pt x="193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74"/>
              <p:cNvSpPr/>
              <p:nvPr/>
            </p:nvSpPr>
            <p:spPr>
              <a:xfrm>
                <a:off x="4979786" y="2568137"/>
                <a:ext cx="32466" cy="38226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5" extrusionOk="0">
                    <a:moveTo>
                      <a:pt x="175" y="1"/>
                    </a:moveTo>
                    <a:cubicBezTo>
                      <a:pt x="108" y="1"/>
                      <a:pt x="50" y="42"/>
                      <a:pt x="43" y="110"/>
                    </a:cubicBezTo>
                    <a:lnTo>
                      <a:pt x="19" y="210"/>
                    </a:lnTo>
                    <a:cubicBezTo>
                      <a:pt x="1" y="277"/>
                      <a:pt x="51" y="353"/>
                      <a:pt x="119" y="361"/>
                    </a:cubicBezTo>
                    <a:cubicBezTo>
                      <a:pt x="130" y="363"/>
                      <a:pt x="141" y="364"/>
                      <a:pt x="151" y="364"/>
                    </a:cubicBezTo>
                    <a:cubicBezTo>
                      <a:pt x="212" y="364"/>
                      <a:pt x="262" y="325"/>
                      <a:pt x="277" y="260"/>
                    </a:cubicBezTo>
                    <a:lnTo>
                      <a:pt x="293" y="160"/>
                    </a:lnTo>
                    <a:cubicBezTo>
                      <a:pt x="310" y="86"/>
                      <a:pt x="259" y="18"/>
                      <a:pt x="193" y="2"/>
                    </a:cubicBezTo>
                    <a:cubicBezTo>
                      <a:pt x="187" y="1"/>
                      <a:pt x="181" y="1"/>
                      <a:pt x="1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" name="Google Shape;769;p74"/>
            <p:cNvGrpSpPr/>
            <p:nvPr/>
          </p:nvGrpSpPr>
          <p:grpSpPr>
            <a:xfrm>
              <a:off x="5146094" y="2601964"/>
              <a:ext cx="183064" cy="69120"/>
              <a:chOff x="5146094" y="2601964"/>
              <a:chExt cx="183064" cy="69120"/>
            </a:xfrm>
          </p:grpSpPr>
          <p:sp>
            <p:nvSpPr>
              <p:cNvPr id="770" name="Google Shape;770;p74"/>
              <p:cNvSpPr/>
              <p:nvPr/>
            </p:nvSpPr>
            <p:spPr>
              <a:xfrm>
                <a:off x="5146094" y="2601964"/>
                <a:ext cx="32466" cy="3854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8" extrusionOk="0">
                    <a:moveTo>
                      <a:pt x="167" y="1"/>
                    </a:moveTo>
                    <a:cubicBezTo>
                      <a:pt x="107" y="1"/>
                      <a:pt x="50" y="46"/>
                      <a:pt x="43" y="104"/>
                    </a:cubicBezTo>
                    <a:lnTo>
                      <a:pt x="17" y="214"/>
                    </a:lnTo>
                    <a:cubicBezTo>
                      <a:pt x="1" y="280"/>
                      <a:pt x="51" y="347"/>
                      <a:pt x="117" y="365"/>
                    </a:cubicBezTo>
                    <a:cubicBezTo>
                      <a:pt x="127" y="367"/>
                      <a:pt x="137" y="368"/>
                      <a:pt x="146" y="368"/>
                    </a:cubicBezTo>
                    <a:cubicBezTo>
                      <a:pt x="210" y="368"/>
                      <a:pt x="262" y="322"/>
                      <a:pt x="276" y="264"/>
                    </a:cubicBezTo>
                    <a:lnTo>
                      <a:pt x="294" y="164"/>
                    </a:lnTo>
                    <a:cubicBezTo>
                      <a:pt x="310" y="88"/>
                      <a:pt x="268" y="22"/>
                      <a:pt x="193" y="4"/>
                    </a:cubicBezTo>
                    <a:cubicBezTo>
                      <a:pt x="185" y="2"/>
                      <a:pt x="176" y="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74"/>
              <p:cNvSpPr/>
              <p:nvPr/>
            </p:nvSpPr>
            <p:spPr>
              <a:xfrm>
                <a:off x="5195106" y="2611808"/>
                <a:ext cx="31628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02" h="366" extrusionOk="0">
                    <a:moveTo>
                      <a:pt x="169" y="1"/>
                    </a:moveTo>
                    <a:cubicBezTo>
                      <a:pt x="108" y="1"/>
                      <a:pt x="49" y="42"/>
                      <a:pt x="34" y="110"/>
                    </a:cubicBezTo>
                    <a:lnTo>
                      <a:pt x="8" y="210"/>
                    </a:lnTo>
                    <a:cubicBezTo>
                      <a:pt x="0" y="279"/>
                      <a:pt x="42" y="353"/>
                      <a:pt x="119" y="361"/>
                    </a:cubicBezTo>
                    <a:cubicBezTo>
                      <a:pt x="129" y="364"/>
                      <a:pt x="139" y="365"/>
                      <a:pt x="149" y="365"/>
                    </a:cubicBezTo>
                    <a:cubicBezTo>
                      <a:pt x="204" y="365"/>
                      <a:pt x="254" y="325"/>
                      <a:pt x="269" y="261"/>
                    </a:cubicBezTo>
                    <a:lnTo>
                      <a:pt x="293" y="160"/>
                    </a:lnTo>
                    <a:cubicBezTo>
                      <a:pt x="301" y="86"/>
                      <a:pt x="259" y="20"/>
                      <a:pt x="185" y="2"/>
                    </a:cubicBezTo>
                    <a:cubicBezTo>
                      <a:pt x="179" y="1"/>
                      <a:pt x="174" y="1"/>
                      <a:pt x="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74"/>
              <p:cNvSpPr/>
              <p:nvPr/>
            </p:nvSpPr>
            <p:spPr>
              <a:xfrm>
                <a:off x="5248412" y="2623014"/>
                <a:ext cx="32675" cy="383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366" extrusionOk="0">
                    <a:moveTo>
                      <a:pt x="165" y="0"/>
                    </a:moveTo>
                    <a:cubicBezTo>
                      <a:pt x="102" y="0"/>
                      <a:pt x="49" y="46"/>
                      <a:pt x="35" y="103"/>
                    </a:cubicBezTo>
                    <a:lnTo>
                      <a:pt x="19" y="204"/>
                    </a:lnTo>
                    <a:cubicBezTo>
                      <a:pt x="1" y="280"/>
                      <a:pt x="43" y="346"/>
                      <a:pt x="119" y="364"/>
                    </a:cubicBezTo>
                    <a:cubicBezTo>
                      <a:pt x="124" y="365"/>
                      <a:pt x="130" y="365"/>
                      <a:pt x="135" y="365"/>
                    </a:cubicBezTo>
                    <a:cubicBezTo>
                      <a:pt x="197" y="365"/>
                      <a:pt x="262" y="325"/>
                      <a:pt x="269" y="264"/>
                    </a:cubicBezTo>
                    <a:lnTo>
                      <a:pt x="293" y="154"/>
                    </a:lnTo>
                    <a:cubicBezTo>
                      <a:pt x="311" y="87"/>
                      <a:pt x="261" y="21"/>
                      <a:pt x="193" y="3"/>
                    </a:cubicBezTo>
                    <a:cubicBezTo>
                      <a:pt x="184" y="1"/>
                      <a:pt x="174" y="0"/>
                      <a:pt x="1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74"/>
              <p:cNvSpPr/>
              <p:nvPr/>
            </p:nvSpPr>
            <p:spPr>
              <a:xfrm>
                <a:off x="5296692" y="2632649"/>
                <a:ext cx="32466" cy="38435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67" extrusionOk="0">
                    <a:moveTo>
                      <a:pt x="163" y="0"/>
                    </a:moveTo>
                    <a:cubicBezTo>
                      <a:pt x="101" y="0"/>
                      <a:pt x="49" y="46"/>
                      <a:pt x="33" y="104"/>
                    </a:cubicBezTo>
                    <a:lnTo>
                      <a:pt x="17" y="212"/>
                    </a:lnTo>
                    <a:cubicBezTo>
                      <a:pt x="1" y="280"/>
                      <a:pt x="51" y="346"/>
                      <a:pt x="117" y="362"/>
                    </a:cubicBezTo>
                    <a:cubicBezTo>
                      <a:pt x="127" y="365"/>
                      <a:pt x="138" y="366"/>
                      <a:pt x="148" y="366"/>
                    </a:cubicBezTo>
                    <a:cubicBezTo>
                      <a:pt x="209" y="366"/>
                      <a:pt x="262" y="321"/>
                      <a:pt x="276" y="262"/>
                    </a:cubicBezTo>
                    <a:lnTo>
                      <a:pt x="292" y="154"/>
                    </a:lnTo>
                    <a:cubicBezTo>
                      <a:pt x="310" y="88"/>
                      <a:pt x="260" y="21"/>
                      <a:pt x="191" y="3"/>
                    </a:cubicBezTo>
                    <a:cubicBezTo>
                      <a:pt x="182" y="1"/>
                      <a:pt x="173" y="0"/>
                      <a:pt x="1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4" name="Google Shape;774;p74"/>
            <p:cNvGrpSpPr/>
            <p:nvPr/>
          </p:nvGrpSpPr>
          <p:grpSpPr>
            <a:xfrm>
              <a:off x="4027814" y="2450004"/>
              <a:ext cx="2714537" cy="649521"/>
              <a:chOff x="4027814" y="2450004"/>
              <a:chExt cx="2714537" cy="649521"/>
            </a:xfrm>
          </p:grpSpPr>
          <p:sp>
            <p:nvSpPr>
              <p:cNvPr id="775" name="Google Shape;775;p74"/>
              <p:cNvSpPr/>
              <p:nvPr/>
            </p:nvSpPr>
            <p:spPr>
              <a:xfrm>
                <a:off x="4810966" y="2606677"/>
                <a:ext cx="1716170" cy="422890"/>
              </a:xfrm>
              <a:custGeom>
                <a:avLst/>
                <a:gdLst/>
                <a:ahLst/>
                <a:cxnLst/>
                <a:rect l="l" t="t" r="r" b="b"/>
                <a:pathLst>
                  <a:path w="16387" h="4038" extrusionOk="0">
                    <a:moveTo>
                      <a:pt x="343" y="1"/>
                    </a:moveTo>
                    <a:lnTo>
                      <a:pt x="0" y="745"/>
                    </a:lnTo>
                    <a:lnTo>
                      <a:pt x="16386" y="4038"/>
                    </a:lnTo>
                    <a:lnTo>
                      <a:pt x="34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74"/>
              <p:cNvSpPr/>
              <p:nvPr/>
            </p:nvSpPr>
            <p:spPr>
              <a:xfrm>
                <a:off x="5974069" y="2619139"/>
                <a:ext cx="67633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6458" h="1671" extrusionOk="0">
                    <a:moveTo>
                      <a:pt x="241" y="0"/>
                    </a:moveTo>
                    <a:lnTo>
                      <a:pt x="0" y="467"/>
                    </a:lnTo>
                    <a:lnTo>
                      <a:pt x="6458" y="1671"/>
                    </a:lnTo>
                    <a:lnTo>
                      <a:pt x="6458" y="1671"/>
                    </a:lnTo>
                    <a:lnTo>
                      <a:pt x="241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74"/>
              <p:cNvSpPr/>
              <p:nvPr/>
            </p:nvSpPr>
            <p:spPr>
              <a:xfrm>
                <a:off x="5145256" y="2889441"/>
                <a:ext cx="751001" cy="210083"/>
              </a:xfrm>
              <a:custGeom>
                <a:avLst/>
                <a:gdLst/>
                <a:ahLst/>
                <a:cxnLst/>
                <a:rect l="l" t="t" r="r" b="b"/>
                <a:pathLst>
                  <a:path w="7171" h="2006" extrusionOk="0">
                    <a:moveTo>
                      <a:pt x="133" y="0"/>
                    </a:moveTo>
                    <a:lnTo>
                      <a:pt x="1" y="309"/>
                    </a:lnTo>
                    <a:lnTo>
                      <a:pt x="7170" y="2005"/>
                    </a:lnTo>
                    <a:lnTo>
                      <a:pt x="133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74"/>
              <p:cNvSpPr/>
              <p:nvPr/>
            </p:nvSpPr>
            <p:spPr>
              <a:xfrm>
                <a:off x="5727226" y="2450004"/>
                <a:ext cx="1015124" cy="23637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2257" extrusionOk="0">
                    <a:moveTo>
                      <a:pt x="183" y="1"/>
                    </a:moveTo>
                    <a:lnTo>
                      <a:pt x="1" y="412"/>
                    </a:lnTo>
                    <a:lnTo>
                      <a:pt x="9693" y="2257"/>
                    </a:lnTo>
                    <a:lnTo>
                      <a:pt x="183" y="1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74"/>
              <p:cNvSpPr/>
              <p:nvPr/>
            </p:nvSpPr>
            <p:spPr>
              <a:xfrm>
                <a:off x="4027814" y="2590130"/>
                <a:ext cx="852377" cy="228620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2183" extrusionOk="0">
                    <a:moveTo>
                      <a:pt x="275" y="0"/>
                    </a:moveTo>
                    <a:lnTo>
                      <a:pt x="0" y="618"/>
                    </a:lnTo>
                    <a:lnTo>
                      <a:pt x="8138" y="2182"/>
                    </a:lnTo>
                    <a:lnTo>
                      <a:pt x="2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FCBC5D"/>
                  </a:gs>
                  <a:gs pos="100000">
                    <a:srgbClr val="F27243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718;p74"/>
          <p:cNvSpPr txBox="1">
            <a:spLocks noGrp="1"/>
          </p:cNvSpPr>
          <p:nvPr>
            <p:ph type="title"/>
          </p:nvPr>
        </p:nvSpPr>
        <p:spPr>
          <a:xfrm>
            <a:off x="1881696" y="751779"/>
            <a:ext cx="4985586" cy="9540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 smtClean="0"/>
              <a:t>Thank You!</a:t>
            </a:r>
            <a:endParaRPr sz="5000" dirty="0"/>
          </a:p>
        </p:txBody>
      </p:sp>
      <p:grpSp>
        <p:nvGrpSpPr>
          <p:cNvPr id="1241" name="Google Shape;1241;p89"/>
          <p:cNvGrpSpPr/>
          <p:nvPr/>
        </p:nvGrpSpPr>
        <p:grpSpPr>
          <a:xfrm>
            <a:off x="1536497" y="2309079"/>
            <a:ext cx="5636739" cy="2498331"/>
            <a:chOff x="1897775" y="1582319"/>
            <a:chExt cx="5348457" cy="2370558"/>
          </a:xfrm>
        </p:grpSpPr>
        <p:sp>
          <p:nvSpPr>
            <p:cNvPr id="1242" name="Google Shape;1242;p89"/>
            <p:cNvSpPr/>
            <p:nvPr/>
          </p:nvSpPr>
          <p:spPr>
            <a:xfrm>
              <a:off x="2818668" y="3045756"/>
              <a:ext cx="562782" cy="549471"/>
            </a:xfrm>
            <a:custGeom>
              <a:avLst/>
              <a:gdLst/>
              <a:ahLst/>
              <a:cxnLst/>
              <a:rect l="l" t="t" r="r" b="b"/>
              <a:pathLst>
                <a:path w="3044" h="2972" extrusionOk="0">
                  <a:moveTo>
                    <a:pt x="1530" y="1"/>
                  </a:moveTo>
                  <a:cubicBezTo>
                    <a:pt x="738" y="1"/>
                    <a:pt x="76" y="623"/>
                    <a:pt x="43" y="1424"/>
                  </a:cubicBezTo>
                  <a:cubicBezTo>
                    <a:pt x="1" y="2242"/>
                    <a:pt x="645" y="2936"/>
                    <a:pt x="1465" y="2970"/>
                  </a:cubicBezTo>
                  <a:cubicBezTo>
                    <a:pt x="1489" y="2971"/>
                    <a:pt x="1513" y="2971"/>
                    <a:pt x="1537" y="2971"/>
                  </a:cubicBezTo>
                  <a:cubicBezTo>
                    <a:pt x="2324" y="2971"/>
                    <a:pt x="2978" y="2344"/>
                    <a:pt x="3009" y="1548"/>
                  </a:cubicBezTo>
                  <a:cubicBezTo>
                    <a:pt x="3043" y="730"/>
                    <a:pt x="2407" y="36"/>
                    <a:pt x="1589" y="2"/>
                  </a:cubicBezTo>
                  <a:cubicBezTo>
                    <a:pt x="1569" y="1"/>
                    <a:pt x="1549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9"/>
            <p:cNvSpPr/>
            <p:nvPr/>
          </p:nvSpPr>
          <p:spPr>
            <a:xfrm>
              <a:off x="4031498" y="2450339"/>
              <a:ext cx="1051981" cy="1029796"/>
            </a:xfrm>
            <a:custGeom>
              <a:avLst/>
              <a:gdLst/>
              <a:ahLst/>
              <a:cxnLst/>
              <a:rect l="l" t="t" r="r" b="b"/>
              <a:pathLst>
                <a:path w="5690" h="5570" extrusionOk="0">
                  <a:moveTo>
                    <a:pt x="2841" y="0"/>
                  </a:moveTo>
                  <a:cubicBezTo>
                    <a:pt x="1358" y="0"/>
                    <a:pt x="123" y="1172"/>
                    <a:pt x="67" y="2668"/>
                  </a:cubicBezTo>
                  <a:cubicBezTo>
                    <a:pt x="0" y="4204"/>
                    <a:pt x="1194" y="5500"/>
                    <a:pt x="2732" y="5568"/>
                  </a:cubicBezTo>
                  <a:cubicBezTo>
                    <a:pt x="2768" y="5569"/>
                    <a:pt x="2804" y="5570"/>
                    <a:pt x="2840" y="5570"/>
                  </a:cubicBezTo>
                  <a:cubicBezTo>
                    <a:pt x="4330" y="5570"/>
                    <a:pt x="5567" y="4403"/>
                    <a:pt x="5631" y="2901"/>
                  </a:cubicBezTo>
                  <a:cubicBezTo>
                    <a:pt x="5690" y="1365"/>
                    <a:pt x="4502" y="61"/>
                    <a:pt x="2966" y="3"/>
                  </a:cubicBezTo>
                  <a:cubicBezTo>
                    <a:pt x="2924" y="1"/>
                    <a:pt x="2883" y="0"/>
                    <a:pt x="2841" y="0"/>
                  </a:cubicBezTo>
                  <a:close/>
                </a:path>
              </a:pathLst>
            </a:custGeom>
            <a:solidFill>
              <a:srgbClr val="ED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9"/>
            <p:cNvSpPr/>
            <p:nvPr/>
          </p:nvSpPr>
          <p:spPr>
            <a:xfrm>
              <a:off x="4667676" y="1582319"/>
              <a:ext cx="199303" cy="902411"/>
            </a:xfrm>
            <a:custGeom>
              <a:avLst/>
              <a:gdLst/>
              <a:ahLst/>
              <a:cxnLst/>
              <a:rect l="l" t="t" r="r" b="b"/>
              <a:pathLst>
                <a:path w="1078" h="4881" extrusionOk="0">
                  <a:moveTo>
                    <a:pt x="966" y="0"/>
                  </a:moveTo>
                  <a:cubicBezTo>
                    <a:pt x="943" y="0"/>
                    <a:pt x="920" y="8"/>
                    <a:pt x="903" y="25"/>
                  </a:cubicBezTo>
                  <a:lnTo>
                    <a:pt x="1" y="4864"/>
                  </a:lnTo>
                  <a:lnTo>
                    <a:pt x="410" y="4880"/>
                  </a:lnTo>
                  <a:lnTo>
                    <a:pt x="1071" y="102"/>
                  </a:lnTo>
                  <a:cubicBezTo>
                    <a:pt x="1077" y="42"/>
                    <a:pt x="1021" y="0"/>
                    <a:pt x="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9"/>
            <p:cNvSpPr/>
            <p:nvPr/>
          </p:nvSpPr>
          <p:spPr>
            <a:xfrm>
              <a:off x="4743293" y="1588789"/>
              <a:ext cx="156226" cy="927001"/>
            </a:xfrm>
            <a:custGeom>
              <a:avLst/>
              <a:gdLst/>
              <a:ahLst/>
              <a:cxnLst/>
              <a:rect l="l" t="t" r="r" b="b"/>
              <a:pathLst>
                <a:path w="845" h="5014" extrusionOk="0">
                  <a:moveTo>
                    <a:pt x="644" y="0"/>
                  </a:moveTo>
                  <a:lnTo>
                    <a:pt x="1" y="4845"/>
                  </a:lnTo>
                  <a:lnTo>
                    <a:pt x="352" y="5014"/>
                  </a:lnTo>
                  <a:lnTo>
                    <a:pt x="829" y="317"/>
                  </a:lnTo>
                  <a:cubicBezTo>
                    <a:pt x="845" y="191"/>
                    <a:pt x="779" y="75"/>
                    <a:pt x="670" y="16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9"/>
            <p:cNvSpPr/>
            <p:nvPr/>
          </p:nvSpPr>
          <p:spPr>
            <a:xfrm>
              <a:off x="3404193" y="2526141"/>
              <a:ext cx="1026098" cy="232212"/>
            </a:xfrm>
            <a:custGeom>
              <a:avLst/>
              <a:gdLst/>
              <a:ahLst/>
              <a:cxnLst/>
              <a:rect l="l" t="t" r="r" b="b"/>
              <a:pathLst>
                <a:path w="5550" h="1256" extrusionOk="0">
                  <a:moveTo>
                    <a:pt x="195" y="1"/>
                  </a:moveTo>
                  <a:cubicBezTo>
                    <a:pt x="166" y="1"/>
                    <a:pt x="137" y="5"/>
                    <a:pt x="109" y="10"/>
                  </a:cubicBezTo>
                  <a:lnTo>
                    <a:pt x="0" y="26"/>
                  </a:lnTo>
                  <a:lnTo>
                    <a:pt x="5423" y="1255"/>
                  </a:lnTo>
                  <a:lnTo>
                    <a:pt x="5549" y="1005"/>
                  </a:lnTo>
                  <a:lnTo>
                    <a:pt x="259" y="10"/>
                  </a:lnTo>
                  <a:cubicBezTo>
                    <a:pt x="238" y="3"/>
                    <a:pt x="217" y="1"/>
                    <a:pt x="195" y="1"/>
                  </a:cubicBezTo>
                  <a:close/>
                </a:path>
              </a:pathLst>
            </a:custGeom>
            <a:solidFill>
              <a:srgbClr val="ED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9"/>
            <p:cNvSpPr/>
            <p:nvPr/>
          </p:nvSpPr>
          <p:spPr>
            <a:xfrm>
              <a:off x="3405672" y="2532427"/>
              <a:ext cx="1001139" cy="287492"/>
            </a:xfrm>
            <a:custGeom>
              <a:avLst/>
              <a:gdLst/>
              <a:ahLst/>
              <a:cxnLst/>
              <a:rect l="l" t="t" r="r" b="b"/>
              <a:pathLst>
                <a:path w="5415" h="1555" extrusionOk="0">
                  <a:moveTo>
                    <a:pt x="0" y="0"/>
                  </a:moveTo>
                  <a:lnTo>
                    <a:pt x="92" y="68"/>
                  </a:lnTo>
                  <a:cubicBezTo>
                    <a:pt x="127" y="92"/>
                    <a:pt x="177" y="118"/>
                    <a:pt x="227" y="134"/>
                  </a:cubicBezTo>
                  <a:lnTo>
                    <a:pt x="5415" y="1554"/>
                  </a:lnTo>
                  <a:lnTo>
                    <a:pt x="5415" y="1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9"/>
            <p:cNvSpPr/>
            <p:nvPr/>
          </p:nvSpPr>
          <p:spPr>
            <a:xfrm>
              <a:off x="5043357" y="2812338"/>
              <a:ext cx="1039779" cy="55650"/>
            </a:xfrm>
            <a:custGeom>
              <a:avLst/>
              <a:gdLst/>
              <a:ahLst/>
              <a:cxnLst/>
              <a:rect l="l" t="t" r="r" b="b"/>
              <a:pathLst>
                <a:path w="5624" h="301" extrusionOk="0">
                  <a:moveTo>
                    <a:pt x="0" y="0"/>
                  </a:moveTo>
                  <a:lnTo>
                    <a:pt x="66" y="267"/>
                  </a:lnTo>
                  <a:lnTo>
                    <a:pt x="5623" y="301"/>
                  </a:lnTo>
                  <a:lnTo>
                    <a:pt x="5523" y="259"/>
                  </a:lnTo>
                  <a:cubicBezTo>
                    <a:pt x="5481" y="233"/>
                    <a:pt x="5431" y="225"/>
                    <a:pt x="5381" y="2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DE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9"/>
            <p:cNvSpPr/>
            <p:nvPr/>
          </p:nvSpPr>
          <p:spPr>
            <a:xfrm>
              <a:off x="5040029" y="2861517"/>
              <a:ext cx="1041628" cy="60272"/>
            </a:xfrm>
            <a:custGeom>
              <a:avLst/>
              <a:gdLst/>
              <a:ahLst/>
              <a:cxnLst/>
              <a:rect l="l" t="t" r="r" b="b"/>
              <a:pathLst>
                <a:path w="5634" h="326" extrusionOk="0">
                  <a:moveTo>
                    <a:pt x="84" y="1"/>
                  </a:moveTo>
                  <a:lnTo>
                    <a:pt x="0" y="326"/>
                  </a:lnTo>
                  <a:lnTo>
                    <a:pt x="5382" y="117"/>
                  </a:lnTo>
                  <a:cubicBezTo>
                    <a:pt x="5433" y="117"/>
                    <a:pt x="5483" y="101"/>
                    <a:pt x="5533" y="85"/>
                  </a:cubicBezTo>
                  <a:lnTo>
                    <a:pt x="5633" y="35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9"/>
            <p:cNvSpPr/>
            <p:nvPr/>
          </p:nvSpPr>
          <p:spPr>
            <a:xfrm>
              <a:off x="4032977" y="3264559"/>
              <a:ext cx="937724" cy="311897"/>
            </a:xfrm>
            <a:custGeom>
              <a:avLst/>
              <a:gdLst/>
              <a:ahLst/>
              <a:cxnLst/>
              <a:rect l="l" t="t" r="r" b="b"/>
              <a:pathLst>
                <a:path w="5072" h="1687" extrusionOk="0">
                  <a:moveTo>
                    <a:pt x="125" y="1"/>
                  </a:moveTo>
                  <a:lnTo>
                    <a:pt x="32" y="687"/>
                  </a:lnTo>
                  <a:cubicBezTo>
                    <a:pt x="0" y="895"/>
                    <a:pt x="151" y="1088"/>
                    <a:pt x="351" y="1114"/>
                  </a:cubicBezTo>
                  <a:lnTo>
                    <a:pt x="4555" y="1681"/>
                  </a:lnTo>
                  <a:cubicBezTo>
                    <a:pt x="4575" y="1684"/>
                    <a:pt x="4594" y="1686"/>
                    <a:pt x="4614" y="1686"/>
                  </a:cubicBezTo>
                  <a:cubicBezTo>
                    <a:pt x="4798" y="1686"/>
                    <a:pt x="4958" y="1546"/>
                    <a:pt x="4980" y="1364"/>
                  </a:cubicBezTo>
                  <a:lnTo>
                    <a:pt x="5072" y="670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9"/>
            <p:cNvSpPr/>
            <p:nvPr/>
          </p:nvSpPr>
          <p:spPr>
            <a:xfrm>
              <a:off x="4142612" y="3290998"/>
              <a:ext cx="712167" cy="237019"/>
            </a:xfrm>
            <a:custGeom>
              <a:avLst/>
              <a:gdLst/>
              <a:ahLst/>
              <a:cxnLst/>
              <a:rect l="l" t="t" r="r" b="b"/>
              <a:pathLst>
                <a:path w="3852" h="1282" extrusionOk="0">
                  <a:moveTo>
                    <a:pt x="91" y="0"/>
                  </a:moveTo>
                  <a:lnTo>
                    <a:pt x="25" y="519"/>
                  </a:lnTo>
                  <a:cubicBezTo>
                    <a:pt x="1" y="678"/>
                    <a:pt x="109" y="820"/>
                    <a:pt x="268" y="844"/>
                  </a:cubicBezTo>
                  <a:lnTo>
                    <a:pt x="3460" y="1279"/>
                  </a:lnTo>
                  <a:cubicBezTo>
                    <a:pt x="3471" y="1281"/>
                    <a:pt x="3481" y="1281"/>
                    <a:pt x="3491" y="1281"/>
                  </a:cubicBezTo>
                  <a:cubicBezTo>
                    <a:pt x="3637" y="1281"/>
                    <a:pt x="3762" y="1177"/>
                    <a:pt x="3777" y="1029"/>
                  </a:cubicBezTo>
                  <a:lnTo>
                    <a:pt x="3851" y="509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9"/>
            <p:cNvSpPr/>
            <p:nvPr/>
          </p:nvSpPr>
          <p:spPr>
            <a:xfrm>
              <a:off x="4916528" y="3181178"/>
              <a:ext cx="2329704" cy="182664"/>
            </a:xfrm>
            <a:custGeom>
              <a:avLst/>
              <a:gdLst/>
              <a:ahLst/>
              <a:cxnLst/>
              <a:rect l="l" t="t" r="r" b="b"/>
              <a:pathLst>
                <a:path w="12601" h="988" extrusionOk="0">
                  <a:moveTo>
                    <a:pt x="84" y="0"/>
                  </a:moveTo>
                  <a:lnTo>
                    <a:pt x="0" y="578"/>
                  </a:lnTo>
                  <a:lnTo>
                    <a:pt x="12560" y="987"/>
                  </a:lnTo>
                  <a:cubicBezTo>
                    <a:pt x="12600" y="903"/>
                    <a:pt x="12592" y="787"/>
                    <a:pt x="12492" y="728"/>
                  </a:cubicBezTo>
                  <a:cubicBezTo>
                    <a:pt x="12299" y="586"/>
                    <a:pt x="12059" y="512"/>
                    <a:pt x="11816" y="494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9"/>
            <p:cNvSpPr/>
            <p:nvPr/>
          </p:nvSpPr>
          <p:spPr>
            <a:xfrm>
              <a:off x="4825196" y="3288039"/>
              <a:ext cx="2413456" cy="108341"/>
            </a:xfrm>
            <a:custGeom>
              <a:avLst/>
              <a:gdLst/>
              <a:ahLst/>
              <a:cxnLst/>
              <a:rect l="l" t="t" r="r" b="b"/>
              <a:pathLst>
                <a:path w="13054" h="586" extrusionOk="0">
                  <a:moveTo>
                    <a:pt x="494" y="0"/>
                  </a:moveTo>
                  <a:lnTo>
                    <a:pt x="1" y="586"/>
                  </a:lnTo>
                  <a:lnTo>
                    <a:pt x="12869" y="525"/>
                  </a:lnTo>
                  <a:lnTo>
                    <a:pt x="12928" y="517"/>
                  </a:lnTo>
                  <a:cubicBezTo>
                    <a:pt x="12986" y="501"/>
                    <a:pt x="13028" y="459"/>
                    <a:pt x="13054" y="409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9"/>
            <p:cNvSpPr/>
            <p:nvPr/>
          </p:nvSpPr>
          <p:spPr>
            <a:xfrm>
              <a:off x="1897775" y="2636885"/>
              <a:ext cx="2283669" cy="562967"/>
            </a:xfrm>
            <a:custGeom>
              <a:avLst/>
              <a:gdLst/>
              <a:ahLst/>
              <a:cxnLst/>
              <a:rect l="l" t="t" r="r" b="b"/>
              <a:pathLst>
                <a:path w="12352" h="3045" extrusionOk="0">
                  <a:moveTo>
                    <a:pt x="592" y="1"/>
                  </a:moveTo>
                  <a:cubicBezTo>
                    <a:pt x="441" y="1"/>
                    <a:pt x="290" y="27"/>
                    <a:pt x="143" y="79"/>
                  </a:cubicBezTo>
                  <a:cubicBezTo>
                    <a:pt x="42" y="121"/>
                    <a:pt x="0" y="229"/>
                    <a:pt x="18" y="321"/>
                  </a:cubicBezTo>
                  <a:lnTo>
                    <a:pt x="12283" y="3045"/>
                  </a:lnTo>
                  <a:lnTo>
                    <a:pt x="12352" y="2469"/>
                  </a:lnTo>
                  <a:lnTo>
                    <a:pt x="863" y="29"/>
                  </a:lnTo>
                  <a:cubicBezTo>
                    <a:pt x="772" y="10"/>
                    <a:pt x="682" y="1"/>
                    <a:pt x="5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9"/>
            <p:cNvSpPr/>
            <p:nvPr/>
          </p:nvSpPr>
          <p:spPr>
            <a:xfrm>
              <a:off x="1901103" y="2696232"/>
              <a:ext cx="2291064" cy="621205"/>
            </a:xfrm>
            <a:custGeom>
              <a:avLst/>
              <a:gdLst/>
              <a:ahLst/>
              <a:cxnLst/>
              <a:rect l="l" t="t" r="r" b="b"/>
              <a:pathLst>
                <a:path w="12392" h="3360" extrusionOk="0">
                  <a:moveTo>
                    <a:pt x="0" y="0"/>
                  </a:moveTo>
                  <a:lnTo>
                    <a:pt x="0" y="0"/>
                  </a:lnTo>
                  <a:cubicBezTo>
                    <a:pt x="8" y="51"/>
                    <a:pt x="42" y="101"/>
                    <a:pt x="93" y="135"/>
                  </a:cubicBezTo>
                  <a:lnTo>
                    <a:pt x="151" y="159"/>
                  </a:lnTo>
                  <a:lnTo>
                    <a:pt x="12392" y="3359"/>
                  </a:lnTo>
                  <a:lnTo>
                    <a:pt x="12265" y="2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9"/>
            <p:cNvSpPr/>
            <p:nvPr/>
          </p:nvSpPr>
          <p:spPr>
            <a:xfrm>
              <a:off x="4045179" y="3020700"/>
              <a:ext cx="1016854" cy="459618"/>
            </a:xfrm>
            <a:custGeom>
              <a:avLst/>
              <a:gdLst/>
              <a:ahLst/>
              <a:cxnLst/>
              <a:rect l="l" t="t" r="r" b="b"/>
              <a:pathLst>
                <a:path w="5500" h="2486" extrusionOk="0">
                  <a:moveTo>
                    <a:pt x="1" y="0"/>
                  </a:moveTo>
                  <a:cubicBezTo>
                    <a:pt x="143" y="1346"/>
                    <a:pt x="1262" y="2423"/>
                    <a:pt x="2658" y="2483"/>
                  </a:cubicBezTo>
                  <a:cubicBezTo>
                    <a:pt x="2697" y="2484"/>
                    <a:pt x="2737" y="2485"/>
                    <a:pt x="2776" y="2485"/>
                  </a:cubicBezTo>
                  <a:cubicBezTo>
                    <a:pt x="4113" y="2485"/>
                    <a:pt x="5248" y="1532"/>
                    <a:pt x="5499" y="243"/>
                  </a:cubicBezTo>
                  <a:lnTo>
                    <a:pt x="5499" y="243"/>
                  </a:lnTo>
                  <a:cubicBezTo>
                    <a:pt x="4757" y="719"/>
                    <a:pt x="3869" y="999"/>
                    <a:pt x="2931" y="999"/>
                  </a:cubicBezTo>
                  <a:cubicBezTo>
                    <a:pt x="2865" y="999"/>
                    <a:pt x="2800" y="998"/>
                    <a:pt x="2734" y="995"/>
                  </a:cubicBezTo>
                  <a:cubicBezTo>
                    <a:pt x="1697" y="945"/>
                    <a:pt x="761" y="58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9"/>
            <p:cNvSpPr/>
            <p:nvPr/>
          </p:nvSpPr>
          <p:spPr>
            <a:xfrm>
              <a:off x="4042221" y="2450339"/>
              <a:ext cx="631928" cy="728067"/>
            </a:xfrm>
            <a:custGeom>
              <a:avLst/>
              <a:gdLst/>
              <a:ahLst/>
              <a:cxnLst/>
              <a:rect l="l" t="t" r="r" b="b"/>
              <a:pathLst>
                <a:path w="3418" h="3938" extrusionOk="0">
                  <a:moveTo>
                    <a:pt x="2783" y="0"/>
                  </a:moveTo>
                  <a:cubicBezTo>
                    <a:pt x="1300" y="0"/>
                    <a:pt x="65" y="1172"/>
                    <a:pt x="9" y="2668"/>
                  </a:cubicBezTo>
                  <a:cubicBezTo>
                    <a:pt x="1" y="2810"/>
                    <a:pt x="1" y="2943"/>
                    <a:pt x="17" y="3085"/>
                  </a:cubicBezTo>
                  <a:cubicBezTo>
                    <a:pt x="526" y="3478"/>
                    <a:pt x="1120" y="3771"/>
                    <a:pt x="1771" y="3937"/>
                  </a:cubicBezTo>
                  <a:cubicBezTo>
                    <a:pt x="1821" y="3613"/>
                    <a:pt x="1938" y="3312"/>
                    <a:pt x="2122" y="3043"/>
                  </a:cubicBezTo>
                  <a:cubicBezTo>
                    <a:pt x="2439" y="2592"/>
                    <a:pt x="2932" y="2259"/>
                    <a:pt x="3101" y="1731"/>
                  </a:cubicBezTo>
                  <a:cubicBezTo>
                    <a:pt x="3251" y="1238"/>
                    <a:pt x="3083" y="671"/>
                    <a:pt x="3317" y="219"/>
                  </a:cubicBezTo>
                  <a:lnTo>
                    <a:pt x="3368" y="153"/>
                  </a:lnTo>
                  <a:cubicBezTo>
                    <a:pt x="3384" y="127"/>
                    <a:pt x="3402" y="93"/>
                    <a:pt x="3418" y="69"/>
                  </a:cubicBezTo>
                  <a:cubicBezTo>
                    <a:pt x="3251" y="27"/>
                    <a:pt x="3083" y="11"/>
                    <a:pt x="2908" y="3"/>
                  </a:cubicBezTo>
                  <a:cubicBezTo>
                    <a:pt x="2866" y="1"/>
                    <a:pt x="2825" y="0"/>
                    <a:pt x="2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9"/>
            <p:cNvSpPr/>
            <p:nvPr/>
          </p:nvSpPr>
          <p:spPr>
            <a:xfrm>
              <a:off x="4369647" y="2463096"/>
              <a:ext cx="712352" cy="742303"/>
            </a:xfrm>
            <a:custGeom>
              <a:avLst/>
              <a:gdLst/>
              <a:ahLst/>
              <a:cxnLst/>
              <a:rect l="l" t="t" r="r" b="b"/>
              <a:pathLst>
                <a:path w="3853" h="4015" extrusionOk="0">
                  <a:moveTo>
                    <a:pt x="1647" y="0"/>
                  </a:moveTo>
                  <a:cubicBezTo>
                    <a:pt x="1631" y="24"/>
                    <a:pt x="1613" y="58"/>
                    <a:pt x="1597" y="84"/>
                  </a:cubicBezTo>
                  <a:lnTo>
                    <a:pt x="1546" y="150"/>
                  </a:lnTo>
                  <a:cubicBezTo>
                    <a:pt x="1312" y="602"/>
                    <a:pt x="1480" y="1169"/>
                    <a:pt x="1330" y="1662"/>
                  </a:cubicBezTo>
                  <a:cubicBezTo>
                    <a:pt x="1161" y="2190"/>
                    <a:pt x="668" y="2523"/>
                    <a:pt x="351" y="2974"/>
                  </a:cubicBezTo>
                  <a:cubicBezTo>
                    <a:pt x="167" y="3243"/>
                    <a:pt x="50" y="3544"/>
                    <a:pt x="0" y="3868"/>
                  </a:cubicBezTo>
                  <a:cubicBezTo>
                    <a:pt x="309" y="3945"/>
                    <a:pt x="636" y="3995"/>
                    <a:pt x="979" y="4011"/>
                  </a:cubicBezTo>
                  <a:cubicBezTo>
                    <a:pt x="1045" y="4014"/>
                    <a:pt x="1110" y="4015"/>
                    <a:pt x="1176" y="4015"/>
                  </a:cubicBezTo>
                  <a:cubicBezTo>
                    <a:pt x="2114" y="4015"/>
                    <a:pt x="3002" y="3735"/>
                    <a:pt x="3744" y="3259"/>
                  </a:cubicBezTo>
                  <a:cubicBezTo>
                    <a:pt x="3776" y="3124"/>
                    <a:pt x="3794" y="2974"/>
                    <a:pt x="3802" y="2832"/>
                  </a:cubicBezTo>
                  <a:cubicBezTo>
                    <a:pt x="3853" y="1470"/>
                    <a:pt x="2924" y="293"/>
                    <a:pt x="16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9"/>
            <p:cNvSpPr/>
            <p:nvPr/>
          </p:nvSpPr>
          <p:spPr>
            <a:xfrm>
              <a:off x="5651618" y="3403406"/>
              <a:ext cx="562782" cy="549471"/>
            </a:xfrm>
            <a:custGeom>
              <a:avLst/>
              <a:gdLst/>
              <a:ahLst/>
              <a:cxnLst/>
              <a:rect l="l" t="t" r="r" b="b"/>
              <a:pathLst>
                <a:path w="3044" h="2972" extrusionOk="0">
                  <a:moveTo>
                    <a:pt x="1530" y="1"/>
                  </a:moveTo>
                  <a:cubicBezTo>
                    <a:pt x="738" y="1"/>
                    <a:pt x="76" y="623"/>
                    <a:pt x="43" y="1424"/>
                  </a:cubicBezTo>
                  <a:cubicBezTo>
                    <a:pt x="1" y="2242"/>
                    <a:pt x="645" y="2936"/>
                    <a:pt x="1465" y="2970"/>
                  </a:cubicBezTo>
                  <a:cubicBezTo>
                    <a:pt x="1489" y="2971"/>
                    <a:pt x="1513" y="2971"/>
                    <a:pt x="1537" y="2971"/>
                  </a:cubicBezTo>
                  <a:cubicBezTo>
                    <a:pt x="2324" y="2971"/>
                    <a:pt x="2978" y="2344"/>
                    <a:pt x="3009" y="1548"/>
                  </a:cubicBezTo>
                  <a:cubicBezTo>
                    <a:pt x="3043" y="730"/>
                    <a:pt x="2407" y="36"/>
                    <a:pt x="1589" y="2"/>
                  </a:cubicBezTo>
                  <a:cubicBezTo>
                    <a:pt x="1569" y="1"/>
                    <a:pt x="1549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9"/>
            <p:cNvSpPr/>
            <p:nvPr/>
          </p:nvSpPr>
          <p:spPr>
            <a:xfrm>
              <a:off x="4315476" y="2691425"/>
              <a:ext cx="221119" cy="147166"/>
            </a:xfrm>
            <a:custGeom>
              <a:avLst/>
              <a:gdLst/>
              <a:ahLst/>
              <a:cxnLst/>
              <a:rect l="l" t="t" r="r" b="b"/>
              <a:pathLst>
                <a:path w="1196" h="796" extrusionOk="0">
                  <a:moveTo>
                    <a:pt x="317" y="0"/>
                  </a:moveTo>
                  <a:cubicBezTo>
                    <a:pt x="282" y="0"/>
                    <a:pt x="249" y="24"/>
                    <a:pt x="235" y="61"/>
                  </a:cubicBezTo>
                  <a:lnTo>
                    <a:pt x="35" y="494"/>
                  </a:lnTo>
                  <a:cubicBezTo>
                    <a:pt x="0" y="554"/>
                    <a:pt x="43" y="620"/>
                    <a:pt x="101" y="636"/>
                  </a:cubicBezTo>
                  <a:lnTo>
                    <a:pt x="1021" y="794"/>
                  </a:lnTo>
                  <a:cubicBezTo>
                    <a:pt x="1026" y="795"/>
                    <a:pt x="1031" y="796"/>
                    <a:pt x="1036" y="796"/>
                  </a:cubicBezTo>
                  <a:cubicBezTo>
                    <a:pt x="1081" y="796"/>
                    <a:pt x="1122" y="757"/>
                    <a:pt x="1130" y="712"/>
                  </a:cubicBezTo>
                  <a:lnTo>
                    <a:pt x="1188" y="243"/>
                  </a:lnTo>
                  <a:cubicBezTo>
                    <a:pt x="1196" y="193"/>
                    <a:pt x="1162" y="143"/>
                    <a:pt x="1111" y="135"/>
                  </a:cubicBezTo>
                  <a:lnTo>
                    <a:pt x="335" y="2"/>
                  </a:lnTo>
                  <a:cubicBezTo>
                    <a:pt x="329" y="1"/>
                    <a:pt x="323" y="0"/>
                    <a:pt x="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9"/>
            <p:cNvSpPr/>
            <p:nvPr/>
          </p:nvSpPr>
          <p:spPr>
            <a:xfrm>
              <a:off x="4206211" y="2686988"/>
              <a:ext cx="134225" cy="119249"/>
            </a:xfrm>
            <a:custGeom>
              <a:avLst/>
              <a:gdLst/>
              <a:ahLst/>
              <a:cxnLst/>
              <a:rect l="l" t="t" r="r" b="b"/>
              <a:pathLst>
                <a:path w="726" h="645" extrusionOk="0">
                  <a:moveTo>
                    <a:pt x="533" y="0"/>
                  </a:moveTo>
                  <a:cubicBezTo>
                    <a:pt x="517" y="0"/>
                    <a:pt x="499" y="8"/>
                    <a:pt x="491" y="16"/>
                  </a:cubicBezTo>
                  <a:lnTo>
                    <a:pt x="32" y="560"/>
                  </a:lnTo>
                  <a:cubicBezTo>
                    <a:pt x="0" y="592"/>
                    <a:pt x="28" y="645"/>
                    <a:pt x="73" y="645"/>
                  </a:cubicBezTo>
                  <a:cubicBezTo>
                    <a:pt x="76" y="645"/>
                    <a:pt x="79" y="645"/>
                    <a:pt x="82" y="644"/>
                  </a:cubicBezTo>
                  <a:lnTo>
                    <a:pt x="441" y="586"/>
                  </a:lnTo>
                  <a:cubicBezTo>
                    <a:pt x="467" y="586"/>
                    <a:pt x="483" y="568"/>
                    <a:pt x="499" y="544"/>
                  </a:cubicBezTo>
                  <a:lnTo>
                    <a:pt x="710" y="109"/>
                  </a:lnTo>
                  <a:cubicBezTo>
                    <a:pt x="726" y="58"/>
                    <a:pt x="692" y="8"/>
                    <a:pt x="642" y="8"/>
                  </a:cubicBezTo>
                  <a:lnTo>
                    <a:pt x="5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9"/>
            <p:cNvSpPr/>
            <p:nvPr/>
          </p:nvSpPr>
          <p:spPr>
            <a:xfrm>
              <a:off x="4150192" y="2685509"/>
              <a:ext cx="129788" cy="119064"/>
            </a:xfrm>
            <a:custGeom>
              <a:avLst/>
              <a:gdLst/>
              <a:ahLst/>
              <a:cxnLst/>
              <a:rect l="l" t="t" r="r" b="b"/>
              <a:pathLst>
                <a:path w="702" h="644" extrusionOk="0">
                  <a:moveTo>
                    <a:pt x="586" y="0"/>
                  </a:moveTo>
                  <a:cubicBezTo>
                    <a:pt x="570" y="0"/>
                    <a:pt x="544" y="8"/>
                    <a:pt x="536" y="24"/>
                  </a:cubicBezTo>
                  <a:lnTo>
                    <a:pt x="10" y="602"/>
                  </a:lnTo>
                  <a:cubicBezTo>
                    <a:pt x="0" y="618"/>
                    <a:pt x="10" y="636"/>
                    <a:pt x="26" y="636"/>
                  </a:cubicBezTo>
                  <a:lnTo>
                    <a:pt x="160" y="644"/>
                  </a:lnTo>
                  <a:cubicBezTo>
                    <a:pt x="185" y="644"/>
                    <a:pt x="201" y="636"/>
                    <a:pt x="211" y="618"/>
                  </a:cubicBezTo>
                  <a:lnTo>
                    <a:pt x="694" y="34"/>
                  </a:lnTo>
                  <a:cubicBezTo>
                    <a:pt x="702" y="24"/>
                    <a:pt x="694" y="8"/>
                    <a:pt x="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9"/>
            <p:cNvSpPr/>
            <p:nvPr/>
          </p:nvSpPr>
          <p:spPr>
            <a:xfrm>
              <a:off x="4562848" y="2730251"/>
              <a:ext cx="210027" cy="131636"/>
            </a:xfrm>
            <a:custGeom>
              <a:avLst/>
              <a:gdLst/>
              <a:ahLst/>
              <a:cxnLst/>
              <a:rect l="l" t="t" r="r" b="b"/>
              <a:pathLst>
                <a:path w="1136" h="712" extrusionOk="0">
                  <a:moveTo>
                    <a:pt x="150" y="1"/>
                  </a:moveTo>
                  <a:cubicBezTo>
                    <a:pt x="92" y="1"/>
                    <a:pt x="50" y="33"/>
                    <a:pt x="42" y="93"/>
                  </a:cubicBezTo>
                  <a:lnTo>
                    <a:pt x="0" y="552"/>
                  </a:lnTo>
                  <a:cubicBezTo>
                    <a:pt x="0" y="611"/>
                    <a:pt x="42" y="661"/>
                    <a:pt x="92" y="661"/>
                  </a:cubicBezTo>
                  <a:lnTo>
                    <a:pt x="1019" y="711"/>
                  </a:lnTo>
                  <a:cubicBezTo>
                    <a:pt x="1023" y="711"/>
                    <a:pt x="1027" y="712"/>
                    <a:pt x="1031" y="712"/>
                  </a:cubicBezTo>
                  <a:cubicBezTo>
                    <a:pt x="1093" y="712"/>
                    <a:pt x="1136" y="657"/>
                    <a:pt x="1119" y="595"/>
                  </a:cubicBezTo>
                  <a:lnTo>
                    <a:pt x="1019" y="125"/>
                  </a:lnTo>
                  <a:cubicBezTo>
                    <a:pt x="1011" y="83"/>
                    <a:pt x="977" y="51"/>
                    <a:pt x="927" y="43"/>
                  </a:cubicBezTo>
                  <a:lnTo>
                    <a:pt x="1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9"/>
            <p:cNvSpPr/>
            <p:nvPr/>
          </p:nvSpPr>
          <p:spPr>
            <a:xfrm>
              <a:off x="4769916" y="2746705"/>
              <a:ext cx="109081" cy="138662"/>
            </a:xfrm>
            <a:custGeom>
              <a:avLst/>
              <a:gdLst/>
              <a:ahLst/>
              <a:cxnLst/>
              <a:rect l="l" t="t" r="r" b="b"/>
              <a:pathLst>
                <a:path w="590" h="750" extrusionOk="0">
                  <a:moveTo>
                    <a:pt x="70" y="0"/>
                  </a:moveTo>
                  <a:cubicBezTo>
                    <a:pt x="30" y="0"/>
                    <a:pt x="0" y="43"/>
                    <a:pt x="7" y="86"/>
                  </a:cubicBezTo>
                  <a:lnTo>
                    <a:pt x="117" y="564"/>
                  </a:lnTo>
                  <a:cubicBezTo>
                    <a:pt x="117" y="580"/>
                    <a:pt x="133" y="606"/>
                    <a:pt x="158" y="614"/>
                  </a:cubicBezTo>
                  <a:lnTo>
                    <a:pt x="500" y="746"/>
                  </a:lnTo>
                  <a:cubicBezTo>
                    <a:pt x="506" y="749"/>
                    <a:pt x="513" y="750"/>
                    <a:pt x="519" y="750"/>
                  </a:cubicBezTo>
                  <a:cubicBezTo>
                    <a:pt x="555" y="750"/>
                    <a:pt x="589" y="708"/>
                    <a:pt x="569" y="672"/>
                  </a:cubicBezTo>
                  <a:lnTo>
                    <a:pt x="242" y="44"/>
                  </a:lnTo>
                  <a:cubicBezTo>
                    <a:pt x="234" y="36"/>
                    <a:pt x="218" y="20"/>
                    <a:pt x="200" y="20"/>
                  </a:cubicBezTo>
                  <a:lnTo>
                    <a:pt x="91" y="4"/>
                  </a:lnTo>
                  <a:cubicBezTo>
                    <a:pt x="84" y="2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9"/>
            <p:cNvSpPr/>
            <p:nvPr/>
          </p:nvSpPr>
          <p:spPr>
            <a:xfrm>
              <a:off x="4830003" y="2754840"/>
              <a:ext cx="102240" cy="142544"/>
            </a:xfrm>
            <a:custGeom>
              <a:avLst/>
              <a:gdLst/>
              <a:ahLst/>
              <a:cxnLst/>
              <a:rect l="l" t="t" r="r" b="b"/>
              <a:pathLst>
                <a:path w="553" h="771" extrusionOk="0">
                  <a:moveTo>
                    <a:pt x="25" y="0"/>
                  </a:moveTo>
                  <a:cubicBezTo>
                    <a:pt x="17" y="0"/>
                    <a:pt x="1" y="18"/>
                    <a:pt x="9" y="34"/>
                  </a:cubicBezTo>
                  <a:lnTo>
                    <a:pt x="352" y="712"/>
                  </a:lnTo>
                  <a:cubicBezTo>
                    <a:pt x="360" y="728"/>
                    <a:pt x="376" y="736"/>
                    <a:pt x="394" y="744"/>
                  </a:cubicBezTo>
                  <a:lnTo>
                    <a:pt x="526" y="770"/>
                  </a:lnTo>
                  <a:cubicBezTo>
                    <a:pt x="544" y="770"/>
                    <a:pt x="552" y="752"/>
                    <a:pt x="544" y="736"/>
                  </a:cubicBezTo>
                  <a:lnTo>
                    <a:pt x="167" y="50"/>
                  </a:lnTo>
                  <a:cubicBezTo>
                    <a:pt x="159" y="34"/>
                    <a:pt x="143" y="26"/>
                    <a:pt x="117" y="18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9"/>
            <p:cNvSpPr/>
            <p:nvPr/>
          </p:nvSpPr>
          <p:spPr>
            <a:xfrm>
              <a:off x="5821894" y="3567396"/>
              <a:ext cx="224078" cy="221304"/>
            </a:xfrm>
            <a:custGeom>
              <a:avLst/>
              <a:gdLst/>
              <a:ahLst/>
              <a:cxnLst/>
              <a:rect l="l" t="t" r="r" b="b"/>
              <a:pathLst>
                <a:path w="1212" h="1197" extrusionOk="0">
                  <a:moveTo>
                    <a:pt x="611" y="1"/>
                  </a:moveTo>
                  <a:cubicBezTo>
                    <a:pt x="293" y="1"/>
                    <a:pt x="24" y="249"/>
                    <a:pt x="8" y="579"/>
                  </a:cubicBezTo>
                  <a:cubicBezTo>
                    <a:pt x="0" y="903"/>
                    <a:pt x="251" y="1180"/>
                    <a:pt x="576" y="1196"/>
                  </a:cubicBezTo>
                  <a:cubicBezTo>
                    <a:pt x="581" y="1196"/>
                    <a:pt x="586" y="1196"/>
                    <a:pt x="592" y="1196"/>
                  </a:cubicBezTo>
                  <a:cubicBezTo>
                    <a:pt x="919" y="1196"/>
                    <a:pt x="1186" y="949"/>
                    <a:pt x="1204" y="629"/>
                  </a:cubicBezTo>
                  <a:cubicBezTo>
                    <a:pt x="1212" y="294"/>
                    <a:pt x="961" y="17"/>
                    <a:pt x="626" y="1"/>
                  </a:cubicBezTo>
                  <a:cubicBezTo>
                    <a:pt x="621" y="1"/>
                    <a:pt x="616" y="1"/>
                    <a:pt x="6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9"/>
            <p:cNvSpPr/>
            <p:nvPr/>
          </p:nvSpPr>
          <p:spPr>
            <a:xfrm>
              <a:off x="6669763" y="3355706"/>
              <a:ext cx="124056" cy="204110"/>
            </a:xfrm>
            <a:custGeom>
              <a:avLst/>
              <a:gdLst/>
              <a:ahLst/>
              <a:cxnLst/>
              <a:rect l="l" t="t" r="r" b="b"/>
              <a:pathLst>
                <a:path w="671" h="1104" extrusionOk="0">
                  <a:moveTo>
                    <a:pt x="1" y="1"/>
                  </a:moveTo>
                  <a:lnTo>
                    <a:pt x="9" y="779"/>
                  </a:lnTo>
                  <a:cubicBezTo>
                    <a:pt x="9" y="962"/>
                    <a:pt x="151" y="1104"/>
                    <a:pt x="336" y="1104"/>
                  </a:cubicBezTo>
                  <a:lnTo>
                    <a:pt x="344" y="1104"/>
                  </a:lnTo>
                  <a:cubicBezTo>
                    <a:pt x="528" y="1104"/>
                    <a:pt x="670" y="954"/>
                    <a:pt x="670" y="77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9"/>
            <p:cNvSpPr/>
            <p:nvPr/>
          </p:nvSpPr>
          <p:spPr>
            <a:xfrm>
              <a:off x="2220764" y="2815296"/>
              <a:ext cx="162512" cy="214094"/>
            </a:xfrm>
            <a:custGeom>
              <a:avLst/>
              <a:gdLst/>
              <a:ahLst/>
              <a:cxnLst/>
              <a:rect l="l" t="t" r="r" b="b"/>
              <a:pathLst>
                <a:path w="879" h="1158" extrusionOk="0">
                  <a:moveTo>
                    <a:pt x="227" y="0"/>
                  </a:moveTo>
                  <a:lnTo>
                    <a:pt x="42" y="752"/>
                  </a:lnTo>
                  <a:cubicBezTo>
                    <a:pt x="0" y="927"/>
                    <a:pt x="108" y="1103"/>
                    <a:pt x="285" y="1145"/>
                  </a:cubicBezTo>
                  <a:lnTo>
                    <a:pt x="293" y="1145"/>
                  </a:lnTo>
                  <a:cubicBezTo>
                    <a:pt x="322" y="1154"/>
                    <a:pt x="351" y="1158"/>
                    <a:pt x="380" y="1158"/>
                  </a:cubicBezTo>
                  <a:cubicBezTo>
                    <a:pt x="524" y="1158"/>
                    <a:pt x="651" y="1058"/>
                    <a:pt x="686" y="911"/>
                  </a:cubicBezTo>
                  <a:lnTo>
                    <a:pt x="878" y="159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9"/>
            <p:cNvSpPr/>
            <p:nvPr/>
          </p:nvSpPr>
          <p:spPr>
            <a:xfrm>
              <a:off x="5863308" y="3273804"/>
              <a:ext cx="165655" cy="153452"/>
            </a:xfrm>
            <a:custGeom>
              <a:avLst/>
              <a:gdLst/>
              <a:ahLst/>
              <a:cxnLst/>
              <a:rect l="l" t="t" r="r" b="b"/>
              <a:pathLst>
                <a:path w="896" h="830" extrusionOk="0">
                  <a:moveTo>
                    <a:pt x="456" y="1"/>
                  </a:moveTo>
                  <a:cubicBezTo>
                    <a:pt x="227" y="1"/>
                    <a:pt x="27" y="190"/>
                    <a:pt x="19" y="420"/>
                  </a:cubicBezTo>
                  <a:lnTo>
                    <a:pt x="1" y="787"/>
                  </a:lnTo>
                  <a:lnTo>
                    <a:pt x="871" y="829"/>
                  </a:lnTo>
                  <a:lnTo>
                    <a:pt x="887" y="462"/>
                  </a:lnTo>
                  <a:cubicBezTo>
                    <a:pt x="895" y="219"/>
                    <a:pt x="711" y="19"/>
                    <a:pt x="470" y="1"/>
                  </a:cubicBezTo>
                  <a:cubicBezTo>
                    <a:pt x="466" y="1"/>
                    <a:pt x="461" y="1"/>
                    <a:pt x="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9"/>
            <p:cNvSpPr/>
            <p:nvPr/>
          </p:nvSpPr>
          <p:spPr>
            <a:xfrm>
              <a:off x="3071960" y="2921049"/>
              <a:ext cx="182664" cy="166209"/>
            </a:xfrm>
            <a:custGeom>
              <a:avLst/>
              <a:gdLst/>
              <a:ahLst/>
              <a:cxnLst/>
              <a:rect l="l" t="t" r="r" b="b"/>
              <a:pathLst>
                <a:path w="988" h="899" extrusionOk="0">
                  <a:moveTo>
                    <a:pt x="508" y="0"/>
                  </a:moveTo>
                  <a:cubicBezTo>
                    <a:pt x="317" y="0"/>
                    <a:pt x="134" y="138"/>
                    <a:pt x="85" y="331"/>
                  </a:cubicBezTo>
                  <a:lnTo>
                    <a:pt x="0" y="690"/>
                  </a:lnTo>
                  <a:lnTo>
                    <a:pt x="845" y="898"/>
                  </a:lnTo>
                  <a:lnTo>
                    <a:pt x="929" y="547"/>
                  </a:lnTo>
                  <a:cubicBezTo>
                    <a:pt x="987" y="315"/>
                    <a:pt x="845" y="72"/>
                    <a:pt x="610" y="14"/>
                  </a:cubicBezTo>
                  <a:cubicBezTo>
                    <a:pt x="576" y="5"/>
                    <a:pt x="542" y="0"/>
                    <a:pt x="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9"/>
            <p:cNvSpPr/>
            <p:nvPr/>
          </p:nvSpPr>
          <p:spPr>
            <a:xfrm>
              <a:off x="2985620" y="3210574"/>
              <a:ext cx="225557" cy="219640"/>
            </a:xfrm>
            <a:custGeom>
              <a:avLst/>
              <a:gdLst/>
              <a:ahLst/>
              <a:cxnLst/>
              <a:rect l="l" t="t" r="r" b="b"/>
              <a:pathLst>
                <a:path w="1220" h="1188" extrusionOk="0">
                  <a:moveTo>
                    <a:pt x="602" y="1"/>
                  </a:moveTo>
                  <a:cubicBezTo>
                    <a:pt x="291" y="1"/>
                    <a:pt x="32" y="253"/>
                    <a:pt x="16" y="569"/>
                  </a:cubicBezTo>
                  <a:cubicBezTo>
                    <a:pt x="0" y="894"/>
                    <a:pt x="259" y="1171"/>
                    <a:pt x="584" y="1187"/>
                  </a:cubicBezTo>
                  <a:cubicBezTo>
                    <a:pt x="595" y="1188"/>
                    <a:pt x="606" y="1188"/>
                    <a:pt x="616" y="1188"/>
                  </a:cubicBezTo>
                  <a:cubicBezTo>
                    <a:pt x="936" y="1188"/>
                    <a:pt x="1196" y="934"/>
                    <a:pt x="1203" y="620"/>
                  </a:cubicBezTo>
                  <a:cubicBezTo>
                    <a:pt x="1219" y="293"/>
                    <a:pt x="969" y="10"/>
                    <a:pt x="634" y="2"/>
                  </a:cubicBezTo>
                  <a:cubicBezTo>
                    <a:pt x="623" y="1"/>
                    <a:pt x="612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" name="Content Placeholder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9864" r="34205" b="37289"/>
          <a:stretch/>
        </p:blipFill>
        <p:spPr>
          <a:xfrm>
            <a:off x="3782836" y="50202"/>
            <a:ext cx="1183306" cy="793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31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8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national Civil Aviation Day by Slidesgo">
  <a:themeElements>
    <a:clrScheme name="Simple Light">
      <a:dk1>
        <a:srgbClr val="FCBC5D"/>
      </a:dk1>
      <a:lt1>
        <a:srgbClr val="F27243"/>
      </a:lt1>
      <a:dk2>
        <a:srgbClr val="0F4B7E"/>
      </a:dk2>
      <a:lt2>
        <a:srgbClr val="020E2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446</Words>
  <Application>Microsoft Office PowerPoint</Application>
  <PresentationFormat>On-screen Show (16:9)</PresentationFormat>
  <Paragraphs>101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Lato Black</vt:lpstr>
      <vt:lpstr>Bebas Neue</vt:lpstr>
      <vt:lpstr>YouTube Sans</vt:lpstr>
      <vt:lpstr>Segoe UI Variable Display Semib</vt:lpstr>
      <vt:lpstr>Arial</vt:lpstr>
      <vt:lpstr>Poppins Medium</vt:lpstr>
      <vt:lpstr>Lato</vt:lpstr>
      <vt:lpstr>Poppins Black</vt:lpstr>
      <vt:lpstr>Wingdings</vt:lpstr>
      <vt:lpstr>International Civil Aviation Day by Slidesgo</vt:lpstr>
      <vt:lpstr>Flight Delay Insurance System</vt:lpstr>
      <vt:lpstr>PowerPoint Presentation</vt:lpstr>
      <vt:lpstr>PowerPoint Presentation</vt:lpstr>
      <vt:lpstr>PowerPoint Presentation</vt:lpstr>
      <vt:lpstr>PowerPoint Presentation</vt:lpstr>
      <vt:lpstr>IMPLEMENTATION STACK</vt:lpstr>
      <vt:lpstr>PowerPoint Presentation</vt:lpstr>
      <vt:lpstr>Live Demo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Insurance System</dc:title>
  <cp:lastModifiedBy>Microsoft account</cp:lastModifiedBy>
  <cp:revision>31</cp:revision>
  <dcterms:modified xsi:type="dcterms:W3CDTF">2025-02-26T06:07:59Z</dcterms:modified>
</cp:coreProperties>
</file>