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8" r:id="rId2"/>
    <p:sldId id="259" r:id="rId3"/>
    <p:sldId id="260" r:id="rId4"/>
    <p:sldId id="272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17D08-0D01-45DB-9488-F225F32729E8}" v="51" dt="2024-01-23T17:05:11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Simha" userId="c53d584e5085243b" providerId="LiveId" clId="{F6617D08-0D01-45DB-9488-F225F32729E8}"/>
    <pc:docChg chg="undo custSel addSld delSld modSld">
      <pc:chgData name="Vinay Simha" userId="c53d584e5085243b" providerId="LiveId" clId="{F6617D08-0D01-45DB-9488-F225F32729E8}" dt="2024-01-23T17:15:56.830" v="3696" actId="123"/>
      <pc:docMkLst>
        <pc:docMk/>
      </pc:docMkLst>
      <pc:sldChg chg="modSp mod">
        <pc:chgData name="Vinay Simha" userId="c53d584e5085243b" providerId="LiveId" clId="{F6617D08-0D01-45DB-9488-F225F32729E8}" dt="2024-01-23T12:17:54.497" v="8" actId="207"/>
        <pc:sldMkLst>
          <pc:docMk/>
          <pc:sldMk cId="3651762586" sldId="258"/>
        </pc:sldMkLst>
        <pc:spChg chg="mod">
          <ac:chgData name="Vinay Simha" userId="c53d584e5085243b" providerId="LiveId" clId="{F6617D08-0D01-45DB-9488-F225F32729E8}" dt="2024-01-23T12:17:54.497" v="8" actId="207"/>
          <ac:spMkLst>
            <pc:docMk/>
            <pc:sldMk cId="3651762586" sldId="258"/>
            <ac:spMk id="2" creationId="{A87F83EC-CABD-C609-224E-AA9DEF54ED08}"/>
          </ac:spMkLst>
        </pc:spChg>
        <pc:spChg chg="mod">
          <ac:chgData name="Vinay Simha" userId="c53d584e5085243b" providerId="LiveId" clId="{F6617D08-0D01-45DB-9488-F225F32729E8}" dt="2024-01-23T12:17:32.178" v="5" actId="1076"/>
          <ac:spMkLst>
            <pc:docMk/>
            <pc:sldMk cId="3651762586" sldId="258"/>
            <ac:spMk id="4" creationId="{29C7F21A-7335-130A-5DFF-756BA98878D2}"/>
          </ac:spMkLst>
        </pc:spChg>
        <pc:spChg chg="mod">
          <ac:chgData name="Vinay Simha" userId="c53d584e5085243b" providerId="LiveId" clId="{F6617D08-0D01-45DB-9488-F225F32729E8}" dt="2024-01-23T12:17:34.599" v="6" actId="1076"/>
          <ac:spMkLst>
            <pc:docMk/>
            <pc:sldMk cId="3651762586" sldId="258"/>
            <ac:spMk id="6" creationId="{F8C2A798-8E68-D3A2-840A-9C40459D623F}"/>
          </ac:spMkLst>
        </pc:spChg>
      </pc:sldChg>
      <pc:sldChg chg="modSp mod">
        <pc:chgData name="Vinay Simha" userId="c53d584e5085243b" providerId="LiveId" clId="{F6617D08-0D01-45DB-9488-F225F32729E8}" dt="2024-01-23T17:15:25.802" v="3694" actId="20577"/>
        <pc:sldMkLst>
          <pc:docMk/>
          <pc:sldMk cId="2810465576" sldId="259"/>
        </pc:sldMkLst>
        <pc:spChg chg="mod">
          <ac:chgData name="Vinay Simha" userId="c53d584e5085243b" providerId="LiveId" clId="{F6617D08-0D01-45DB-9488-F225F32729E8}" dt="2024-01-23T12:21:42.461" v="74" actId="113"/>
          <ac:spMkLst>
            <pc:docMk/>
            <pc:sldMk cId="2810465576" sldId="259"/>
            <ac:spMk id="3" creationId="{1EF8730E-1572-7D59-B467-F9BC458A8FB1}"/>
          </ac:spMkLst>
        </pc:spChg>
        <pc:spChg chg="mod">
          <ac:chgData name="Vinay Simha" userId="c53d584e5085243b" providerId="LiveId" clId="{F6617D08-0D01-45DB-9488-F225F32729E8}" dt="2024-01-23T12:18:34.676" v="11" actId="1076"/>
          <ac:spMkLst>
            <pc:docMk/>
            <pc:sldMk cId="2810465576" sldId="259"/>
            <ac:spMk id="4" creationId="{F47A6BC4-A940-6A7B-CAD2-36C2247042D0}"/>
          </ac:spMkLst>
        </pc:spChg>
        <pc:spChg chg="mod">
          <ac:chgData name="Vinay Simha" userId="c53d584e5085243b" providerId="LiveId" clId="{F6617D08-0D01-45DB-9488-F225F32729E8}" dt="2024-01-23T12:21:46.889" v="77" actId="115"/>
          <ac:spMkLst>
            <pc:docMk/>
            <pc:sldMk cId="2810465576" sldId="259"/>
            <ac:spMk id="5" creationId="{97C43953-43B0-72BE-41B7-C7884EDF2261}"/>
          </ac:spMkLst>
        </pc:spChg>
        <pc:spChg chg="mod">
          <ac:chgData name="Vinay Simha" userId="c53d584e5085243b" providerId="LiveId" clId="{F6617D08-0D01-45DB-9488-F225F32729E8}" dt="2024-01-23T17:15:25.802" v="3694" actId="20577"/>
          <ac:spMkLst>
            <pc:docMk/>
            <pc:sldMk cId="2810465576" sldId="259"/>
            <ac:spMk id="7" creationId="{D0187414-D25B-C0CF-7BA3-8A8C14403780}"/>
          </ac:spMkLst>
        </pc:spChg>
        <pc:spChg chg="mod">
          <ac:chgData name="Vinay Simha" userId="c53d584e5085243b" providerId="LiveId" clId="{F6617D08-0D01-45DB-9488-F225F32729E8}" dt="2024-01-23T12:21:49.342" v="78" actId="113"/>
          <ac:spMkLst>
            <pc:docMk/>
            <pc:sldMk cId="2810465576" sldId="259"/>
            <ac:spMk id="9" creationId="{5C674345-DF2C-980F-A7DB-60E83F28CB8A}"/>
          </ac:spMkLst>
        </pc:spChg>
        <pc:spChg chg="mod">
          <ac:chgData name="Vinay Simha" userId="c53d584e5085243b" providerId="LiveId" clId="{F6617D08-0D01-45DB-9488-F225F32729E8}" dt="2024-01-23T12:20:31.958" v="35" actId="14100"/>
          <ac:spMkLst>
            <pc:docMk/>
            <pc:sldMk cId="2810465576" sldId="259"/>
            <ac:spMk id="10" creationId="{DA0BEF9F-E528-B2A7-A180-3A874DDEB691}"/>
          </ac:spMkLst>
        </pc:spChg>
      </pc:sldChg>
      <pc:sldChg chg="modSp mod">
        <pc:chgData name="Vinay Simha" userId="c53d584e5085243b" providerId="LiveId" clId="{F6617D08-0D01-45DB-9488-F225F32729E8}" dt="2024-01-23T17:15:56.830" v="3696" actId="123"/>
        <pc:sldMkLst>
          <pc:docMk/>
          <pc:sldMk cId="1094251879" sldId="260"/>
        </pc:sldMkLst>
        <pc:spChg chg="mod">
          <ac:chgData name="Vinay Simha" userId="c53d584e5085243b" providerId="LiveId" clId="{F6617D08-0D01-45DB-9488-F225F32729E8}" dt="2024-01-23T17:15:56.830" v="3696" actId="123"/>
          <ac:spMkLst>
            <pc:docMk/>
            <pc:sldMk cId="1094251879" sldId="260"/>
            <ac:spMk id="2" creationId="{90AACA40-AFE8-498E-D647-CDA914F54612}"/>
          </ac:spMkLst>
        </pc:spChg>
      </pc:sldChg>
      <pc:sldChg chg="addSp modSp mod setBg">
        <pc:chgData name="Vinay Simha" userId="c53d584e5085243b" providerId="LiveId" clId="{F6617D08-0D01-45DB-9488-F225F32729E8}" dt="2024-01-23T17:03:23.494" v="2937"/>
        <pc:sldMkLst>
          <pc:docMk/>
          <pc:sldMk cId="1232289699" sldId="261"/>
        </pc:sldMkLst>
        <pc:spChg chg="mod">
          <ac:chgData name="Vinay Simha" userId="c53d584e5085243b" providerId="LiveId" clId="{F6617D08-0D01-45DB-9488-F225F32729E8}" dt="2024-01-23T12:26:15.686" v="111" actId="1076"/>
          <ac:spMkLst>
            <pc:docMk/>
            <pc:sldMk cId="1232289699" sldId="261"/>
            <ac:spMk id="2" creationId="{2977C7BD-27C5-8787-93AE-A180D83B9BF4}"/>
          </ac:spMkLst>
        </pc:spChg>
        <pc:picChg chg="mod">
          <ac:chgData name="Vinay Simha" userId="c53d584e5085243b" providerId="LiveId" clId="{F6617D08-0D01-45DB-9488-F225F32729E8}" dt="2024-01-23T12:23:18.808" v="92" actId="1076"/>
          <ac:picMkLst>
            <pc:docMk/>
            <pc:sldMk cId="1232289699" sldId="261"/>
            <ac:picMk id="6" creationId="{4156FFA5-BE0B-5B05-CCC0-2F1910DF625D}"/>
          </ac:picMkLst>
        </pc:picChg>
        <pc:picChg chg="mod">
          <ac:chgData name="Vinay Simha" userId="c53d584e5085243b" providerId="LiveId" clId="{F6617D08-0D01-45DB-9488-F225F32729E8}" dt="2024-01-23T12:23:04.621" v="89" actId="1076"/>
          <ac:picMkLst>
            <pc:docMk/>
            <pc:sldMk cId="1232289699" sldId="261"/>
            <ac:picMk id="8" creationId="{8D6916FB-88A4-9FED-3A63-66E132A6768A}"/>
          </ac:picMkLst>
        </pc:picChg>
        <pc:picChg chg="mod">
          <ac:chgData name="Vinay Simha" userId="c53d584e5085243b" providerId="LiveId" clId="{F6617D08-0D01-45DB-9488-F225F32729E8}" dt="2024-01-23T12:23:02.929" v="88" actId="1076"/>
          <ac:picMkLst>
            <pc:docMk/>
            <pc:sldMk cId="1232289699" sldId="261"/>
            <ac:picMk id="10" creationId="{DA65991B-A76F-5200-5E86-331A2C59F61D}"/>
          </ac:picMkLst>
        </pc:picChg>
        <pc:picChg chg="mod">
          <ac:chgData name="Vinay Simha" userId="c53d584e5085243b" providerId="LiveId" clId="{F6617D08-0D01-45DB-9488-F225F32729E8}" dt="2024-01-23T12:23:22.434" v="93" actId="1076"/>
          <ac:picMkLst>
            <pc:docMk/>
            <pc:sldMk cId="1232289699" sldId="261"/>
            <ac:picMk id="12" creationId="{D7681670-464B-62CA-101D-F51E41C17E95}"/>
          </ac:picMkLst>
        </pc:picChg>
        <pc:picChg chg="mod">
          <ac:chgData name="Vinay Simha" userId="c53d584e5085243b" providerId="LiveId" clId="{F6617D08-0D01-45DB-9488-F225F32729E8}" dt="2024-01-23T12:23:32.325" v="95" actId="1076"/>
          <ac:picMkLst>
            <pc:docMk/>
            <pc:sldMk cId="1232289699" sldId="261"/>
            <ac:picMk id="14" creationId="{D9F76900-611F-17AF-DC62-7BCC362A0F84}"/>
          </ac:picMkLst>
        </pc:picChg>
        <pc:cxnChg chg="add mod">
          <ac:chgData name="Vinay Simha" userId="c53d584e5085243b" providerId="LiveId" clId="{F6617D08-0D01-45DB-9488-F225F32729E8}" dt="2024-01-23T12:23:18.808" v="92" actId="1076"/>
          <ac:cxnSpMkLst>
            <pc:docMk/>
            <pc:sldMk cId="1232289699" sldId="261"/>
            <ac:cxnSpMk id="24" creationId="{683912B6-9C17-3903-68BB-6D6B4DAE8CC4}"/>
          </ac:cxnSpMkLst>
        </pc:cxnChg>
        <pc:cxnChg chg="add mod">
          <ac:chgData name="Vinay Simha" userId="c53d584e5085243b" providerId="LiveId" clId="{F6617D08-0D01-45DB-9488-F225F32729E8}" dt="2024-01-23T12:23:18.808" v="92" actId="1076"/>
          <ac:cxnSpMkLst>
            <pc:docMk/>
            <pc:sldMk cId="1232289699" sldId="261"/>
            <ac:cxnSpMk id="26" creationId="{553B2D2A-A528-B157-D0D3-2B2A4D82BC71}"/>
          </ac:cxnSpMkLst>
        </pc:cxnChg>
        <pc:cxnChg chg="add mod">
          <ac:chgData name="Vinay Simha" userId="c53d584e5085243b" providerId="LiveId" clId="{F6617D08-0D01-45DB-9488-F225F32729E8}" dt="2024-01-23T12:23:04.621" v="89" actId="1076"/>
          <ac:cxnSpMkLst>
            <pc:docMk/>
            <pc:sldMk cId="1232289699" sldId="261"/>
            <ac:cxnSpMk id="28" creationId="{1E909C83-A396-4FA3-CEB3-A734543A7344}"/>
          </ac:cxnSpMkLst>
        </pc:cxnChg>
        <pc:cxnChg chg="add mod">
          <ac:chgData name="Vinay Simha" userId="c53d584e5085243b" providerId="LiveId" clId="{F6617D08-0D01-45DB-9488-F225F32729E8}" dt="2024-01-23T12:23:22.434" v="93" actId="1076"/>
          <ac:cxnSpMkLst>
            <pc:docMk/>
            <pc:sldMk cId="1232289699" sldId="261"/>
            <ac:cxnSpMk id="30" creationId="{043F6249-CA07-FDE7-974E-4E5185FEB309}"/>
          </ac:cxnSpMkLst>
        </pc:cxnChg>
        <pc:cxnChg chg="add mod">
          <ac:chgData name="Vinay Simha" userId="c53d584e5085243b" providerId="LiveId" clId="{F6617D08-0D01-45DB-9488-F225F32729E8}" dt="2024-01-23T12:23:32.325" v="95" actId="1076"/>
          <ac:cxnSpMkLst>
            <pc:docMk/>
            <pc:sldMk cId="1232289699" sldId="261"/>
            <ac:cxnSpMk id="42" creationId="{4EA087E9-87F0-EB6C-CB84-0C2FF979E418}"/>
          </ac:cxnSpMkLst>
        </pc:cxnChg>
      </pc:sldChg>
      <pc:sldChg chg="addSp modSp mod">
        <pc:chgData name="Vinay Simha" userId="c53d584e5085243b" providerId="LiveId" clId="{F6617D08-0D01-45DB-9488-F225F32729E8}" dt="2024-01-23T12:29:08.628" v="168" actId="14100"/>
        <pc:sldMkLst>
          <pc:docMk/>
          <pc:sldMk cId="220811279" sldId="262"/>
        </pc:sldMkLst>
        <pc:spChg chg="mod">
          <ac:chgData name="Vinay Simha" userId="c53d584e5085243b" providerId="LiveId" clId="{F6617D08-0D01-45DB-9488-F225F32729E8}" dt="2024-01-23T12:26:35.104" v="116" actId="1076"/>
          <ac:spMkLst>
            <pc:docMk/>
            <pc:sldMk cId="220811279" sldId="262"/>
            <ac:spMk id="6" creationId="{1E3DAC54-54A1-8390-5B21-A21B35F323E6}"/>
          </ac:spMkLst>
        </pc:spChg>
        <pc:spChg chg="mod">
          <ac:chgData name="Vinay Simha" userId="c53d584e5085243b" providerId="LiveId" clId="{F6617D08-0D01-45DB-9488-F225F32729E8}" dt="2024-01-23T12:27:01.236" v="121" actId="113"/>
          <ac:spMkLst>
            <pc:docMk/>
            <pc:sldMk cId="220811279" sldId="262"/>
            <ac:spMk id="7" creationId="{6B2DA2BF-D8F1-F061-5FBA-815E03B03201}"/>
          </ac:spMkLst>
        </pc:spChg>
        <pc:spChg chg="mod">
          <ac:chgData name="Vinay Simha" userId="c53d584e5085243b" providerId="LiveId" clId="{F6617D08-0D01-45DB-9488-F225F32729E8}" dt="2024-01-23T12:27:48.419" v="135" actId="14100"/>
          <ac:spMkLst>
            <pc:docMk/>
            <pc:sldMk cId="220811279" sldId="262"/>
            <ac:spMk id="8" creationId="{071F99E5-4B6B-BC39-95A6-201F10A1EE1B}"/>
          </ac:spMkLst>
        </pc:spChg>
        <pc:spChg chg="mod">
          <ac:chgData name="Vinay Simha" userId="c53d584e5085243b" providerId="LiveId" clId="{F6617D08-0D01-45DB-9488-F225F32729E8}" dt="2024-01-23T12:28:05.097" v="137" actId="113"/>
          <ac:spMkLst>
            <pc:docMk/>
            <pc:sldMk cId="220811279" sldId="262"/>
            <ac:spMk id="14" creationId="{AA9AF29A-5D57-5003-87AE-DF03B6937992}"/>
          </ac:spMkLst>
        </pc:spChg>
        <pc:spChg chg="add mod">
          <ac:chgData name="Vinay Simha" userId="c53d584e5085243b" providerId="LiveId" clId="{F6617D08-0D01-45DB-9488-F225F32729E8}" dt="2024-01-23T12:27:18.312" v="130" actId="1076"/>
          <ac:spMkLst>
            <pc:docMk/>
            <pc:sldMk cId="220811279" sldId="262"/>
            <ac:spMk id="21" creationId="{B36826E6-5E90-ADC1-E1E6-5CAD3F0B548E}"/>
          </ac:spMkLst>
        </pc:spChg>
        <pc:spChg chg="add mod">
          <ac:chgData name="Vinay Simha" userId="c53d584e5085243b" providerId="LiveId" clId="{F6617D08-0D01-45DB-9488-F225F32729E8}" dt="2024-01-23T12:28:44.058" v="158" actId="1076"/>
          <ac:spMkLst>
            <pc:docMk/>
            <pc:sldMk cId="220811279" sldId="262"/>
            <ac:spMk id="22" creationId="{BF4CF878-CD48-60F6-18BC-06988567390D}"/>
          </ac:spMkLst>
        </pc:spChg>
        <pc:spChg chg="add mod">
          <ac:chgData name="Vinay Simha" userId="c53d584e5085243b" providerId="LiveId" clId="{F6617D08-0D01-45DB-9488-F225F32729E8}" dt="2024-01-23T12:28:58.095" v="167" actId="1076"/>
          <ac:spMkLst>
            <pc:docMk/>
            <pc:sldMk cId="220811279" sldId="262"/>
            <ac:spMk id="23" creationId="{82FD95FD-567E-46BA-6F35-722E2F11842E}"/>
          </ac:spMkLst>
        </pc:spChg>
        <pc:picChg chg="mod">
          <ac:chgData name="Vinay Simha" userId="c53d584e5085243b" providerId="LiveId" clId="{F6617D08-0D01-45DB-9488-F225F32729E8}" dt="2024-01-23T12:26:32.717" v="115" actId="14100"/>
          <ac:picMkLst>
            <pc:docMk/>
            <pc:sldMk cId="220811279" sldId="262"/>
            <ac:picMk id="3" creationId="{5559D54C-1EF3-1AA1-1A61-402579AA4140}"/>
          </ac:picMkLst>
        </pc:picChg>
        <pc:picChg chg="mod">
          <ac:chgData name="Vinay Simha" userId="c53d584e5085243b" providerId="LiveId" clId="{F6617D08-0D01-45DB-9488-F225F32729E8}" dt="2024-01-23T12:26:48.578" v="119" actId="14100"/>
          <ac:picMkLst>
            <pc:docMk/>
            <pc:sldMk cId="220811279" sldId="262"/>
            <ac:picMk id="5" creationId="{5A332562-CD3C-9456-988D-0842F247AE53}"/>
          </ac:picMkLst>
        </pc:picChg>
        <pc:picChg chg="mod">
          <ac:chgData name="Vinay Simha" userId="c53d584e5085243b" providerId="LiveId" clId="{F6617D08-0D01-45DB-9488-F225F32729E8}" dt="2024-01-23T12:28:22.624" v="139" actId="1076"/>
          <ac:picMkLst>
            <pc:docMk/>
            <pc:sldMk cId="220811279" sldId="262"/>
            <ac:picMk id="10" creationId="{8A5F5986-372F-5BDB-DD60-B78EB24B8103}"/>
          </ac:picMkLst>
        </pc:picChg>
        <pc:picChg chg="mod">
          <ac:chgData name="Vinay Simha" userId="c53d584e5085243b" providerId="LiveId" clId="{F6617D08-0D01-45DB-9488-F225F32729E8}" dt="2024-01-23T12:29:08.628" v="168" actId="14100"/>
          <ac:picMkLst>
            <pc:docMk/>
            <pc:sldMk cId="220811279" sldId="262"/>
            <ac:picMk id="16" creationId="{199F7473-EC16-2476-4831-18EDACC9E212}"/>
          </ac:picMkLst>
        </pc:picChg>
        <pc:cxnChg chg="add mod">
          <ac:chgData name="Vinay Simha" userId="c53d584e5085243b" providerId="LiveId" clId="{F6617D08-0D01-45DB-9488-F225F32729E8}" dt="2024-01-23T12:26:48.578" v="119" actId="14100"/>
          <ac:cxnSpMkLst>
            <pc:docMk/>
            <pc:sldMk cId="220811279" sldId="262"/>
            <ac:cxnSpMk id="19" creationId="{67FC50B5-BFA5-D1B5-32B9-8C86E8C0B479}"/>
          </ac:cxnSpMkLst>
        </pc:cxnChg>
      </pc:sldChg>
      <pc:sldChg chg="addSp delSp modSp mod">
        <pc:chgData name="Vinay Simha" userId="c53d584e5085243b" providerId="LiveId" clId="{F6617D08-0D01-45DB-9488-F225F32729E8}" dt="2024-01-23T12:30:42.017" v="200" actId="1076"/>
        <pc:sldMkLst>
          <pc:docMk/>
          <pc:sldMk cId="1220602968" sldId="263"/>
        </pc:sldMkLst>
        <pc:spChg chg="mod">
          <ac:chgData name="Vinay Simha" userId="c53d584e5085243b" providerId="LiveId" clId="{F6617D08-0D01-45DB-9488-F225F32729E8}" dt="2024-01-23T12:30:30.024" v="197" actId="20577"/>
          <ac:spMkLst>
            <pc:docMk/>
            <pc:sldMk cId="1220602968" sldId="263"/>
            <ac:spMk id="4" creationId="{EA003B2F-B6BE-C8A5-F0DD-2D4B38DCDBC5}"/>
          </ac:spMkLst>
        </pc:spChg>
        <pc:spChg chg="mod">
          <ac:chgData name="Vinay Simha" userId="c53d584e5085243b" providerId="LiveId" clId="{F6617D08-0D01-45DB-9488-F225F32729E8}" dt="2024-01-23T12:30:42.017" v="200" actId="1076"/>
          <ac:spMkLst>
            <pc:docMk/>
            <pc:sldMk cId="1220602968" sldId="263"/>
            <ac:spMk id="9" creationId="{DE58C5AC-B4FF-8D20-649A-ECCF2D9891CB}"/>
          </ac:spMkLst>
        </pc:spChg>
        <pc:spChg chg="add mod">
          <ac:chgData name="Vinay Simha" userId="c53d584e5085243b" providerId="LiveId" clId="{F6617D08-0D01-45DB-9488-F225F32729E8}" dt="2024-01-23T12:29:29.973" v="179"/>
          <ac:spMkLst>
            <pc:docMk/>
            <pc:sldMk cId="1220602968" sldId="263"/>
            <ac:spMk id="10" creationId="{12A90BC2-8A54-657D-64B0-4BBDA39B72F7}"/>
          </ac:spMkLst>
        </pc:spChg>
        <pc:spChg chg="add mod">
          <ac:chgData name="Vinay Simha" userId="c53d584e5085243b" providerId="LiveId" clId="{F6617D08-0D01-45DB-9488-F225F32729E8}" dt="2024-01-23T12:30:37.441" v="199" actId="1076"/>
          <ac:spMkLst>
            <pc:docMk/>
            <pc:sldMk cId="1220602968" sldId="263"/>
            <ac:spMk id="15" creationId="{B525DB87-9BFE-BA53-3737-1CD58E175B1D}"/>
          </ac:spMkLst>
        </pc:spChg>
        <pc:spChg chg="add mod">
          <ac:chgData name="Vinay Simha" userId="c53d584e5085243b" providerId="LiveId" clId="{F6617D08-0D01-45DB-9488-F225F32729E8}" dt="2024-01-23T12:30:14.600" v="192" actId="1076"/>
          <ac:spMkLst>
            <pc:docMk/>
            <pc:sldMk cId="1220602968" sldId="263"/>
            <ac:spMk id="17" creationId="{FF7F3B7A-54EB-E010-4FF1-49F67EC6505D}"/>
          </ac:spMkLst>
        </pc:spChg>
        <pc:spChg chg="add mod">
          <ac:chgData name="Vinay Simha" userId="c53d584e5085243b" providerId="LiveId" clId="{F6617D08-0D01-45DB-9488-F225F32729E8}" dt="2024-01-23T12:30:16.599" v="193" actId="1076"/>
          <ac:spMkLst>
            <pc:docMk/>
            <pc:sldMk cId="1220602968" sldId="263"/>
            <ac:spMk id="19" creationId="{B10E6FDB-A968-B7E7-6C96-4B76124927ED}"/>
          </ac:spMkLst>
        </pc:spChg>
        <pc:picChg chg="mod">
          <ac:chgData name="Vinay Simha" userId="c53d584e5085243b" providerId="LiveId" clId="{F6617D08-0D01-45DB-9488-F225F32729E8}" dt="2024-01-23T12:30:05.209" v="189" actId="1076"/>
          <ac:picMkLst>
            <pc:docMk/>
            <pc:sldMk cId="1220602968" sldId="263"/>
            <ac:picMk id="3" creationId="{962D8ADC-F9B4-8F84-E6EC-A8B8B5456C01}"/>
          </ac:picMkLst>
        </pc:picChg>
        <pc:picChg chg="mod">
          <ac:chgData name="Vinay Simha" userId="c53d584e5085243b" providerId="LiveId" clId="{F6617D08-0D01-45DB-9488-F225F32729E8}" dt="2024-01-23T12:30:01.825" v="188" actId="14100"/>
          <ac:picMkLst>
            <pc:docMk/>
            <pc:sldMk cId="1220602968" sldId="263"/>
            <ac:picMk id="6" creationId="{C2D9F052-B80C-A25D-F35B-99020421CC3E}"/>
          </ac:picMkLst>
        </pc:picChg>
        <pc:picChg chg="mod">
          <ac:chgData name="Vinay Simha" userId="c53d584e5085243b" providerId="LiveId" clId="{F6617D08-0D01-45DB-9488-F225F32729E8}" dt="2024-01-23T12:30:09.775" v="191" actId="14100"/>
          <ac:picMkLst>
            <pc:docMk/>
            <pc:sldMk cId="1220602968" sldId="263"/>
            <ac:picMk id="8" creationId="{476874A0-AC21-B527-4C5A-FD6BCA1C55CF}"/>
          </ac:picMkLst>
        </pc:picChg>
        <pc:picChg chg="add del">
          <ac:chgData name="Vinay Simha" userId="c53d584e5085243b" providerId="LiveId" clId="{F6617D08-0D01-45DB-9488-F225F32729E8}" dt="2024-01-23T12:29:27.424" v="178" actId="22"/>
          <ac:picMkLst>
            <pc:docMk/>
            <pc:sldMk cId="1220602968" sldId="263"/>
            <ac:picMk id="13" creationId="{5FEDF0A0-771C-8871-B239-10944B7E5050}"/>
          </ac:picMkLst>
        </pc:picChg>
      </pc:sldChg>
      <pc:sldChg chg="modSp mod modAnim">
        <pc:chgData name="Vinay Simha" userId="c53d584e5085243b" providerId="LiveId" clId="{F6617D08-0D01-45DB-9488-F225F32729E8}" dt="2024-01-23T13:26:47.752" v="1946"/>
        <pc:sldMkLst>
          <pc:docMk/>
          <pc:sldMk cId="494709818" sldId="264"/>
        </pc:sldMkLst>
        <pc:spChg chg="mod">
          <ac:chgData name="Vinay Simha" userId="c53d584e5085243b" providerId="LiveId" clId="{F6617D08-0D01-45DB-9488-F225F32729E8}" dt="2024-01-23T13:26:41.573" v="1945" actId="1076"/>
          <ac:spMkLst>
            <pc:docMk/>
            <pc:sldMk cId="494709818" sldId="264"/>
            <ac:spMk id="2" creationId="{C857FC8D-5551-17B1-D71B-22F84784F1C7}"/>
          </ac:spMkLst>
        </pc:spChg>
      </pc:sldChg>
      <pc:sldChg chg="addSp modSp new mod setBg">
        <pc:chgData name="Vinay Simha" userId="c53d584e5085243b" providerId="LiveId" clId="{F6617D08-0D01-45DB-9488-F225F32729E8}" dt="2024-01-23T12:44:22.696" v="684" actId="1076"/>
        <pc:sldMkLst>
          <pc:docMk/>
          <pc:sldMk cId="921540934" sldId="265"/>
        </pc:sldMkLst>
        <pc:spChg chg="add mod">
          <ac:chgData name="Vinay Simha" userId="c53d584e5085243b" providerId="LiveId" clId="{F6617D08-0D01-45DB-9488-F225F32729E8}" dt="2024-01-23T12:36:47.400" v="237" actId="1076"/>
          <ac:spMkLst>
            <pc:docMk/>
            <pc:sldMk cId="921540934" sldId="265"/>
            <ac:spMk id="4" creationId="{779548D3-6EE0-DD33-BDC3-F5445B13A9D6}"/>
          </ac:spMkLst>
        </pc:spChg>
        <pc:spChg chg="add mod">
          <ac:chgData name="Vinay Simha" userId="c53d584e5085243b" providerId="LiveId" clId="{F6617D08-0D01-45DB-9488-F225F32729E8}" dt="2024-01-23T12:37:17.407" v="282" actId="1076"/>
          <ac:spMkLst>
            <pc:docMk/>
            <pc:sldMk cId="921540934" sldId="265"/>
            <ac:spMk id="5" creationId="{71277707-8D77-A319-27BB-2AA403501685}"/>
          </ac:spMkLst>
        </pc:spChg>
        <pc:spChg chg="add mod">
          <ac:chgData name="Vinay Simha" userId="c53d584e5085243b" providerId="LiveId" clId="{F6617D08-0D01-45DB-9488-F225F32729E8}" dt="2024-01-23T12:38:29.527" v="374" actId="1076"/>
          <ac:spMkLst>
            <pc:docMk/>
            <pc:sldMk cId="921540934" sldId="265"/>
            <ac:spMk id="6" creationId="{5CE26539-9539-3005-F6DE-BE5A1FC56BCC}"/>
          </ac:spMkLst>
        </pc:spChg>
        <pc:spChg chg="add mod">
          <ac:chgData name="Vinay Simha" userId="c53d584e5085243b" providerId="LiveId" clId="{F6617D08-0D01-45DB-9488-F225F32729E8}" dt="2024-01-23T12:43:01.655" v="443" actId="1076"/>
          <ac:spMkLst>
            <pc:docMk/>
            <pc:sldMk cId="921540934" sldId="265"/>
            <ac:spMk id="10" creationId="{B0C84A92-89D3-B00A-1234-B2CF4A741296}"/>
          </ac:spMkLst>
        </pc:spChg>
        <pc:spChg chg="add mod">
          <ac:chgData name="Vinay Simha" userId="c53d584e5085243b" providerId="LiveId" clId="{F6617D08-0D01-45DB-9488-F225F32729E8}" dt="2024-01-23T12:44:22.696" v="684" actId="1076"/>
          <ac:spMkLst>
            <pc:docMk/>
            <pc:sldMk cId="921540934" sldId="265"/>
            <ac:spMk id="11" creationId="{87283DE2-08DA-A21B-07C7-EAA9D2D9AC59}"/>
          </ac:spMkLst>
        </pc:spChg>
        <pc:picChg chg="add mod">
          <ac:chgData name="Vinay Simha" userId="c53d584e5085243b" providerId="LiveId" clId="{F6617D08-0D01-45DB-9488-F225F32729E8}" dt="2024-01-23T12:36:49.887" v="238" actId="1076"/>
          <ac:picMkLst>
            <pc:docMk/>
            <pc:sldMk cId="921540934" sldId="265"/>
            <ac:picMk id="3" creationId="{1E877C8E-7186-059C-8751-9C8935F6EC8F}"/>
          </ac:picMkLst>
        </pc:picChg>
        <pc:picChg chg="add mod">
          <ac:chgData name="Vinay Simha" userId="c53d584e5085243b" providerId="LiveId" clId="{F6617D08-0D01-45DB-9488-F225F32729E8}" dt="2024-01-23T12:43:05.126" v="444" actId="1076"/>
          <ac:picMkLst>
            <pc:docMk/>
            <pc:sldMk cId="921540934" sldId="265"/>
            <ac:picMk id="9" creationId="{FF1BF6B4-E8DC-EC52-21B8-44A42BF810E3}"/>
          </ac:picMkLst>
        </pc:picChg>
        <pc:inkChg chg="add">
          <ac:chgData name="Vinay Simha" userId="c53d584e5085243b" providerId="LiveId" clId="{F6617D08-0D01-45DB-9488-F225F32729E8}" dt="2024-01-23T12:38:56.980" v="375" actId="9405"/>
          <ac:inkMkLst>
            <pc:docMk/>
            <pc:sldMk cId="921540934" sldId="265"/>
            <ac:inkMk id="7" creationId="{B8A2A42D-47DD-7D5F-EF77-00CAEF5967F4}"/>
          </ac:inkMkLst>
        </pc:inkChg>
      </pc:sldChg>
      <pc:sldChg chg="addSp modSp new mod setBg">
        <pc:chgData name="Vinay Simha" userId="c53d584e5085243b" providerId="LiveId" clId="{F6617D08-0D01-45DB-9488-F225F32729E8}" dt="2024-01-23T12:58:22.624" v="1006" actId="1076"/>
        <pc:sldMkLst>
          <pc:docMk/>
          <pc:sldMk cId="3358884645" sldId="266"/>
        </pc:sldMkLst>
        <pc:spChg chg="add mod">
          <ac:chgData name="Vinay Simha" userId="c53d584e5085243b" providerId="LiveId" clId="{F6617D08-0D01-45DB-9488-F225F32729E8}" dt="2024-01-23T12:51:51.849" v="725" actId="1076"/>
          <ac:spMkLst>
            <pc:docMk/>
            <pc:sldMk cId="3358884645" sldId="266"/>
            <ac:spMk id="4" creationId="{85C7003C-D8FE-4B8E-3F8E-D8452D176080}"/>
          </ac:spMkLst>
        </pc:spChg>
        <pc:spChg chg="add mod">
          <ac:chgData name="Vinay Simha" userId="c53d584e5085243b" providerId="LiveId" clId="{F6617D08-0D01-45DB-9488-F225F32729E8}" dt="2024-01-23T12:53:06.859" v="840" actId="1076"/>
          <ac:spMkLst>
            <pc:docMk/>
            <pc:sldMk cId="3358884645" sldId="266"/>
            <ac:spMk id="5" creationId="{54F038BD-907D-1BF2-7EF1-329537A817B2}"/>
          </ac:spMkLst>
        </pc:spChg>
        <pc:spChg chg="add mod">
          <ac:chgData name="Vinay Simha" userId="c53d584e5085243b" providerId="LiveId" clId="{F6617D08-0D01-45DB-9488-F225F32729E8}" dt="2024-01-23T12:57:42.322" v="947" actId="1076"/>
          <ac:spMkLst>
            <pc:docMk/>
            <pc:sldMk cId="3358884645" sldId="266"/>
            <ac:spMk id="9" creationId="{FC2F7C0D-E2C9-F526-48E6-760F64B21DCE}"/>
          </ac:spMkLst>
        </pc:spChg>
        <pc:spChg chg="add mod">
          <ac:chgData name="Vinay Simha" userId="c53d584e5085243b" providerId="LiveId" clId="{F6617D08-0D01-45DB-9488-F225F32729E8}" dt="2024-01-23T12:58:22.624" v="1006" actId="1076"/>
          <ac:spMkLst>
            <pc:docMk/>
            <pc:sldMk cId="3358884645" sldId="266"/>
            <ac:spMk id="10" creationId="{8378A990-91DB-F929-D7FD-60F3FA6D1E65}"/>
          </ac:spMkLst>
        </pc:spChg>
        <pc:picChg chg="add mod">
          <ac:chgData name="Vinay Simha" userId="c53d584e5085243b" providerId="LiveId" clId="{F6617D08-0D01-45DB-9488-F225F32729E8}" dt="2024-01-23T12:53:11.821" v="842" actId="14100"/>
          <ac:picMkLst>
            <pc:docMk/>
            <pc:sldMk cId="3358884645" sldId="266"/>
            <ac:picMk id="3" creationId="{DB8C607F-3CF7-53E5-7162-2030DD472236}"/>
          </ac:picMkLst>
        </pc:picChg>
        <pc:picChg chg="add mod">
          <ac:chgData name="Vinay Simha" userId="c53d584e5085243b" providerId="LiveId" clId="{F6617D08-0D01-45DB-9488-F225F32729E8}" dt="2024-01-23T12:57:51.569" v="948" actId="1076"/>
          <ac:picMkLst>
            <pc:docMk/>
            <pc:sldMk cId="3358884645" sldId="266"/>
            <ac:picMk id="8" creationId="{8378868A-C772-778E-8875-499D570BAF3B}"/>
          </ac:picMkLst>
        </pc:picChg>
        <pc:inkChg chg="add">
          <ac:chgData name="Vinay Simha" userId="c53d584e5085243b" providerId="LiveId" clId="{F6617D08-0D01-45DB-9488-F225F32729E8}" dt="2024-01-23T12:53:01.654" v="839" actId="9405"/>
          <ac:inkMkLst>
            <pc:docMk/>
            <pc:sldMk cId="3358884645" sldId="266"/>
            <ac:inkMk id="6" creationId="{94925178-CF0A-FCA3-5DE2-F2C25DB91C95}"/>
          </ac:inkMkLst>
        </pc:inkChg>
      </pc:sldChg>
      <pc:sldChg chg="addSp delSp modSp new mod setBg">
        <pc:chgData name="Vinay Simha" userId="c53d584e5085243b" providerId="LiveId" clId="{F6617D08-0D01-45DB-9488-F225F32729E8}" dt="2024-01-23T13:26:12.796" v="1942" actId="1076"/>
        <pc:sldMkLst>
          <pc:docMk/>
          <pc:sldMk cId="1836773603" sldId="267"/>
        </pc:sldMkLst>
        <pc:spChg chg="add mod">
          <ac:chgData name="Vinay Simha" userId="c53d584e5085243b" providerId="LiveId" clId="{F6617D08-0D01-45DB-9488-F225F32729E8}" dt="2024-01-23T13:03:15.280" v="1096" actId="1076"/>
          <ac:spMkLst>
            <pc:docMk/>
            <pc:sldMk cId="1836773603" sldId="267"/>
            <ac:spMk id="4" creationId="{B177257E-6B73-7311-310B-DE177787C403}"/>
          </ac:spMkLst>
        </pc:spChg>
        <pc:spChg chg="add mod">
          <ac:chgData name="Vinay Simha" userId="c53d584e5085243b" providerId="LiveId" clId="{F6617D08-0D01-45DB-9488-F225F32729E8}" dt="2024-01-23T13:04:04.144" v="1199" actId="27107"/>
          <ac:spMkLst>
            <pc:docMk/>
            <pc:sldMk cId="1836773603" sldId="267"/>
            <ac:spMk id="5" creationId="{9A382503-C772-1396-B17E-C86B3BE55A8B}"/>
          </ac:spMkLst>
        </pc:spChg>
        <pc:spChg chg="add mod">
          <ac:chgData name="Vinay Simha" userId="c53d584e5085243b" providerId="LiveId" clId="{F6617D08-0D01-45DB-9488-F225F32729E8}" dt="2024-01-23T13:23:47.241" v="1675" actId="1076"/>
          <ac:spMkLst>
            <pc:docMk/>
            <pc:sldMk cId="1836773603" sldId="267"/>
            <ac:spMk id="11" creationId="{6F039660-B2A9-24D2-0575-2F932209562C}"/>
          </ac:spMkLst>
        </pc:spChg>
        <pc:spChg chg="add mod">
          <ac:chgData name="Vinay Simha" userId="c53d584e5085243b" providerId="LiveId" clId="{F6617D08-0D01-45DB-9488-F225F32729E8}" dt="2024-01-23T13:25:03.900" v="1783" actId="1076"/>
          <ac:spMkLst>
            <pc:docMk/>
            <pc:sldMk cId="1836773603" sldId="267"/>
            <ac:spMk id="12" creationId="{1F42DF4E-972B-3ADC-0E81-77621CD9B933}"/>
          </ac:spMkLst>
        </pc:spChg>
        <pc:spChg chg="add mod">
          <ac:chgData name="Vinay Simha" userId="c53d584e5085243b" providerId="LiveId" clId="{F6617D08-0D01-45DB-9488-F225F32729E8}" dt="2024-01-23T13:26:12.796" v="1942" actId="1076"/>
          <ac:spMkLst>
            <pc:docMk/>
            <pc:sldMk cId="1836773603" sldId="267"/>
            <ac:spMk id="13" creationId="{77BC7664-F88D-50DA-9541-DEAAFEC40C24}"/>
          </ac:spMkLst>
        </pc:spChg>
        <pc:picChg chg="add mod">
          <ac:chgData name="Vinay Simha" userId="c53d584e5085243b" providerId="LiveId" clId="{F6617D08-0D01-45DB-9488-F225F32729E8}" dt="2024-01-23T13:03:10.361" v="1095" actId="1076"/>
          <ac:picMkLst>
            <pc:docMk/>
            <pc:sldMk cId="1836773603" sldId="267"/>
            <ac:picMk id="3" creationId="{65B3FE3B-3E60-8CE4-6EA5-898DB0C94DC4}"/>
          </ac:picMkLst>
        </pc:picChg>
        <pc:picChg chg="add del mod">
          <ac:chgData name="Vinay Simha" userId="c53d584e5085243b" providerId="LiveId" clId="{F6617D08-0D01-45DB-9488-F225F32729E8}" dt="2024-01-23T13:11:14.149" v="1207" actId="21"/>
          <ac:picMkLst>
            <pc:docMk/>
            <pc:sldMk cId="1836773603" sldId="267"/>
            <ac:picMk id="8" creationId="{AA9106E4-6599-8762-DDD5-BA7586E35762}"/>
          </ac:picMkLst>
        </pc:picChg>
        <pc:picChg chg="add mod">
          <ac:chgData name="Vinay Simha" userId="c53d584e5085243b" providerId="LiveId" clId="{F6617D08-0D01-45DB-9488-F225F32729E8}" dt="2024-01-23T13:23:11.150" v="1610" actId="14100"/>
          <ac:picMkLst>
            <pc:docMk/>
            <pc:sldMk cId="1836773603" sldId="267"/>
            <ac:picMk id="10" creationId="{A4D09A72-45B8-FA51-1F57-D40289147240}"/>
          </ac:picMkLst>
        </pc:picChg>
        <pc:inkChg chg="add">
          <ac:chgData name="Vinay Simha" userId="c53d584e5085243b" providerId="LiveId" clId="{F6617D08-0D01-45DB-9488-F225F32729E8}" dt="2024-01-23T13:04:21.803" v="1200" actId="9405"/>
          <ac:inkMkLst>
            <pc:docMk/>
            <pc:sldMk cId="1836773603" sldId="267"/>
            <ac:inkMk id="6" creationId="{C584C834-D473-016E-E1F7-B99B4A91D862}"/>
          </ac:inkMkLst>
        </pc:inkChg>
      </pc:sldChg>
      <pc:sldChg chg="addSp delSp modSp new mod setBg">
        <pc:chgData name="Vinay Simha" userId="c53d584e5085243b" providerId="LiveId" clId="{F6617D08-0D01-45DB-9488-F225F32729E8}" dt="2024-01-23T13:20:53.945" v="1600"/>
        <pc:sldMkLst>
          <pc:docMk/>
          <pc:sldMk cId="53488452" sldId="268"/>
        </pc:sldMkLst>
        <pc:spChg chg="add mod">
          <ac:chgData name="Vinay Simha" userId="c53d584e5085243b" providerId="LiveId" clId="{F6617D08-0D01-45DB-9488-F225F32729E8}" dt="2024-01-23T13:13:42.319" v="1364" actId="26606"/>
          <ac:spMkLst>
            <pc:docMk/>
            <pc:sldMk cId="53488452" sldId="268"/>
            <ac:spMk id="2" creationId="{50CEF672-41B6-0C0F-5044-879492AB753A}"/>
          </ac:spMkLst>
        </pc:spChg>
        <pc:spChg chg="add mod">
          <ac:chgData name="Vinay Simha" userId="c53d584e5085243b" providerId="LiveId" clId="{F6617D08-0D01-45DB-9488-F225F32729E8}" dt="2024-01-23T13:14:27.201" v="1467" actId="20577"/>
          <ac:spMkLst>
            <pc:docMk/>
            <pc:sldMk cId="53488452" sldId="268"/>
            <ac:spMk id="3" creationId="{501E224C-C3FF-1E7A-12B5-37CEC5EC14E9}"/>
          </ac:spMkLst>
        </pc:spChg>
        <pc:spChg chg="add del">
          <ac:chgData name="Vinay Simha" userId="c53d584e5085243b" providerId="LiveId" clId="{F6617D08-0D01-45DB-9488-F225F32729E8}" dt="2024-01-23T13:13:42.319" v="1364" actId="26606"/>
          <ac:spMkLst>
            <pc:docMk/>
            <pc:sldMk cId="53488452" sldId="268"/>
            <ac:spMk id="41" creationId="{1996130F-9AB5-4DE9-8574-3AF891C5C172}"/>
          </ac:spMkLst>
        </pc:spChg>
        <pc:spChg chg="add del">
          <ac:chgData name="Vinay Simha" userId="c53d584e5085243b" providerId="LiveId" clId="{F6617D08-0D01-45DB-9488-F225F32729E8}" dt="2024-01-23T13:13:42.319" v="1364" actId="26606"/>
          <ac:spMkLst>
            <pc:docMk/>
            <pc:sldMk cId="53488452" sldId="268"/>
            <ac:spMk id="43" creationId="{7326F4E6-9131-42DA-97B2-0BA8D1E258AD}"/>
          </ac:spMkLst>
        </pc:spChg>
        <pc:spChg chg="add del">
          <ac:chgData name="Vinay Simha" userId="c53d584e5085243b" providerId="LiveId" clId="{F6617D08-0D01-45DB-9488-F225F32729E8}" dt="2024-01-23T13:13:42.319" v="1364" actId="26606"/>
          <ac:spMkLst>
            <pc:docMk/>
            <pc:sldMk cId="53488452" sldId="268"/>
            <ac:spMk id="45" creationId="{1EDD21E1-BAF0-4314-AB31-82ECB8AC9EA9}"/>
          </ac:spMkLst>
        </pc:spChg>
        <pc:spChg chg="add del">
          <ac:chgData name="Vinay Simha" userId="c53d584e5085243b" providerId="LiveId" clId="{F6617D08-0D01-45DB-9488-F225F32729E8}" dt="2024-01-23T13:13:42.319" v="1364" actId="26606"/>
          <ac:spMkLst>
            <pc:docMk/>
            <pc:sldMk cId="53488452" sldId="268"/>
            <ac:spMk id="47" creationId="{FDC8619C-F25D-468E-95FA-2A2151D7DDD2}"/>
          </ac:spMkLst>
        </pc:spChg>
        <pc:spChg chg="add del">
          <ac:chgData name="Vinay Simha" userId="c53d584e5085243b" providerId="LiveId" clId="{F6617D08-0D01-45DB-9488-F225F32729E8}" dt="2024-01-23T13:13:42.319" v="1364" actId="26606"/>
          <ac:spMkLst>
            <pc:docMk/>
            <pc:sldMk cId="53488452" sldId="268"/>
            <ac:spMk id="49" creationId="{7D9439D6-DEAD-4CEB-A61B-BE3D64D1B598}"/>
          </ac:spMkLst>
        </pc:spChg>
        <pc:grpChg chg="add del">
          <ac:chgData name="Vinay Simha" userId="c53d584e5085243b" providerId="LiveId" clId="{F6617D08-0D01-45DB-9488-F225F32729E8}" dt="2024-01-23T13:13:42.319" v="1364" actId="26606"/>
          <ac:grpSpMkLst>
            <pc:docMk/>
            <pc:sldMk cId="53488452" sldId="268"/>
            <ac:grpSpMk id="13" creationId="{166BF9EE-F7AC-4FA5-AC7E-001B3A642F75}"/>
          </ac:grpSpMkLst>
        </pc:grpChg>
        <pc:grpChg chg="add del">
          <ac:chgData name="Vinay Simha" userId="c53d584e5085243b" providerId="LiveId" clId="{F6617D08-0D01-45DB-9488-F225F32729E8}" dt="2024-01-23T13:13:42.319" v="1364" actId="26606"/>
          <ac:grpSpMkLst>
            <pc:docMk/>
            <pc:sldMk cId="53488452" sldId="268"/>
            <ac:grpSpMk id="27" creationId="{E312DBA5-56D8-42B2-BA94-28168C2A6703}"/>
          </ac:grpSpMkLst>
        </pc:grpChg>
        <pc:picChg chg="add mod ord">
          <ac:chgData name="Vinay Simha" userId="c53d584e5085243b" providerId="LiveId" clId="{F6617D08-0D01-45DB-9488-F225F32729E8}" dt="2024-01-23T13:13:42.319" v="1364" actId="26606"/>
          <ac:picMkLst>
            <pc:docMk/>
            <pc:sldMk cId="53488452" sldId="268"/>
            <ac:picMk id="8" creationId="{AA9106E4-6599-8762-DDD5-BA7586E35762}"/>
          </ac:picMkLst>
        </pc:picChg>
      </pc:sldChg>
      <pc:sldChg chg="addSp modSp new mod setBg">
        <pc:chgData name="Vinay Simha" userId="c53d584e5085243b" providerId="LiveId" clId="{F6617D08-0D01-45DB-9488-F225F32729E8}" dt="2024-01-23T13:21:00.640" v="1602"/>
        <pc:sldMkLst>
          <pc:docMk/>
          <pc:sldMk cId="405599793" sldId="269"/>
        </pc:sldMkLst>
        <pc:spChg chg="add mod">
          <ac:chgData name="Vinay Simha" userId="c53d584e5085243b" providerId="LiveId" clId="{F6617D08-0D01-45DB-9488-F225F32729E8}" dt="2024-01-23T13:19:48.041" v="1506" actId="1076"/>
          <ac:spMkLst>
            <pc:docMk/>
            <pc:sldMk cId="405599793" sldId="269"/>
            <ac:spMk id="4" creationId="{CCC5760E-3B61-A3F4-550F-F12243CEC5E1}"/>
          </ac:spMkLst>
        </pc:spChg>
        <pc:spChg chg="add mod">
          <ac:chgData name="Vinay Simha" userId="c53d584e5085243b" providerId="LiveId" clId="{F6617D08-0D01-45DB-9488-F225F32729E8}" dt="2024-01-23T13:20:30.387" v="1596" actId="1076"/>
          <ac:spMkLst>
            <pc:docMk/>
            <pc:sldMk cId="405599793" sldId="269"/>
            <ac:spMk id="5" creationId="{EB9E09E2-0BF4-C12B-CE31-628002225B37}"/>
          </ac:spMkLst>
        </pc:spChg>
        <pc:picChg chg="add mod">
          <ac:chgData name="Vinay Simha" userId="c53d584e5085243b" providerId="LiveId" clId="{F6617D08-0D01-45DB-9488-F225F32729E8}" dt="2024-01-23T13:20:35.384" v="1597" actId="14100"/>
          <ac:picMkLst>
            <pc:docMk/>
            <pc:sldMk cId="405599793" sldId="269"/>
            <ac:picMk id="3" creationId="{A3CB83CD-6896-8D2B-FCFB-B79AC9F25B06}"/>
          </ac:picMkLst>
        </pc:picChg>
      </pc:sldChg>
      <pc:sldChg chg="addSp modSp new mod setBg">
        <pc:chgData name="Vinay Simha" userId="c53d584e5085243b" providerId="LiveId" clId="{F6617D08-0D01-45DB-9488-F225F32729E8}" dt="2024-01-23T16:12:15.616" v="1975" actId="1076"/>
        <pc:sldMkLst>
          <pc:docMk/>
          <pc:sldMk cId="3236812411" sldId="270"/>
        </pc:sldMkLst>
        <pc:spChg chg="add mod">
          <ac:chgData name="Vinay Simha" userId="c53d584e5085243b" providerId="LiveId" clId="{F6617D08-0D01-45DB-9488-F225F32729E8}" dt="2024-01-23T16:12:15.616" v="1975" actId="1076"/>
          <ac:spMkLst>
            <pc:docMk/>
            <pc:sldMk cId="3236812411" sldId="270"/>
            <ac:spMk id="4" creationId="{5A7C7C9C-E104-5224-4C20-4D30C874B118}"/>
          </ac:spMkLst>
        </pc:spChg>
        <pc:picChg chg="add mod">
          <ac:chgData name="Vinay Simha" userId="c53d584e5085243b" providerId="LiveId" clId="{F6617D08-0D01-45DB-9488-F225F32729E8}" dt="2024-01-23T16:12:12.384" v="1974" actId="1076"/>
          <ac:picMkLst>
            <pc:docMk/>
            <pc:sldMk cId="3236812411" sldId="270"/>
            <ac:picMk id="3" creationId="{2F4C8327-F2BB-E753-D93C-4E47A2C74D38}"/>
          </ac:picMkLst>
        </pc:picChg>
      </pc:sldChg>
      <pc:sldChg chg="addSp modSp new mod setBg">
        <pc:chgData name="Vinay Simha" userId="c53d584e5085243b" providerId="LiveId" clId="{F6617D08-0D01-45DB-9488-F225F32729E8}" dt="2024-01-23T17:03:36.252" v="2938"/>
        <pc:sldMkLst>
          <pc:docMk/>
          <pc:sldMk cId="3407699542" sldId="271"/>
        </pc:sldMkLst>
        <pc:spChg chg="add mod">
          <ac:chgData name="Vinay Simha" userId="c53d584e5085243b" providerId="LiveId" clId="{F6617D08-0D01-45DB-9488-F225F32729E8}" dt="2024-01-23T16:25:43.190" v="2916" actId="1076"/>
          <ac:spMkLst>
            <pc:docMk/>
            <pc:sldMk cId="3407699542" sldId="271"/>
            <ac:spMk id="2" creationId="{6FE58B35-C279-CE7C-72CF-3307F94B33DA}"/>
          </ac:spMkLst>
        </pc:spChg>
      </pc:sldChg>
      <pc:sldChg chg="addSp delSp modSp new del mod setBg">
        <pc:chgData name="Vinay Simha" userId="c53d584e5085243b" providerId="LiveId" clId="{F6617D08-0D01-45DB-9488-F225F32729E8}" dt="2024-01-23T17:04:08.076" v="2940" actId="47"/>
        <pc:sldMkLst>
          <pc:docMk/>
          <pc:sldMk cId="544109806" sldId="272"/>
        </pc:sldMkLst>
        <pc:spChg chg="add del mod">
          <ac:chgData name="Vinay Simha" userId="c53d584e5085243b" providerId="LiveId" clId="{F6617D08-0D01-45DB-9488-F225F32729E8}" dt="2024-01-23T16:26:07.273" v="2920"/>
          <ac:spMkLst>
            <pc:docMk/>
            <pc:sldMk cId="544109806" sldId="272"/>
            <ac:spMk id="2" creationId="{64580660-BB0F-662F-7EC4-7A9DBE2A907D}"/>
          </ac:spMkLst>
        </pc:spChg>
        <pc:spChg chg="add mod">
          <ac:chgData name="Vinay Simha" userId="c53d584e5085243b" providerId="LiveId" clId="{F6617D08-0D01-45DB-9488-F225F32729E8}" dt="2024-01-23T16:27:54.163" v="2933" actId="20577"/>
          <ac:spMkLst>
            <pc:docMk/>
            <pc:sldMk cId="544109806" sldId="272"/>
            <ac:spMk id="3" creationId="{0693AD0B-3CB0-D898-1E8A-E35D7DF7A913}"/>
          </ac:spMkLst>
        </pc:spChg>
      </pc:sldChg>
      <pc:sldChg chg="addSp delSp modSp new mod setBg">
        <pc:chgData name="Vinay Simha" userId="c53d584e5085243b" providerId="LiveId" clId="{F6617D08-0D01-45DB-9488-F225F32729E8}" dt="2024-01-23T17:13:13.860" v="3690" actId="20577"/>
        <pc:sldMkLst>
          <pc:docMk/>
          <pc:sldMk cId="1405765838" sldId="272"/>
        </pc:sldMkLst>
        <pc:spChg chg="add del mod">
          <ac:chgData name="Vinay Simha" userId="c53d584e5085243b" providerId="LiveId" clId="{F6617D08-0D01-45DB-9488-F225F32729E8}" dt="2024-01-23T17:05:04.360" v="2977"/>
          <ac:spMkLst>
            <pc:docMk/>
            <pc:sldMk cId="1405765838" sldId="272"/>
            <ac:spMk id="2" creationId="{DB28F90B-0E1A-FED1-0B1D-0A79D402277D}"/>
          </ac:spMkLst>
        </pc:spChg>
        <pc:spChg chg="add mod">
          <ac:chgData name="Vinay Simha" userId="c53d584e5085243b" providerId="LiveId" clId="{F6617D08-0D01-45DB-9488-F225F32729E8}" dt="2024-01-23T17:05:02.298" v="2975" actId="20577"/>
          <ac:spMkLst>
            <pc:docMk/>
            <pc:sldMk cId="1405765838" sldId="272"/>
            <ac:spMk id="3" creationId="{0F83A4C7-5E79-A4F5-DB56-9F74D2EA3241}"/>
          </ac:spMkLst>
        </pc:spChg>
        <pc:spChg chg="add mod">
          <ac:chgData name="Vinay Simha" userId="c53d584e5085243b" providerId="LiveId" clId="{F6617D08-0D01-45DB-9488-F225F32729E8}" dt="2024-01-23T17:13:13.860" v="3690" actId="20577"/>
          <ac:spMkLst>
            <pc:docMk/>
            <pc:sldMk cId="1405765838" sldId="272"/>
            <ac:spMk id="4" creationId="{D4F74E4C-C867-F73F-EECC-24EFBE32A39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3T12:38:56.9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0,'30014'0,"-29991"0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3T12:53:01.6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0,'29599'0,"-29576"0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3T13:04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1,'29677'0,"-29655"0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6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320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1195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57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4795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762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18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9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1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1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0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4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F83EC-CABD-C609-224E-AA9DEF54ED08}"/>
              </a:ext>
            </a:extLst>
          </p:cNvPr>
          <p:cNvSpPr txBox="1"/>
          <p:nvPr/>
        </p:nvSpPr>
        <p:spPr>
          <a:xfrm>
            <a:off x="3659275" y="290578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lgerian" panose="04020705040A02060702" pitchFamily="82" charset="0"/>
              </a:rPr>
              <a:t>Football  data Analysis</a:t>
            </a:r>
            <a:endParaRPr lang="en-IN" sz="2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7F21A-7335-130A-5DFF-756BA98878D2}"/>
              </a:ext>
            </a:extLst>
          </p:cNvPr>
          <p:cNvSpPr txBox="1"/>
          <p:nvPr/>
        </p:nvSpPr>
        <p:spPr>
          <a:xfrm>
            <a:off x="3048000" y="35491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By</a:t>
            </a:r>
          </a:p>
          <a:p>
            <a:pPr algn="ctr"/>
            <a:r>
              <a:rPr lang="en-US" sz="1800" dirty="0"/>
              <a:t>Vinay Simha M K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2A798-8E68-D3A2-840A-9C40459D623F}"/>
              </a:ext>
            </a:extLst>
          </p:cNvPr>
          <p:cNvSpPr txBox="1"/>
          <p:nvPr/>
        </p:nvSpPr>
        <p:spPr>
          <a:xfrm>
            <a:off x="4747607" y="4195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Batch code: ML3-DA23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76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3FE3B-3E60-8CE4-6EA5-898DB0C9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3" y="769931"/>
            <a:ext cx="10197970" cy="1533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77257E-6B73-7311-310B-DE177787C403}"/>
              </a:ext>
            </a:extLst>
          </p:cNvPr>
          <p:cNvSpPr txBox="1"/>
          <p:nvPr/>
        </p:nvSpPr>
        <p:spPr>
          <a:xfrm>
            <a:off x="1735883" y="269971"/>
            <a:ext cx="948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referee has officiated in the most number of matches as a referee/umpire?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82503-C772-1396-B17E-C86B3BE55A8B}"/>
              </a:ext>
            </a:extLst>
          </p:cNvPr>
          <p:cNvSpPr txBox="1"/>
          <p:nvPr/>
        </p:nvSpPr>
        <p:spPr>
          <a:xfrm>
            <a:off x="1735883" y="2528596"/>
            <a:ext cx="899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Interpretation:</a:t>
            </a:r>
          </a:p>
          <a:p>
            <a:r>
              <a:rPr lang="en-US" dirty="0"/>
              <a:t>A Referee named Dr. Felix </a:t>
            </a:r>
            <a:r>
              <a:rPr lang="en-US" dirty="0" err="1"/>
              <a:t>Brych</a:t>
            </a:r>
            <a:r>
              <a:rPr lang="en-US" dirty="0"/>
              <a:t> has been referee for most number of matches.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84C834-D473-016E-E1F7-B99B4A91D862}"/>
                  </a:ext>
                </a:extLst>
              </p14:cNvPr>
              <p14:cNvContentPartPr/>
              <p14:nvPr/>
            </p14:nvContentPartPr>
            <p14:xfrm>
              <a:off x="1511596" y="3221508"/>
              <a:ext cx="106920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84C834-D473-016E-E1F7-B99B4A91D8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2596" y="3212868"/>
                <a:ext cx="107096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4D09A72-45B8-FA51-1F57-D40289147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596" y="3283704"/>
            <a:ext cx="3554926" cy="3477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039660-B2A9-24D2-0575-2F932209562C}"/>
              </a:ext>
            </a:extLst>
          </p:cNvPr>
          <p:cNvSpPr txBox="1"/>
          <p:nvPr/>
        </p:nvSpPr>
        <p:spPr>
          <a:xfrm>
            <a:off x="5271796" y="3295153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ratio between Goals, Cars and Substitution?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2DF4E-972B-3ADC-0E81-77621CD9B933}"/>
              </a:ext>
            </a:extLst>
          </p:cNvPr>
          <p:cNvSpPr txBox="1"/>
          <p:nvPr/>
        </p:nvSpPr>
        <p:spPr>
          <a:xfrm>
            <a:off x="5278660" y="3737770"/>
            <a:ext cx="3693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Cards -&gt; 9.96% (184)</a:t>
            </a:r>
          </a:p>
          <a:p>
            <a:r>
              <a:rPr lang="en-US" dirty="0"/>
              <a:t>For Goals -&gt; 27.53% (509)</a:t>
            </a:r>
          </a:p>
          <a:p>
            <a:r>
              <a:rPr lang="en-US" dirty="0"/>
              <a:t>For Substitution -&gt; 62.52% (1156)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C7664-F88D-50DA-9541-DEAAFEC40C24}"/>
              </a:ext>
            </a:extLst>
          </p:cNvPr>
          <p:cNvSpPr txBox="1"/>
          <p:nvPr/>
        </p:nvSpPr>
        <p:spPr>
          <a:xfrm>
            <a:off x="5346441" y="4833802"/>
            <a:ext cx="6740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this we can conclude that in 60% of matches</a:t>
            </a:r>
          </a:p>
          <a:p>
            <a:r>
              <a:rPr lang="en-US" dirty="0"/>
              <a:t>Substitution takes place no matter what. Cause of strategy</a:t>
            </a:r>
          </a:p>
          <a:p>
            <a:r>
              <a:rPr lang="en-US" dirty="0"/>
              <a:t>Of the Teams.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77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9106E4-6599-8762-DDD5-BA7586E3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33" y="800100"/>
            <a:ext cx="8219073" cy="4611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CEF672-41B6-0C0F-5044-879492AB753A}"/>
              </a:ext>
            </a:extLst>
          </p:cNvPr>
          <p:cNvSpPr txBox="1"/>
          <p:nvPr/>
        </p:nvSpPr>
        <p:spPr>
          <a:xfrm>
            <a:off x="1869233" y="214604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Occurrence of substitution or Substitution analysis: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E224C-C3FF-1E7A-12B5-37CEC5EC14E9}"/>
              </a:ext>
            </a:extLst>
          </p:cNvPr>
          <p:cNvSpPr txBox="1"/>
          <p:nvPr/>
        </p:nvSpPr>
        <p:spPr>
          <a:xfrm>
            <a:off x="1869233" y="5491065"/>
            <a:ext cx="10240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Interpretation:</a:t>
            </a:r>
          </a:p>
          <a:p>
            <a:r>
              <a:rPr lang="en-US" dirty="0"/>
              <a:t>Mostly substitution occurs after half time of the match and from there to end of the match</a:t>
            </a:r>
          </a:p>
          <a:p>
            <a:r>
              <a:rPr lang="en-US" dirty="0"/>
              <a:t>depending upon strategy of the team substitution is taking 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8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B83CD-6896-8D2B-FCFB-B79AC9F2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69" y="526231"/>
            <a:ext cx="8327573" cy="5441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C5760E-3B61-A3F4-550F-F12243CEC5E1}"/>
              </a:ext>
            </a:extLst>
          </p:cNvPr>
          <p:cNvSpPr txBox="1"/>
          <p:nvPr/>
        </p:nvSpPr>
        <p:spPr>
          <a:xfrm>
            <a:off x="2041070" y="81642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 of events year wise?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E09E2-0BF4-C12B-CE31-628002225B37}"/>
              </a:ext>
            </a:extLst>
          </p:cNvPr>
          <p:cNvSpPr txBox="1"/>
          <p:nvPr/>
        </p:nvSpPr>
        <p:spPr>
          <a:xfrm>
            <a:off x="2041070" y="6043350"/>
            <a:ext cx="851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highest number of events occurred in 2021 which is total of 269 events.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C8327-F2BB-E753-D93C-4E47A2C7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33" y="758282"/>
            <a:ext cx="10257064" cy="5637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7C7C9C-E104-5224-4C20-4D30C874B118}"/>
              </a:ext>
            </a:extLst>
          </p:cNvPr>
          <p:cNvSpPr txBox="1"/>
          <p:nvPr/>
        </p:nvSpPr>
        <p:spPr>
          <a:xfrm>
            <a:off x="1928133" y="184843"/>
            <a:ext cx="226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Final Analysis:</a:t>
            </a:r>
            <a:endParaRPr lang="en-IN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1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58B35-C279-CE7C-72CF-3307F94B33DA}"/>
              </a:ext>
            </a:extLst>
          </p:cNvPr>
          <p:cNvSpPr txBox="1"/>
          <p:nvPr/>
        </p:nvSpPr>
        <p:spPr>
          <a:xfrm>
            <a:off x="1675685" y="200025"/>
            <a:ext cx="10516315" cy="599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sng" dirty="0"/>
              <a:t>Summary: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2012 the number of competition was at peak and later began to downfall.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Overall, in 2012 since there was high number of matches compared to other</a:t>
            </a:r>
          </a:p>
          <a:p>
            <a:pPr>
              <a:lnSpc>
                <a:spcPct val="150000"/>
              </a:lnSpc>
            </a:pPr>
            <a:r>
              <a:rPr lang="en-US" dirty="0"/>
              <a:t>    the number of away club goals and home club goals are high compared to other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Player names Aron has high number of goals and player named “Alfredo Morales” has high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    number of yellow cards.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stadium named SIGNAL IDUNA PARK has most number of attendance compared to others</a:t>
            </a:r>
          </a:p>
          <a:p>
            <a:pPr>
              <a:lnSpc>
                <a:spcPct val="150000"/>
              </a:lnSpc>
            </a:pPr>
            <a:r>
              <a:rPr lang="en-IN" dirty="0"/>
              <a:t>     which is approximately 6.6M.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above stadium has highest average of attendance as well which is 76K.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Overall, around 60% there is possibility of substitution to take place and 30% of goals and </a:t>
            </a:r>
          </a:p>
          <a:p>
            <a:pPr>
              <a:lnSpc>
                <a:spcPct val="150000"/>
              </a:lnSpc>
            </a:pPr>
            <a:r>
              <a:rPr lang="en-IN" dirty="0"/>
              <a:t>     10% of getting Cards.</a:t>
            </a:r>
          </a:p>
          <a:p>
            <a:pPr>
              <a:lnSpc>
                <a:spcPct val="150000"/>
              </a:lnSpc>
            </a:pPr>
            <a:r>
              <a:rPr lang="en-IN" dirty="0"/>
              <a:t>* In 2013 the Goals as well as Yellow card rate is high and 2012 the red card rate is high.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9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7FC8D-5551-17B1-D71B-22F84784F1C7}"/>
              </a:ext>
            </a:extLst>
          </p:cNvPr>
          <p:cNvSpPr txBox="1"/>
          <p:nvPr/>
        </p:nvSpPr>
        <p:spPr>
          <a:xfrm>
            <a:off x="4764546" y="3105834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Thank you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8730E-1572-7D59-B467-F9BC458A8FB1}"/>
              </a:ext>
            </a:extLst>
          </p:cNvPr>
          <p:cNvSpPr txBox="1"/>
          <p:nvPr/>
        </p:nvSpPr>
        <p:spPr>
          <a:xfrm>
            <a:off x="1640714" y="2296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/>
              <a:t>Objective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A6BC4-A940-6A7B-CAD2-36C2247042D0}"/>
              </a:ext>
            </a:extLst>
          </p:cNvPr>
          <p:cNvSpPr txBox="1"/>
          <p:nvPr/>
        </p:nvSpPr>
        <p:spPr>
          <a:xfrm>
            <a:off x="1640714" y="648927"/>
            <a:ext cx="10615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project involves analyzing Football data to identify insights into better team performance,</a:t>
            </a:r>
          </a:p>
          <a:p>
            <a:r>
              <a:rPr lang="en-US" dirty="0"/>
              <a:t>Strategies behind substitution, Rate of fouls, Variety of competition and player performance</a:t>
            </a:r>
          </a:p>
          <a:p>
            <a:r>
              <a:rPr lang="en-US" dirty="0"/>
              <a:t>And team performance,.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43953-43B0-72BE-41B7-C7884EDF2261}"/>
              </a:ext>
            </a:extLst>
          </p:cNvPr>
          <p:cNvSpPr txBox="1"/>
          <p:nvPr/>
        </p:nvSpPr>
        <p:spPr>
          <a:xfrm>
            <a:off x="1645845" y="1697317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Problem Statement</a:t>
            </a:r>
            <a:endParaRPr lang="en-IN" sz="2400" b="1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87414-D25B-C0CF-7BA3-8A8C14403780}"/>
              </a:ext>
            </a:extLst>
          </p:cNvPr>
          <p:cNvSpPr txBox="1"/>
          <p:nvPr/>
        </p:nvSpPr>
        <p:spPr>
          <a:xfrm>
            <a:off x="1640714" y="2147780"/>
            <a:ext cx="10254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goal is to improve opposition analysis, identify key patterns and players, and develop </a:t>
            </a:r>
          </a:p>
          <a:p>
            <a:r>
              <a:rPr lang="en-US" dirty="0"/>
              <a:t>strategies to gain a competitive edge in matches and to identify contributing factors and </a:t>
            </a:r>
          </a:p>
          <a:p>
            <a:r>
              <a:rPr lang="en-US" dirty="0"/>
              <a:t>develop strategies to enhance overall consistency.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74345-DF2C-980F-A7DB-60E83F28CB8A}"/>
              </a:ext>
            </a:extLst>
          </p:cNvPr>
          <p:cNvSpPr txBox="1"/>
          <p:nvPr/>
        </p:nvSpPr>
        <p:spPr>
          <a:xfrm>
            <a:off x="1640714" y="3059908"/>
            <a:ext cx="6131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/>
              <a:t>Area of focus:</a:t>
            </a:r>
            <a:endParaRPr lang="en-IN" sz="2400" b="1" i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BEF9F-E528-B2A7-A180-3A874DDEB691}"/>
              </a:ext>
            </a:extLst>
          </p:cNvPr>
          <p:cNvSpPr txBox="1"/>
          <p:nvPr/>
        </p:nvSpPr>
        <p:spPr>
          <a:xfrm>
            <a:off x="1640714" y="3617004"/>
            <a:ext cx="4455286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Profile and Market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Attendance and Stadium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Substitution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Competition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attributes and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46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AACA40-AFE8-498E-D647-CDA914F54612}"/>
              </a:ext>
            </a:extLst>
          </p:cNvPr>
          <p:cNvSpPr txBox="1"/>
          <p:nvPr/>
        </p:nvSpPr>
        <p:spPr>
          <a:xfrm>
            <a:off x="1380904" y="138405"/>
            <a:ext cx="10895932" cy="5810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i="1" u="sng" dirty="0"/>
              <a:t>About the Dataset: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Players table consists of  name of the player, along with player code and country of birth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his position on field, kind of foot, height and value of the play, along with his agent's name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and contract duration.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Game lineup table consists of detail of lineup and the position of the player’s lineup and the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Game id along with Jersey number.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Games table consists data related to games played like Competition type,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Date of competition, home/away club goal counts and name, stadium where the match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took place, No of people attended to watch, referee identity,  club names.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Game events table consists of data which are related to the events like, No of minutes player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played on field, player’s id, events took place during match like red/yellow card or goals or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assist.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appearance table the data is related to the players status competition type, yellow card </a:t>
            </a:r>
            <a:r>
              <a:rPr lang="en-IN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count, red card count, goals counts, assists count, minutes played in a single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83A4C7-5E79-A4F5-DB56-9F74D2EA3241}"/>
              </a:ext>
            </a:extLst>
          </p:cNvPr>
          <p:cNvSpPr txBox="1"/>
          <p:nvPr/>
        </p:nvSpPr>
        <p:spPr>
          <a:xfrm>
            <a:off x="1976967" y="109159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Business questions:</a:t>
            </a:r>
          </a:p>
          <a:p>
            <a:endParaRPr lang="en-IN" sz="2400" b="1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74E4C-C867-F73F-EECC-24EFBE32A396}"/>
              </a:ext>
            </a:extLst>
          </p:cNvPr>
          <p:cNvSpPr txBox="1"/>
          <p:nvPr/>
        </p:nvSpPr>
        <p:spPr>
          <a:xfrm>
            <a:off x="1976967" y="916164"/>
            <a:ext cx="8789586" cy="4610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Which player have highest number of goals?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is the average duration that’s been spent on the ground by players?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is the total red card, yellow card that players got?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is the market value of the players?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is the highest market value of the players?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Stadium wise what is the average attendance?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Competition and the referee count?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Referees who have umpired most number of matches?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is the frequency of substitution taking place during matches?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How many events taking place seasonally?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Year wise how many competition taking place?</a:t>
            </a:r>
          </a:p>
        </p:txBody>
      </p:sp>
    </p:spTree>
    <p:extLst>
      <p:ext uri="{BB962C8B-B14F-4D97-AF65-F5344CB8AC3E}">
        <p14:creationId xmlns:p14="http://schemas.microsoft.com/office/powerpoint/2010/main" val="14057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7C7BD-27C5-8787-93AE-A180D83B9BF4}"/>
              </a:ext>
            </a:extLst>
          </p:cNvPr>
          <p:cNvSpPr txBox="1"/>
          <p:nvPr/>
        </p:nvSpPr>
        <p:spPr>
          <a:xfrm>
            <a:off x="3321041" y="120305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Data Cleaning and Pre-Processing using Python.</a:t>
            </a:r>
            <a:endParaRPr lang="en-IN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779DC-B486-9EDA-322B-82F2C637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768484"/>
            <a:ext cx="10229766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56FFA5-BE0B-5B05-CCC0-2F1910DF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05" y="1597815"/>
            <a:ext cx="10234533" cy="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916FB-88A4-9FED-3A63-66E132A67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05" y="2846306"/>
            <a:ext cx="10234533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5991B-A76F-5200-5E86-331A2C59F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388" y="3535489"/>
            <a:ext cx="10229767" cy="31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681670-464B-62CA-101D-F51E41C17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6771" y="4232270"/>
            <a:ext cx="10229767" cy="752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F76900-611F-17AF-DC62-7BCC362A0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771" y="5399490"/>
            <a:ext cx="10229767" cy="743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ECB831-9CCD-7E7B-EE9D-8EB87EF7A286}"/>
              </a:ext>
            </a:extLst>
          </p:cNvPr>
          <p:cNvSpPr txBox="1"/>
          <p:nvPr/>
        </p:nvSpPr>
        <p:spPr>
          <a:xfrm>
            <a:off x="9866618" y="852985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Importing required libraries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279E65-62D6-40E5-B65B-47FA2151D95B}"/>
              </a:ext>
            </a:extLst>
          </p:cNvPr>
          <p:cNvSpPr txBox="1"/>
          <p:nvPr/>
        </p:nvSpPr>
        <p:spPr>
          <a:xfrm>
            <a:off x="1799622" y="1273047"/>
            <a:ext cx="6098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Importing required data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A862A6-03C8-CA7B-3F57-7B60965D3846}"/>
              </a:ext>
            </a:extLst>
          </p:cNvPr>
          <p:cNvSpPr txBox="1"/>
          <p:nvPr/>
        </p:nvSpPr>
        <p:spPr>
          <a:xfrm>
            <a:off x="9009011" y="2657943"/>
            <a:ext cx="3020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of displaying info of the data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1CF5CC-6A86-98DB-6B7B-3B02BE8C1B24}"/>
              </a:ext>
            </a:extLst>
          </p:cNvPr>
          <p:cNvSpPr txBox="1"/>
          <p:nvPr/>
        </p:nvSpPr>
        <p:spPr>
          <a:xfrm>
            <a:off x="9625692" y="3279978"/>
            <a:ext cx="228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of checking for null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BB0EC-57D2-D990-C6F6-6D7C2D589D15}"/>
              </a:ext>
            </a:extLst>
          </p:cNvPr>
          <p:cNvSpPr txBox="1"/>
          <p:nvPr/>
        </p:nvSpPr>
        <p:spPr>
          <a:xfrm>
            <a:off x="9228623" y="4381856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Some data imputing and dropping</a:t>
            </a:r>
            <a:endParaRPr lang="en-I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BF4F49-6650-EACE-2A9B-3EC4DCCAFD37}"/>
              </a:ext>
            </a:extLst>
          </p:cNvPr>
          <p:cNvSpPr txBox="1"/>
          <p:nvPr/>
        </p:nvSpPr>
        <p:spPr>
          <a:xfrm>
            <a:off x="9310254" y="5359379"/>
            <a:ext cx="6101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Some data imputing and dropping</a:t>
            </a:r>
            <a:endParaRPr lang="en-IN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3912B6-9C17-3903-68BB-6D6B4DAE8CC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914508" y="1244800"/>
            <a:ext cx="4764" cy="35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3B2D2A-A528-B157-D0D3-2B2A4D82BC7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919272" y="2493290"/>
            <a:ext cx="0" cy="35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909C83-A396-4FA3-CEB3-A734543A734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919272" y="3160675"/>
            <a:ext cx="0" cy="37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3F6249-CA07-FDE7-974E-4E5185FEB30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919272" y="3849858"/>
            <a:ext cx="2383" cy="38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A087E9-87F0-EB6C-CB84-0C2FF979E418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921655" y="4984850"/>
            <a:ext cx="0" cy="41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8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9D54C-1EF3-1AA1-1A61-402579AA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82" y="290951"/>
            <a:ext cx="10224154" cy="885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32562-CD3C-9456-988D-0842F247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13" y="1438973"/>
            <a:ext cx="10228423" cy="771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DAC54-54A1-8390-5B21-A21B35F323E6}"/>
              </a:ext>
            </a:extLst>
          </p:cNvPr>
          <p:cNvSpPr txBox="1"/>
          <p:nvPr/>
        </p:nvSpPr>
        <p:spPr>
          <a:xfrm>
            <a:off x="8184512" y="533669"/>
            <a:ext cx="3685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Using group by to fill the null values using mean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DA2BF-D8F1-F061-5FBA-815E03B03201}"/>
              </a:ext>
            </a:extLst>
          </p:cNvPr>
          <p:cNvSpPr txBox="1"/>
          <p:nvPr/>
        </p:nvSpPr>
        <p:spPr>
          <a:xfrm>
            <a:off x="2944821" y="2288013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Merging all the tables to make it as one whole data 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F99E5-4B6B-BC39-95A6-201F10A1EE1B}"/>
              </a:ext>
            </a:extLst>
          </p:cNvPr>
          <p:cNvSpPr txBox="1"/>
          <p:nvPr/>
        </p:nvSpPr>
        <p:spPr>
          <a:xfrm>
            <a:off x="1691274" y="3105834"/>
            <a:ext cx="1011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merging the data, by using python SQL connector connecting python</a:t>
            </a:r>
          </a:p>
          <a:p>
            <a:r>
              <a:rPr lang="en-US" dirty="0"/>
              <a:t>With SQL and analyzing some business questions using SQL.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5F5986-372F-5BDB-DD60-B78EB24B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274" y="4660447"/>
            <a:ext cx="3597582" cy="14390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9AF29A-5D57-5003-87AE-DF03B6937992}"/>
              </a:ext>
            </a:extLst>
          </p:cNvPr>
          <p:cNvSpPr txBox="1"/>
          <p:nvPr/>
        </p:nvSpPr>
        <p:spPr>
          <a:xfrm>
            <a:off x="1641713" y="3831322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Some queries related to business question:</a:t>
            </a:r>
            <a:endParaRPr lang="en-IN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9F7473-EC16-2476-4831-18EDACC9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869" y="4653700"/>
            <a:ext cx="4763165" cy="1439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261BBD-7426-8AB1-B09C-F70964386081}"/>
              </a:ext>
            </a:extLst>
          </p:cNvPr>
          <p:cNvSpPr txBox="1"/>
          <p:nvPr/>
        </p:nvSpPr>
        <p:spPr>
          <a:xfrm>
            <a:off x="1451899" y="6197717"/>
            <a:ext cx="1041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which is used to get the count of red/yellow cards, goals count and assists by players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FC50B5-BFA5-D1B5-32B9-8C86E8C0B47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755925" y="1176900"/>
            <a:ext cx="2134" cy="26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6826E6-5E90-ADC1-E1E6-5CAD3F0B548E}"/>
              </a:ext>
            </a:extLst>
          </p:cNvPr>
          <p:cNvSpPr txBox="1"/>
          <p:nvPr/>
        </p:nvSpPr>
        <p:spPr>
          <a:xfrm>
            <a:off x="1641713" y="260087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SQL</a:t>
            </a:r>
            <a:endParaRPr lang="en-IN" sz="2400" b="1" i="1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4CF878-CD48-60F6-18BC-06988567390D}"/>
              </a:ext>
            </a:extLst>
          </p:cNvPr>
          <p:cNvSpPr txBox="1"/>
          <p:nvPr/>
        </p:nvSpPr>
        <p:spPr>
          <a:xfrm>
            <a:off x="1691274" y="428542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95FD-567E-46BA-6F35-722E2F11842E}"/>
              </a:ext>
            </a:extLst>
          </p:cNvPr>
          <p:cNvSpPr txBox="1"/>
          <p:nvPr/>
        </p:nvSpPr>
        <p:spPr>
          <a:xfrm>
            <a:off x="5484778" y="424023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1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D1F568-F842-5F1D-C2C8-36D65D8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96" y="573983"/>
            <a:ext cx="4791744" cy="12548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2D8ADC-F9B4-8F84-E6EC-A8B8B5456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749" y="573118"/>
            <a:ext cx="2238687" cy="1254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003B2F-B6BE-C8A5-F0DD-2D4B38DCDBC5}"/>
              </a:ext>
            </a:extLst>
          </p:cNvPr>
          <p:cNvSpPr txBox="1"/>
          <p:nvPr/>
        </p:nvSpPr>
        <p:spPr>
          <a:xfrm>
            <a:off x="1842381" y="2044903"/>
            <a:ext cx="926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which say the average minute spent on field by players.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9F052-B80C-A25D-F35B-99020421C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696" y="3282044"/>
            <a:ext cx="5577292" cy="868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6874A0-AC21-B527-4C5A-FD6BCA1C5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748" y="3125975"/>
            <a:ext cx="2238687" cy="2086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58C5AC-B4FF-8D20-649A-ECCF2D9891CB}"/>
              </a:ext>
            </a:extLst>
          </p:cNvPr>
          <p:cNvSpPr txBox="1"/>
          <p:nvPr/>
        </p:nvSpPr>
        <p:spPr>
          <a:xfrm>
            <a:off x="1792012" y="4584590"/>
            <a:ext cx="669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which says the no of players based on position type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90BC2-8A54-657D-64B0-4BBDA39B72F7}"/>
              </a:ext>
            </a:extLst>
          </p:cNvPr>
          <p:cNvSpPr txBox="1"/>
          <p:nvPr/>
        </p:nvSpPr>
        <p:spPr>
          <a:xfrm>
            <a:off x="1907696" y="14330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DB87-9BFE-BA53-3737-1CD58E175B1D}"/>
              </a:ext>
            </a:extLst>
          </p:cNvPr>
          <p:cNvSpPr txBox="1"/>
          <p:nvPr/>
        </p:nvSpPr>
        <p:spPr>
          <a:xfrm>
            <a:off x="1907696" y="28166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Query: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F3B7A-54EB-E010-4FF1-49F67EC6505D}"/>
              </a:ext>
            </a:extLst>
          </p:cNvPr>
          <p:cNvSpPr txBox="1"/>
          <p:nvPr/>
        </p:nvSpPr>
        <p:spPr>
          <a:xfrm>
            <a:off x="8548677" y="16299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E6FDB-A968-B7E7-6C96-4B76124927ED}"/>
              </a:ext>
            </a:extLst>
          </p:cNvPr>
          <p:cNvSpPr txBox="1"/>
          <p:nvPr/>
        </p:nvSpPr>
        <p:spPr>
          <a:xfrm>
            <a:off x="8548677" y="2756643"/>
            <a:ext cx="6792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0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77C8E-7186-059C-8751-9C8935F6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14" y="948318"/>
            <a:ext cx="10432861" cy="1680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548D3-6EE0-DD33-BDC3-F5445B13A9D6}"/>
              </a:ext>
            </a:extLst>
          </p:cNvPr>
          <p:cNvSpPr txBox="1"/>
          <p:nvPr/>
        </p:nvSpPr>
        <p:spPr>
          <a:xfrm>
            <a:off x="1597214" y="85725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Business Questions:</a:t>
            </a:r>
            <a:endParaRPr lang="en-IN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77707-8D77-A319-27BB-2AA403501685}"/>
              </a:ext>
            </a:extLst>
          </p:cNvPr>
          <p:cNvSpPr txBox="1"/>
          <p:nvPr/>
        </p:nvSpPr>
        <p:spPr>
          <a:xfrm>
            <a:off x="1597214" y="517021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player has highest number of goals?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26539-9539-3005-F6DE-BE5A1FC56BCC}"/>
              </a:ext>
            </a:extLst>
          </p:cNvPr>
          <p:cNvSpPr txBox="1"/>
          <p:nvPr/>
        </p:nvSpPr>
        <p:spPr>
          <a:xfrm>
            <a:off x="1597214" y="2782669"/>
            <a:ext cx="689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Interpretation:</a:t>
            </a:r>
          </a:p>
          <a:p>
            <a:r>
              <a:rPr lang="en-US" dirty="0"/>
              <a:t>Player names Aron have highest number of goals that’s is 57.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A2A42D-47DD-7D5F-EF77-00CAEF5967F4}"/>
                  </a:ext>
                </a:extLst>
              </p14:cNvPr>
              <p14:cNvContentPartPr/>
              <p14:nvPr/>
            </p14:nvContentPartPr>
            <p14:xfrm>
              <a:off x="1380556" y="3445707"/>
              <a:ext cx="1081368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A2A42D-47DD-7D5F-EF77-00CAEF5967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1916" y="3436707"/>
                <a:ext cx="108313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F1BF6B4-E8DC-EC52-21B8-44A42BF81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214" y="3985319"/>
            <a:ext cx="10432861" cy="1472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C84A92-89D3-B00A-1234-B2CF4A741296}"/>
              </a:ext>
            </a:extLst>
          </p:cNvPr>
          <p:cNvSpPr txBox="1"/>
          <p:nvPr/>
        </p:nvSpPr>
        <p:spPr>
          <a:xfrm>
            <a:off x="1597213" y="3531027"/>
            <a:ext cx="7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average time spent by the players on field.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83DE2-08DA-A21B-07C7-EAA9D2D9AC59}"/>
              </a:ext>
            </a:extLst>
          </p:cNvPr>
          <p:cNvSpPr txBox="1"/>
          <p:nvPr/>
        </p:nvSpPr>
        <p:spPr>
          <a:xfrm>
            <a:off x="1597213" y="5616056"/>
            <a:ext cx="10081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Interpretation:</a:t>
            </a:r>
          </a:p>
          <a:p>
            <a:r>
              <a:rPr lang="en-US" dirty="0"/>
              <a:t>Player named Bill Hamid has spent 105 mins during his match, from this we can conclude</a:t>
            </a:r>
          </a:p>
          <a:p>
            <a:r>
              <a:rPr lang="en-US" dirty="0"/>
              <a:t>That overtime games has been more  for him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54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C607F-3CF7-53E5-7162-2030DD47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0" y="583675"/>
            <a:ext cx="10218825" cy="1636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7003C-D8FE-4B8E-3F8E-D8452D176080}"/>
              </a:ext>
            </a:extLst>
          </p:cNvPr>
          <p:cNvSpPr txBox="1"/>
          <p:nvPr/>
        </p:nvSpPr>
        <p:spPr>
          <a:xfrm>
            <a:off x="1707500" y="83975"/>
            <a:ext cx="526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value of the players?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038BD-907D-1BF2-7EF1-329537A817B2}"/>
              </a:ext>
            </a:extLst>
          </p:cNvPr>
          <p:cNvSpPr txBox="1"/>
          <p:nvPr/>
        </p:nvSpPr>
        <p:spPr>
          <a:xfrm>
            <a:off x="1707500" y="2360644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Interpretation: Player names Folarin Balogun has highest market value of 30M€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925178-CF0A-FCA3-5DE2-F2C25DB91C95}"/>
                  </a:ext>
                </a:extLst>
              </p14:cNvPr>
              <p14:cNvContentPartPr/>
              <p14:nvPr/>
            </p14:nvContentPartPr>
            <p14:xfrm>
              <a:off x="1530316" y="2979228"/>
              <a:ext cx="106642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925178-CF0A-FCA3-5DE2-F2C25DB91C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1316" y="2970228"/>
                <a:ext cx="106819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378868A-C772-778E-8875-499D570BA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499" y="3621938"/>
            <a:ext cx="10218825" cy="1693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2F7C0D-E2C9-F526-48E6-760F64B21DCE}"/>
              </a:ext>
            </a:extLst>
          </p:cNvPr>
          <p:cNvSpPr txBox="1"/>
          <p:nvPr/>
        </p:nvSpPr>
        <p:spPr>
          <a:xfrm>
            <a:off x="1707499" y="5314950"/>
            <a:ext cx="896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Interpretation:</a:t>
            </a:r>
          </a:p>
          <a:p>
            <a:r>
              <a:rPr lang="en-US" dirty="0"/>
              <a:t>Stadium names “SIGNAL IDUNA PARK” has highest average attendance of 76k.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8A990-91DB-F929-D7FD-60F3FA6D1E65}"/>
              </a:ext>
            </a:extLst>
          </p:cNvPr>
          <p:cNvSpPr txBox="1"/>
          <p:nvPr/>
        </p:nvSpPr>
        <p:spPr>
          <a:xfrm>
            <a:off x="1707499" y="307893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Attendance, which is the biggest stadium?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8846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980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Simha</dc:creator>
  <cp:lastModifiedBy>Vinay Simha</cp:lastModifiedBy>
  <cp:revision>1</cp:revision>
  <dcterms:created xsi:type="dcterms:W3CDTF">2024-01-23T10:32:13Z</dcterms:created>
  <dcterms:modified xsi:type="dcterms:W3CDTF">2024-01-23T17:16:07Z</dcterms:modified>
</cp:coreProperties>
</file>