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BE4F2-852D-70B8-4467-474ED5BC8F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78D92B-EB92-36E1-230D-0D762B799D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196DEE-E780-0718-A38B-45BDE86B6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151C0-D10B-49EA-A281-01DAABCC5D37}" type="datetimeFigureOut">
              <a:rPr lang="en-IN" smtClean="0"/>
              <a:t>16-06-2023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2A0446-D838-4D6D-5237-D0BA528C2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4F2487-D15A-DE3C-148D-AB14418B3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E71E3-F35F-423F-B66E-EB9AD7DAA8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3370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BD7BD-37D4-B813-4BAB-622F0513F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3591D5-9316-9403-0C96-85DBEB0062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B4B40A-361A-15DE-F240-79779D52F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151C0-D10B-49EA-A281-01DAABCC5D37}" type="datetimeFigureOut">
              <a:rPr lang="en-IN" smtClean="0"/>
              <a:t>16-06-2023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CA63C7-C339-F34F-16DF-A497A3C3E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56E096-86BE-CFB2-AFE0-A71ED961D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E71E3-F35F-423F-B66E-EB9AD7DAA8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1139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4F030A-A3CD-6B25-6117-C85002E825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156F7F-50B8-FB7B-3C13-B8E9F8AA63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DABEBA-7235-9003-8839-2A5C4D94E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151C0-D10B-49EA-A281-01DAABCC5D37}" type="datetimeFigureOut">
              <a:rPr lang="en-IN" smtClean="0"/>
              <a:t>16-06-2023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75D475-778A-E26F-9B17-00D424B61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F84485-FA88-94AA-86F8-859D689CE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E71E3-F35F-423F-B66E-EB9AD7DAA8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6997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D17EC-3858-45EE-467A-D8A927B89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E6DDA-042E-418A-90A3-D30A129F70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6F9332-7F4B-BA29-3DC1-8931A93B0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151C0-D10B-49EA-A281-01DAABCC5D37}" type="datetimeFigureOut">
              <a:rPr lang="en-IN" smtClean="0"/>
              <a:t>16-06-2023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5AA87C-AFD7-EC3D-0C24-9800AC70D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074571-23CB-5085-85C0-A87EA163F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E71E3-F35F-423F-B66E-EB9AD7DAA8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24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8BE9E-0DD8-EA20-E802-981AD9B42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0B4620-8236-CDFC-5B5D-C2689A9803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5947A6-6B6F-E066-179D-9EA693355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151C0-D10B-49EA-A281-01DAABCC5D37}" type="datetimeFigureOut">
              <a:rPr lang="en-IN" smtClean="0"/>
              <a:t>16-06-2023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CB3103-4BCB-E0A3-4B4D-18A115232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9B199F-0405-3D72-93D6-70E24D61D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E71E3-F35F-423F-B66E-EB9AD7DAA8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8458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6C14A-7702-E0C4-4144-29F68F3CD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C6D098-C5E2-31FE-55E4-8B594E72D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B4BBDA-B8ED-2836-4D6A-997A73CF97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6D5151-DE27-0874-5C59-BC49CDA7D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151C0-D10B-49EA-A281-01DAABCC5D37}" type="datetimeFigureOut">
              <a:rPr lang="en-IN" smtClean="0"/>
              <a:t>16-06-2023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8C3A7F-2074-B391-9922-5360DDCDA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2F1FB3-F4EA-A54F-2018-3F1D14DCC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E71E3-F35F-423F-B66E-EB9AD7DAA8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644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C2AFE-E274-65D3-27EB-9CC2FC5D8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D7FB7-AE1F-F764-837D-CEC70EAB7D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3B2AAE-FF2F-46F8-F12E-1F9972F136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1AA676-201F-4BCD-B34A-394F5BDADC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0BCF32-86D3-8AAB-808A-7B27A6D4DF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41D3D5-FC39-FC6B-BF3C-1C50F2A83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151C0-D10B-49EA-A281-01DAABCC5D37}" type="datetimeFigureOut">
              <a:rPr lang="en-IN" smtClean="0"/>
              <a:t>16-06-2023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211C38-C21E-9D8C-CD40-0CFBC52B6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53D8E9-5704-4B06-618A-82669E36F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E71E3-F35F-423F-B66E-EB9AD7DAA8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4140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A1D9C-3C60-739E-C8F4-61847B4D1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D64E77-BBB5-581B-F459-8AC6C94DC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151C0-D10B-49EA-A281-01DAABCC5D37}" type="datetimeFigureOut">
              <a:rPr lang="en-IN" smtClean="0"/>
              <a:t>16-06-2023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07B804-27C9-74A0-6A59-D7A3C28AE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5C8D66-F691-1D2C-E011-C51F14B60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E71E3-F35F-423F-B66E-EB9AD7DAA8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6220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467CED-F866-26FB-79CF-F8ABDA654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151C0-D10B-49EA-A281-01DAABCC5D37}" type="datetimeFigureOut">
              <a:rPr lang="en-IN" smtClean="0"/>
              <a:t>16-06-2023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047FFC-B33D-B842-0B6E-F873B8603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B702F8-CF6B-9A8C-49EB-3B691E772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E71E3-F35F-423F-B66E-EB9AD7DAA8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3899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9506D-4A6B-CE88-8D7D-970A69F01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059FE-9BCD-6294-1758-CBEEF3A01D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BA87-1180-74D9-D9B9-99D30AE5F0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13A326-8B14-57F5-3BD2-72B2AD1C3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151C0-D10B-49EA-A281-01DAABCC5D37}" type="datetimeFigureOut">
              <a:rPr lang="en-IN" smtClean="0"/>
              <a:t>16-06-2023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0AB75A-31AE-4ABC-4E27-3E9591227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FF07C8-BA06-D05B-5F2C-FBE92E55B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E71E3-F35F-423F-B66E-EB9AD7DAA8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0668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C3F70-7407-584E-85D3-A1701F90E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9F6BB0-D78A-02B2-41B8-2B393C8563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7162A4-7408-C395-12F7-AAA7E089DE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0438AF-A401-70A7-3DC2-4EF772191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151C0-D10B-49EA-A281-01DAABCC5D37}" type="datetimeFigureOut">
              <a:rPr lang="en-IN" smtClean="0"/>
              <a:t>16-06-2023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5836F6-403C-8A60-B6CE-920DFCAF2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675D17-49A3-F6D7-02F7-31D1DFC17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E71E3-F35F-423F-B66E-EB9AD7DAA8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409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19F23A-FB93-5655-CFFD-444B5C267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E25287-68F5-1233-B3F9-031FE7DF9A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3DE8BD-AC70-F374-FCD2-4E12F9BC60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151C0-D10B-49EA-A281-01DAABCC5D37}" type="datetimeFigureOut">
              <a:rPr lang="en-IN" smtClean="0"/>
              <a:t>16-06-2023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469C6B-7169-42BB-25B0-5D4557E4E8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9C64BC-AE9F-D2BE-7FB8-2A67419AE2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EE71E3-F35F-423F-B66E-EB9AD7DAA8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0573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3C7D0-278B-B57D-FBC0-BB0E445870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3833" y="234597"/>
            <a:ext cx="2080334" cy="298064"/>
          </a:xfrm>
        </p:spPr>
        <p:txBody>
          <a:bodyPr>
            <a:normAutofit fontScale="90000"/>
          </a:bodyPr>
          <a:lstStyle/>
          <a:p>
            <a:r>
              <a:rPr lang="en-US" sz="1800" b="1" i="1" dirty="0"/>
              <a:t>Accessing Summary</a:t>
            </a:r>
            <a:endParaRPr lang="en-IN" sz="1800" b="1" i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39783A-25D5-28A8-DFF3-C625D312BE01}"/>
              </a:ext>
            </a:extLst>
          </p:cNvPr>
          <p:cNvSpPr txBox="1"/>
          <p:nvPr/>
        </p:nvSpPr>
        <p:spPr>
          <a:xfrm flipH="1">
            <a:off x="241026" y="692459"/>
            <a:ext cx="2155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Inside the class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510DD4-6FFA-0476-B83E-AAB2FF2100FD}"/>
              </a:ext>
            </a:extLst>
          </p:cNvPr>
          <p:cNvSpPr txBox="1"/>
          <p:nvPr/>
        </p:nvSpPr>
        <p:spPr>
          <a:xfrm flipH="1">
            <a:off x="9795031" y="532661"/>
            <a:ext cx="2155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Outside the class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582ACA-1E85-1414-9505-8EA377745823}"/>
              </a:ext>
            </a:extLst>
          </p:cNvPr>
          <p:cNvSpPr txBox="1"/>
          <p:nvPr/>
        </p:nvSpPr>
        <p:spPr>
          <a:xfrm flipH="1">
            <a:off x="241026" y="2009572"/>
            <a:ext cx="2885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Instance Variables/Methods</a:t>
            </a:r>
            <a:endParaRPr lang="en-IN" b="1" i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E266D1-AC3D-422A-1D33-34161F861650}"/>
              </a:ext>
            </a:extLst>
          </p:cNvPr>
          <p:cNvSpPr txBox="1"/>
          <p:nvPr/>
        </p:nvSpPr>
        <p:spPr>
          <a:xfrm flipH="1">
            <a:off x="241026" y="4384946"/>
            <a:ext cx="2885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Static Variables/Methods</a:t>
            </a:r>
            <a:endParaRPr lang="en-IN" b="1" i="1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94353E6-FA7F-71BE-98C6-83DD101FF665}"/>
              </a:ext>
            </a:extLst>
          </p:cNvPr>
          <p:cNvCxnSpPr/>
          <p:nvPr/>
        </p:nvCxnSpPr>
        <p:spPr>
          <a:xfrm flipV="1">
            <a:off x="3258105" y="1793289"/>
            <a:ext cx="727969" cy="400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CAEC3F9-663B-C228-28EE-4D587EBC2185}"/>
              </a:ext>
            </a:extLst>
          </p:cNvPr>
          <p:cNvCxnSpPr/>
          <p:nvPr/>
        </p:nvCxnSpPr>
        <p:spPr>
          <a:xfrm>
            <a:off x="3258105" y="2194238"/>
            <a:ext cx="639192" cy="451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A9F579B4-D187-B05E-3B8D-5826D352CC52}"/>
              </a:ext>
            </a:extLst>
          </p:cNvPr>
          <p:cNvSpPr/>
          <p:nvPr/>
        </p:nvSpPr>
        <p:spPr>
          <a:xfrm>
            <a:off x="3986074" y="834501"/>
            <a:ext cx="2109926" cy="171339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Instance Area</a:t>
            </a:r>
            <a:br>
              <a:rPr lang="en-US" dirty="0"/>
            </a:br>
            <a:r>
              <a:rPr lang="en-US" sz="1200" dirty="0"/>
              <a:t>1)Object Reference</a:t>
            </a:r>
          </a:p>
          <a:p>
            <a:r>
              <a:rPr lang="en-US" sz="1200" dirty="0"/>
              <a:t>2) Directly Reference</a:t>
            </a:r>
            <a:endParaRPr lang="en-US" sz="18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462441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Accessing 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Accessing Summary</dc:title>
  <dc:creator>Vinay Shetty</dc:creator>
  <cp:lastModifiedBy>Vinay Shetty</cp:lastModifiedBy>
  <cp:revision>1</cp:revision>
  <dcterms:created xsi:type="dcterms:W3CDTF">2023-06-16T09:35:27Z</dcterms:created>
  <dcterms:modified xsi:type="dcterms:W3CDTF">2023-06-16T09:35:52Z</dcterms:modified>
</cp:coreProperties>
</file>