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7C80"/>
    <a:srgbClr val="E85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A035-E60E-C534-EF2E-20CD65487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0A29F-205F-F4A9-B1BB-1862EB4A1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69FE6-1363-76C3-6666-D5211D1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23E24-5909-4E08-9D60-47024EE8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F402-F061-3FEF-DA59-818BF318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1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4D04-2359-EF36-5A0A-8EBC7E54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7F2FA-66BE-532E-BE70-E1C41D63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DAE8-35A7-6AFD-DA0A-D7FA5D45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9F2D-1564-BED8-BD83-4FEDF860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DEFE-035C-C850-8F2D-EC65E5D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E9125-E534-AD0F-3ACD-9D5B647F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C14FF-D918-568F-9996-341FADC9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236E-3351-3741-75E0-9BA4224D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15BF-C3AD-5487-0507-662733CB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D661-3AD2-04A8-2FEC-702D111E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09E8-3202-482B-FBB1-1AF86F3D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C821-84D1-D095-4E4B-444C66D8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C4CE-E897-3AA8-BE5E-28A8CF18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74E5-833C-E180-2EDC-07D03259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CEA8-8647-FD97-68CE-8C1EDD0B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6376-9A43-F888-9984-3D4E13B1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DA16-A35C-3A38-119C-30A9857D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B8D8-C3C3-2BAA-EE68-D53B3412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431C-9A6C-0FF4-2BE8-EA6993C3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CBCD-FADB-5989-571A-B6F60B7C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8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65EF-B860-D74E-064D-915DBEA6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DBC7-9670-B548-8B37-38D7F6AED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F87E9-869A-3FC1-A581-5A1FE6F9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150C5-A61D-0A2E-6053-75143E16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2DA4-4708-5056-CCB0-AC290A86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E7EB-9B23-BA26-7BE2-D3BBA05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A88B-87A6-7D49-04AA-55DC1E59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33C65-95C7-AC2D-1583-DE35F60D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ABB5-449F-B370-8B64-F9AD60F2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BBAE6-6005-3E5D-1E03-C676D7CF0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B9C69-CEF1-4588-9687-1EF5B835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D8BE-DC92-15A3-FA6F-BC004C9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F1250-CF31-E332-D50C-62A4CA9F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69E4A-089B-C96E-D733-9A8FD35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56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85DC-A779-7BF4-DF9B-151A4CF3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8C958-0942-9C77-BC27-032DFAAE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039B2-F759-72EA-D7DA-D798D17E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97213-B899-7E83-1B2E-275531B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5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02259-DC4F-D22F-51E1-777E0481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67CDD-1B68-31DA-E975-B9144499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088DB-B7C1-4093-5148-C9284288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1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BFF6-4249-4432-F1BF-52CA5ED2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815E-17A2-F2A3-C297-8204149D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9D31-4EFB-0963-2B01-8921FE25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BAA23-AF5F-7200-E81D-2C777A98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E80C-FA79-CD4C-2410-C6928F50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3C14-0746-9954-283B-6651A389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7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C867-70AF-FAB4-0A13-0FE11809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9FC3B-FA67-19F9-1936-55284A0DD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E8B0B-BDEA-6127-8AB8-22A9BDB1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9A11E-B74A-A3FD-4AF3-A91C4E66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5866E-429D-0BCC-EAC0-95CCA031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F2D0-FEA6-4185-F333-E4E0DA9B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5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7A48F-CAAA-0B63-110A-8FF0788D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34CF-CE5C-180C-160F-323335EF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573E-BA53-0143-5B39-186EA1E41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7E37-4B30-4070-8E5F-C6B2E1AD6D64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5D843-8424-8DD6-2485-B690AED2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B99E-6F90-4914-4B2A-31565243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6A7B-85E4-49FC-AE6A-96772CF6F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FC02-9339-6713-9C6D-D37671431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3272"/>
          </a:xfrm>
        </p:spPr>
        <p:txBody>
          <a:bodyPr>
            <a:normAutofit/>
          </a:bodyPr>
          <a:lstStyle/>
          <a:p>
            <a:r>
              <a:rPr lang="en-US" sz="2400" dirty="0"/>
              <a:t>Thread Lifecycle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54B6D-2EB0-03D6-1B76-5DADEB59B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5635"/>
            <a:ext cx="9144000" cy="35621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Thread is known for his independent execution.</a:t>
            </a:r>
            <a:br>
              <a:rPr lang="en-US" dirty="0"/>
            </a:br>
            <a:r>
              <a:rPr lang="en-US" dirty="0"/>
              <a:t>During the lifecycle of the Thread, It can move form different states.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Thread life cycle states</a:t>
            </a:r>
            <a:br>
              <a:rPr lang="en-US" dirty="0"/>
            </a:b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New State(Born State)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Runnable State(Ready State)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Running State(Execution)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waiting State(Blocked State)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Dead State(Exit)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94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D289CF-2073-1723-B3EE-FCEE237F47FF}"/>
              </a:ext>
            </a:extLst>
          </p:cNvPr>
          <p:cNvSpPr/>
          <p:nvPr/>
        </p:nvSpPr>
        <p:spPr>
          <a:xfrm>
            <a:off x="239697" y="3249227"/>
            <a:ext cx="2361461" cy="13316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Born State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D3DCF4-2FC1-0853-88BC-2DB1BA35FFC7}"/>
              </a:ext>
            </a:extLst>
          </p:cNvPr>
          <p:cNvSpPr/>
          <p:nvPr/>
        </p:nvSpPr>
        <p:spPr>
          <a:xfrm>
            <a:off x="3321730" y="3249226"/>
            <a:ext cx="2361461" cy="13316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 State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4755E-895B-3029-223D-92B0A89A527F}"/>
              </a:ext>
            </a:extLst>
          </p:cNvPr>
          <p:cNvSpPr/>
          <p:nvPr/>
        </p:nvSpPr>
        <p:spPr>
          <a:xfrm>
            <a:off x="6916445" y="3249226"/>
            <a:ext cx="2361461" cy="13316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 State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110151-7FCF-45FA-C4B1-43F5EC03179D}"/>
              </a:ext>
            </a:extLst>
          </p:cNvPr>
          <p:cNvSpPr/>
          <p:nvPr/>
        </p:nvSpPr>
        <p:spPr>
          <a:xfrm>
            <a:off x="9830539" y="3233830"/>
            <a:ext cx="2361461" cy="13316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 State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FA1EBF-02DD-7424-278E-2601D667B5B3}"/>
              </a:ext>
            </a:extLst>
          </p:cNvPr>
          <p:cNvSpPr/>
          <p:nvPr/>
        </p:nvSpPr>
        <p:spPr>
          <a:xfrm>
            <a:off x="4822054" y="1027906"/>
            <a:ext cx="2361461" cy="13316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Blocked State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7F5693-65E5-8E3E-4D81-F598CCB42916}"/>
              </a:ext>
            </a:extLst>
          </p:cNvPr>
          <p:cNvCxnSpPr>
            <a:endCxn id="6" idx="2"/>
          </p:cNvCxnSpPr>
          <p:nvPr/>
        </p:nvCxnSpPr>
        <p:spPr>
          <a:xfrm>
            <a:off x="2672179" y="3915051"/>
            <a:ext cx="6495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88BE-4DD8-BB7D-20E5-4CE5F4FCFCEE}"/>
              </a:ext>
            </a:extLst>
          </p:cNvPr>
          <p:cNvCxnSpPr>
            <a:cxnSpLocks/>
          </p:cNvCxnSpPr>
          <p:nvPr/>
        </p:nvCxnSpPr>
        <p:spPr>
          <a:xfrm>
            <a:off x="5714261" y="3915050"/>
            <a:ext cx="117111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63EAB8-B7DF-496C-6022-74630DE9BDA4}"/>
              </a:ext>
            </a:extLst>
          </p:cNvPr>
          <p:cNvCxnSpPr/>
          <p:nvPr/>
        </p:nvCxnSpPr>
        <p:spPr>
          <a:xfrm>
            <a:off x="9180988" y="3899654"/>
            <a:ext cx="6495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544839B-97FF-375B-DC09-8549D92CD081}"/>
              </a:ext>
            </a:extLst>
          </p:cNvPr>
          <p:cNvCxnSpPr>
            <a:stCxn id="7" idx="6"/>
            <a:endCxn id="9" idx="6"/>
          </p:cNvCxnSpPr>
          <p:nvPr/>
        </p:nvCxnSpPr>
        <p:spPr>
          <a:xfrm flipH="1" flipV="1">
            <a:off x="7183515" y="1693732"/>
            <a:ext cx="2094391" cy="2221320"/>
          </a:xfrm>
          <a:prstGeom prst="bentConnector3">
            <a:avLst>
              <a:gd name="adj1" fmla="val -10915"/>
            </a:avLst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1E170A3-135F-6063-B2A3-9577D6F6887E}"/>
              </a:ext>
            </a:extLst>
          </p:cNvPr>
          <p:cNvCxnSpPr>
            <a:stCxn id="9" idx="2"/>
            <a:endCxn id="6" idx="0"/>
          </p:cNvCxnSpPr>
          <p:nvPr/>
        </p:nvCxnSpPr>
        <p:spPr>
          <a:xfrm rot="10800000" flipV="1">
            <a:off x="4502462" y="1693732"/>
            <a:ext cx="319593" cy="1555494"/>
          </a:xfrm>
          <a:prstGeom prst="bent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CC5D17-BC19-5B18-A40B-77C8EF979173}"/>
              </a:ext>
            </a:extLst>
          </p:cNvPr>
          <p:cNvSpPr txBox="1"/>
          <p:nvPr/>
        </p:nvSpPr>
        <p:spPr>
          <a:xfrm>
            <a:off x="138343" y="4811696"/>
            <a:ext cx="2045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Create new Thread with t1 </a:t>
            </a:r>
            <a:endParaRPr lang="en-IN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F1F86-A5DB-1C07-23AC-45F87E3E1F6C}"/>
              </a:ext>
            </a:extLst>
          </p:cNvPr>
          <p:cNvSpPr txBox="1"/>
          <p:nvPr/>
        </p:nvSpPr>
        <p:spPr>
          <a:xfrm>
            <a:off x="2623350" y="3638046"/>
            <a:ext cx="727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t1.start()</a:t>
            </a:r>
            <a:endParaRPr lang="en-IN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41657-7578-FAC1-C3EC-B770B7A3B009}"/>
              </a:ext>
            </a:extLst>
          </p:cNvPr>
          <p:cNvSpPr txBox="1"/>
          <p:nvPr/>
        </p:nvSpPr>
        <p:spPr>
          <a:xfrm>
            <a:off x="5714261" y="3980713"/>
            <a:ext cx="1817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TS will  select the </a:t>
            </a:r>
            <a:br>
              <a:rPr lang="en-US" sz="1100" b="1" dirty="0"/>
            </a:br>
            <a:r>
              <a:rPr lang="en-US" sz="1100" b="1" dirty="0"/>
              <a:t>Thread</a:t>
            </a:r>
            <a:endParaRPr lang="en-IN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1A00E-F729-6BC4-A22B-37C6E6C05EBA}"/>
              </a:ext>
            </a:extLst>
          </p:cNvPr>
          <p:cNvSpPr txBox="1"/>
          <p:nvPr/>
        </p:nvSpPr>
        <p:spPr>
          <a:xfrm>
            <a:off x="9190238" y="4070382"/>
            <a:ext cx="72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run()</a:t>
            </a:r>
            <a:br>
              <a:rPr lang="en-US" sz="1100" b="1" dirty="0"/>
            </a:br>
            <a:r>
              <a:rPr lang="en-US" sz="1100" b="1" dirty="0"/>
              <a:t>is getting </a:t>
            </a:r>
            <a:br>
              <a:rPr lang="en-US" sz="1100" b="1" dirty="0"/>
            </a:br>
            <a:r>
              <a:rPr lang="en-US" sz="1100" b="1" dirty="0"/>
              <a:t>executed</a:t>
            </a:r>
            <a:endParaRPr lang="en-IN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EF8B0-7E49-37E7-4EAA-5F3CDE913AAA}"/>
              </a:ext>
            </a:extLst>
          </p:cNvPr>
          <p:cNvSpPr txBox="1"/>
          <p:nvPr/>
        </p:nvSpPr>
        <p:spPr>
          <a:xfrm>
            <a:off x="10384654" y="4782702"/>
            <a:ext cx="2045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Once the run() method is completed.</a:t>
            </a:r>
            <a:br>
              <a:rPr lang="en-US" sz="1100" b="1" dirty="0"/>
            </a:br>
            <a:r>
              <a:rPr lang="en-US" sz="1100" b="1" dirty="0"/>
              <a:t>It will enter dead state.</a:t>
            </a:r>
            <a:endParaRPr lang="en-IN" sz="1100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0B182F-E179-5CFD-C366-9B08C580310C}"/>
              </a:ext>
            </a:extLst>
          </p:cNvPr>
          <p:cNvCxnSpPr>
            <a:stCxn id="7" idx="7"/>
            <a:endCxn id="8" idx="0"/>
          </p:cNvCxnSpPr>
          <p:nvPr/>
        </p:nvCxnSpPr>
        <p:spPr>
          <a:xfrm rot="5400000" flipH="1" flipV="1">
            <a:off x="9866468" y="2299440"/>
            <a:ext cx="210412" cy="2079192"/>
          </a:xfrm>
          <a:prstGeom prst="bentConnector3">
            <a:avLst>
              <a:gd name="adj1" fmla="val 208644"/>
            </a:avLst>
          </a:prstGeom>
          <a:ln w="19050">
            <a:solidFill>
              <a:srgbClr val="E859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0CB0A-79B1-13DD-0203-2908478FDD7A}"/>
              </a:ext>
            </a:extLst>
          </p:cNvPr>
          <p:cNvSpPr txBox="1"/>
          <p:nvPr/>
        </p:nvSpPr>
        <p:spPr>
          <a:xfrm>
            <a:off x="9473211" y="2416445"/>
            <a:ext cx="2020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FF7C80"/>
                </a:solidFill>
              </a:rPr>
              <a:t>t.stop</a:t>
            </a:r>
            <a:r>
              <a:rPr lang="en-US" sz="1100" b="1" dirty="0">
                <a:solidFill>
                  <a:srgbClr val="FF7C80"/>
                </a:solidFill>
              </a:rPr>
              <a:t>() </a:t>
            </a:r>
            <a:br>
              <a:rPr lang="en-US" sz="1100" b="1" dirty="0">
                <a:solidFill>
                  <a:srgbClr val="FF7C80"/>
                </a:solidFill>
              </a:rPr>
            </a:br>
            <a:r>
              <a:rPr lang="en-US" sz="1100" b="1" dirty="0">
                <a:solidFill>
                  <a:srgbClr val="FF7C80"/>
                </a:solidFill>
              </a:rPr>
              <a:t>will forcefully make the Thread to dead state</a:t>
            </a:r>
            <a:endParaRPr lang="en-IN" sz="11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6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7D78-66A6-61BB-D187-5637B307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>
            <a:normAutofit/>
          </a:bodyPr>
          <a:lstStyle/>
          <a:p>
            <a:r>
              <a:rPr lang="en-US" dirty="0" err="1"/>
              <a:t>t.stop</a:t>
            </a:r>
            <a:r>
              <a:rPr lang="en-US" dirty="0"/>
              <a:t>()  is deprecates so will use </a:t>
            </a:r>
            <a:r>
              <a:rPr lang="en-US" dirty="0" err="1"/>
              <a:t>interupt</a:t>
            </a:r>
            <a:r>
              <a:rPr lang="en-US" dirty="0"/>
              <a:t>() method</a:t>
            </a:r>
          </a:p>
          <a:p>
            <a:r>
              <a:rPr lang="en-US" dirty="0"/>
              <a:t>When ever the Thread is in Running state, then we can call</a:t>
            </a:r>
            <a:br>
              <a:rPr lang="en-US" dirty="0"/>
            </a:br>
            <a:r>
              <a:rPr lang="en-US" dirty="0" err="1"/>
              <a:t>Thread.join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Thead.sleep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Thread.wait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Thread.suspend</a:t>
            </a:r>
            <a:r>
              <a:rPr lang="en-US" dirty="0"/>
              <a:t>()  ,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we call </a:t>
            </a:r>
            <a:r>
              <a:rPr lang="en-US" dirty="0" err="1"/>
              <a:t>Thread.suspend</a:t>
            </a:r>
            <a:r>
              <a:rPr lang="en-US" dirty="0"/>
              <a:t>() then the Thread will be in Blocked state </a:t>
            </a:r>
            <a:r>
              <a:rPr lang="en-US" dirty="0" err="1"/>
              <a:t>only,until</a:t>
            </a:r>
            <a:r>
              <a:rPr lang="en-US" dirty="0"/>
              <a:t> we call </a:t>
            </a:r>
            <a:r>
              <a:rPr lang="en-US" dirty="0" err="1"/>
              <a:t>Thead.resume</a:t>
            </a:r>
            <a:r>
              <a:rPr lang="en-US" dirty="0"/>
              <a:t>(). </a:t>
            </a:r>
            <a:r>
              <a:rPr lang="en-US" dirty="0" err="1"/>
              <a:t>Thread.resume</a:t>
            </a:r>
            <a:r>
              <a:rPr lang="en-US" dirty="0"/>
              <a:t>() should be applied only with suspend () method call</a:t>
            </a:r>
          </a:p>
          <a:p>
            <a:r>
              <a:rPr lang="en-US" dirty="0" err="1"/>
              <a:t>Thread.join</a:t>
            </a:r>
            <a:r>
              <a:rPr lang="en-US" dirty="0"/>
              <a:t>(),</a:t>
            </a:r>
            <a:r>
              <a:rPr lang="en-US" dirty="0" err="1"/>
              <a:t>Thead.sleep</a:t>
            </a:r>
            <a:r>
              <a:rPr lang="en-US" dirty="0"/>
              <a:t>(),</a:t>
            </a:r>
            <a:r>
              <a:rPr lang="en-US" dirty="0" err="1"/>
              <a:t>Thread.wait</a:t>
            </a:r>
            <a:r>
              <a:rPr lang="en-US" dirty="0"/>
              <a:t>() In these methods call,</a:t>
            </a:r>
            <a:br>
              <a:rPr lang="en-US" dirty="0"/>
            </a:br>
            <a:r>
              <a:rPr lang="en-US" dirty="0"/>
              <a:t>Thread will automatically will enter into running state if its in Blocked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Thread Lifecycle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Lifecycle</dc:title>
  <dc:creator>Vinay Shetty</dc:creator>
  <cp:lastModifiedBy>Vinay Shetty</cp:lastModifiedBy>
  <cp:revision>3</cp:revision>
  <dcterms:created xsi:type="dcterms:W3CDTF">2023-09-16T05:51:59Z</dcterms:created>
  <dcterms:modified xsi:type="dcterms:W3CDTF">2023-09-16T06:29:16Z</dcterms:modified>
</cp:coreProperties>
</file>