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3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36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7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7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7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4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F36A-75D4-4408-92B8-39125AEB10ED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96862A-1C35-4781-81F1-2E9553C4A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219" y="3684694"/>
            <a:ext cx="7766936" cy="1646302"/>
          </a:xfrm>
        </p:spPr>
        <p:txBody>
          <a:bodyPr/>
          <a:lstStyle/>
          <a:p>
            <a:r>
              <a:rPr lang="en-US" dirty="0" smtClean="0"/>
              <a:t>Introduction to Pandas</a:t>
            </a:r>
            <a:br>
              <a:rPr lang="en-US" dirty="0" smtClean="0"/>
            </a:br>
            <a:r>
              <a:rPr lang="en-US" sz="2800" b="1" dirty="0">
                <a:solidFill>
                  <a:schemeClr val="tx1"/>
                </a:solidFill>
              </a:rPr>
              <a:t>A </a:t>
            </a:r>
            <a:r>
              <a:rPr lang="en-US" sz="2800" b="1" dirty="0" smtClean="0">
                <a:solidFill>
                  <a:schemeClr val="tx1"/>
                </a:solidFill>
              </a:rPr>
              <a:t>PYTHON LIBRARY </a:t>
            </a:r>
            <a:r>
              <a:rPr lang="en-US" sz="2800" b="1" dirty="0">
                <a:solidFill>
                  <a:schemeClr val="tx1"/>
                </a:solidFill>
              </a:rPr>
              <a:t>THAT IS USED FOR DATA MANUPULATION AND ANALYSIS TOOL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4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deletion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8936"/>
            <a:ext cx="10515600" cy="4079755"/>
          </a:xfrm>
        </p:spPr>
      </p:pic>
    </p:spTree>
    <p:extLst>
      <p:ext uri="{BB962C8B-B14F-4D97-AF65-F5344CB8AC3E}">
        <p14:creationId xmlns:p14="http://schemas.microsoft.com/office/powerpoint/2010/main" val="31834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7637"/>
            <a:ext cx="10515600" cy="1325563"/>
          </a:xfrm>
        </p:spPr>
        <p:txBody>
          <a:bodyPr/>
          <a:lstStyle/>
          <a:p>
            <a:r>
              <a:rPr lang="en-US" dirty="0" smtClean="0"/>
              <a:t>Pandas Read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49577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Read CSV Files</a:t>
            </a:r>
          </a:p>
          <a:p>
            <a:r>
              <a:rPr lang="en-US" dirty="0"/>
              <a:t>A simple way to store big data sets is to use CSV files (comma separated files).</a:t>
            </a:r>
          </a:p>
          <a:p>
            <a:r>
              <a:rPr lang="en-US" dirty="0"/>
              <a:t>CSV files contains plain text and is a well know format that can be read by everyone including Pandas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to_string</a:t>
            </a:r>
            <a:r>
              <a:rPr lang="en-US" dirty="0" smtClean="0"/>
              <a:t>() to print entire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8713"/>
            <a:ext cx="10058400" cy="32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61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you have a large </a:t>
            </a:r>
            <a:r>
              <a:rPr lang="en-US" sz="3200" dirty="0" err="1" smtClean="0"/>
              <a:t>DataFrame</a:t>
            </a:r>
            <a:r>
              <a:rPr lang="en-US" sz="3200" dirty="0" smtClean="0"/>
              <a:t> with many rows, Pandas will only return the first 5 rows, and the last 5 rows: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907790"/>
            <a:ext cx="8596312" cy="2824355"/>
          </a:xfrm>
        </p:spPr>
      </p:pic>
    </p:spTree>
    <p:extLst>
      <p:ext uri="{BB962C8B-B14F-4D97-AF65-F5344CB8AC3E}">
        <p14:creationId xmlns:p14="http://schemas.microsoft.com/office/powerpoint/2010/main" val="27861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Pandas 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 smtClean="0"/>
              <a:t>One of the most used method for getting a quick overview of the </a:t>
            </a:r>
            <a:r>
              <a:rPr lang="en-US" dirty="0" err="1" smtClean="0"/>
              <a:t>DataFrame</a:t>
            </a:r>
            <a:r>
              <a:rPr lang="en-US" dirty="0" smtClean="0"/>
              <a:t> , is the head().</a:t>
            </a:r>
          </a:p>
          <a:p>
            <a:r>
              <a:rPr lang="en-US" dirty="0" smtClean="0"/>
              <a:t>The head() returns the headers and a specified number of rows , starting from the top.</a:t>
            </a:r>
          </a:p>
          <a:p>
            <a:r>
              <a:rPr lang="en-US" dirty="0" smtClean="0"/>
              <a:t>If the number of rows is not specified , the head() method will return the top 5 rows.</a:t>
            </a:r>
          </a:p>
          <a:p>
            <a:r>
              <a:rPr lang="en-US" dirty="0" smtClean="0"/>
              <a:t>There is also a tail method for viewing the last rows of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The tail() method returns the headers and a specified number of rows from the bottom.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" y="2932043"/>
            <a:ext cx="4343702" cy="2763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79" y="2932042"/>
            <a:ext cx="3359425" cy="2673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00" y="2932041"/>
            <a:ext cx="4123100" cy="26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72" y="2577973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 Thank You</a:t>
            </a:r>
            <a:br>
              <a:rPr lang="en-US" dirty="0" smtClean="0"/>
            </a:br>
            <a:r>
              <a:rPr lang="en-US" dirty="0" smtClean="0"/>
              <a:t>Anil Kumar                           Vinay </a:t>
            </a:r>
            <a:r>
              <a:rPr lang="en-US" smtClean="0"/>
              <a:t>Tantry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 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What is Pandas?</a:t>
            </a:r>
          </a:p>
          <a:p>
            <a:r>
              <a:rPr lang="en-US" dirty="0"/>
              <a:t>Pandas is a Python library used for working with data sets.</a:t>
            </a:r>
          </a:p>
          <a:p>
            <a:r>
              <a:rPr lang="en-US" dirty="0"/>
              <a:t>It has functions for analyzing, cleaning, exploring, and manipulating data.</a:t>
            </a:r>
          </a:p>
          <a:p>
            <a:r>
              <a:rPr lang="en-US" dirty="0"/>
              <a:t>The name "Pandas" has a reference to both "Panel Data", and "Python Data Analysis" and was created by Wes McKinney in 2008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u="sng" dirty="0"/>
              <a:t>Why Use Pandas?</a:t>
            </a:r>
          </a:p>
          <a:p>
            <a:r>
              <a:rPr lang="en-US" dirty="0"/>
              <a:t>Pandas allows us to analyze big data and make conclusions based on statistical theories.</a:t>
            </a:r>
          </a:p>
          <a:p>
            <a:r>
              <a:rPr lang="en-US" dirty="0"/>
              <a:t>Pandas can clean messy data sets, and make them readable and relevant.</a:t>
            </a:r>
          </a:p>
          <a:p>
            <a:r>
              <a:rPr lang="en-US" dirty="0"/>
              <a:t>Relevant data is very important in data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1033907"/>
          </a:xfrm>
        </p:spPr>
        <p:txBody>
          <a:bodyPr/>
          <a:lstStyle/>
          <a:p>
            <a:r>
              <a:rPr lang="en-US" dirty="0" smtClean="0"/>
              <a:t>Pandas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62356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Import Pandas</a:t>
            </a:r>
            <a:endParaRPr lang="en-US" u="sng" dirty="0"/>
          </a:p>
          <a:p>
            <a:r>
              <a:rPr lang="en-US" dirty="0" smtClean="0"/>
              <a:t>Once pandas is installed ,import it in your application using the import keyword</a:t>
            </a:r>
          </a:p>
          <a:p>
            <a:r>
              <a:rPr lang="en-US" dirty="0" smtClean="0"/>
              <a:t>Import pandas</a:t>
            </a:r>
          </a:p>
          <a:p>
            <a:r>
              <a:rPr lang="en-US" dirty="0" smtClean="0"/>
              <a:t>Now Pandas is imported and ready to use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26" y="4046220"/>
            <a:ext cx="5435879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976"/>
            <a:ext cx="10515600" cy="5959987"/>
          </a:xfrm>
        </p:spPr>
        <p:txBody>
          <a:bodyPr/>
          <a:lstStyle/>
          <a:p>
            <a:r>
              <a:rPr lang="en-US" u="sng" dirty="0" smtClean="0"/>
              <a:t>Pandas as </a:t>
            </a:r>
            <a:r>
              <a:rPr lang="en-US" u="sng" dirty="0" err="1" smtClean="0"/>
              <a:t>pd</a:t>
            </a:r>
            <a:endParaRPr lang="en-US" u="sng" dirty="0" smtClean="0"/>
          </a:p>
          <a:p>
            <a:r>
              <a:rPr lang="en-US" dirty="0" smtClean="0"/>
              <a:t>Pandas is usually imported under the </a:t>
            </a:r>
            <a:r>
              <a:rPr lang="en-US" dirty="0" err="1" smtClean="0"/>
              <a:t>pd</a:t>
            </a:r>
            <a:r>
              <a:rPr lang="en-US" dirty="0" smtClean="0"/>
              <a:t> alias.</a:t>
            </a:r>
          </a:p>
          <a:p>
            <a:r>
              <a:rPr lang="en-US" dirty="0" smtClean="0"/>
              <a:t>Alias : In Python alias are an alternate name for referring to the same thing.</a:t>
            </a:r>
          </a:p>
          <a:p>
            <a:endParaRPr lang="en-US" dirty="0" smtClean="0"/>
          </a:p>
          <a:p>
            <a:r>
              <a:rPr lang="en-US" dirty="0" smtClean="0"/>
              <a:t>Now the pandas can be referred as </a:t>
            </a:r>
            <a:r>
              <a:rPr lang="en-US" dirty="0" err="1" smtClean="0"/>
              <a:t>pd</a:t>
            </a:r>
            <a:r>
              <a:rPr lang="en-US" dirty="0" smtClean="0"/>
              <a:t> instead of pandas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38" y="2485482"/>
            <a:ext cx="5245370" cy="558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8" y="3522527"/>
            <a:ext cx="5219968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650"/>
            <a:ext cx="10515600" cy="1122713"/>
          </a:xfrm>
        </p:spPr>
        <p:txBody>
          <a:bodyPr/>
          <a:lstStyle/>
          <a:p>
            <a:r>
              <a:rPr lang="en-US" dirty="0"/>
              <a:t>Pandas 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363"/>
            <a:ext cx="10515600" cy="5486400"/>
          </a:xfrm>
        </p:spPr>
        <p:txBody>
          <a:bodyPr/>
          <a:lstStyle/>
          <a:p>
            <a:r>
              <a:rPr lang="en-US" u="sng" dirty="0"/>
              <a:t>What is a Series?</a:t>
            </a:r>
          </a:p>
          <a:p>
            <a:r>
              <a:rPr lang="en-US" dirty="0"/>
              <a:t>A Pandas Series is like a column in a table.</a:t>
            </a:r>
          </a:p>
          <a:p>
            <a:r>
              <a:rPr lang="en-US" dirty="0" smtClean="0"/>
              <a:t>It </a:t>
            </a:r>
            <a:r>
              <a:rPr lang="en-US" dirty="0"/>
              <a:t>is a one-dimensional array holding data of any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/>
              <a:t>Create </a:t>
            </a:r>
            <a:r>
              <a:rPr lang="en-US" u="sng" dirty="0" smtClean="0"/>
              <a:t>Labels</a:t>
            </a:r>
          </a:p>
          <a:p>
            <a:endParaRPr lang="en-US" dirty="0" smtClean="0"/>
          </a:p>
          <a:p>
            <a:r>
              <a:rPr lang="en-US" dirty="0" smtClean="0"/>
              <a:t>With the index argument ,</a:t>
            </a:r>
          </a:p>
          <a:p>
            <a:pPr marL="0" indent="0">
              <a:buNone/>
            </a:pPr>
            <a:r>
              <a:rPr lang="en-US" dirty="0" smtClean="0"/>
              <a:t> you can name your own labels.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9" y="2830292"/>
            <a:ext cx="5277121" cy="1771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26" y="4602033"/>
            <a:ext cx="5200917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Key/Value Objects as </a:t>
            </a:r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97"/>
            <a:ext cx="10515600" cy="5071121"/>
          </a:xfrm>
        </p:spPr>
        <p:txBody>
          <a:bodyPr/>
          <a:lstStyle/>
          <a:p>
            <a:r>
              <a:rPr lang="en-US" dirty="0"/>
              <a:t>You can also use a key/value object, like a dictionary, when creating a Series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keys of the dictionary become the labels.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07" y="1548087"/>
            <a:ext cx="5829600" cy="1873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07" y="4095587"/>
            <a:ext cx="5454930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7390"/>
          </a:xfrm>
        </p:spPr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391"/>
            <a:ext cx="10515600" cy="55766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What is a </a:t>
            </a:r>
            <a:r>
              <a:rPr lang="en-US" u="sng" dirty="0" err="1"/>
              <a:t>DataFrame</a:t>
            </a:r>
            <a:r>
              <a:rPr lang="en-US" u="sng" dirty="0"/>
              <a:t>?</a:t>
            </a:r>
          </a:p>
          <a:p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/>
              <a:t> is a 2 dimensional data structure, like a 2 dimensional array, or a table with rows and columns.</a:t>
            </a:r>
          </a:p>
          <a:p>
            <a:r>
              <a:rPr lang="en-US" dirty="0" smtClean="0"/>
              <a:t>Data </a:t>
            </a:r>
            <a:r>
              <a:rPr lang="en-US" dirty="0"/>
              <a:t>sets in Pandas are usually multi-dimensional tables, called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Series is like a column, a </a:t>
            </a:r>
            <a:r>
              <a:rPr lang="en-US" dirty="0" err="1"/>
              <a:t>DataFrame</a:t>
            </a:r>
            <a:r>
              <a:rPr lang="en-US" dirty="0"/>
              <a:t> is the whole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DataFrame</a:t>
            </a:r>
            <a:r>
              <a:rPr lang="en-US" dirty="0" smtClean="0"/>
              <a:t> from two Series: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4" y="3368061"/>
            <a:ext cx="5759746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78"/>
            <a:ext cx="10515600" cy="5975485"/>
          </a:xfrm>
        </p:spPr>
        <p:txBody>
          <a:bodyPr/>
          <a:lstStyle/>
          <a:p>
            <a:r>
              <a:rPr lang="en-US" dirty="0" smtClean="0"/>
              <a:t>Locating a row </a:t>
            </a:r>
          </a:p>
          <a:p>
            <a:r>
              <a:rPr lang="en-US" dirty="0" smtClean="0"/>
              <a:t>As seen in the result above , the </a:t>
            </a:r>
            <a:r>
              <a:rPr lang="en-US" dirty="0" err="1" smtClean="0"/>
              <a:t>dataframe</a:t>
            </a:r>
            <a:r>
              <a:rPr lang="en-US" dirty="0" smtClean="0"/>
              <a:t> is like a table with rows and columns.</a:t>
            </a:r>
          </a:p>
          <a:p>
            <a:r>
              <a:rPr lang="en-US" dirty="0" smtClean="0"/>
              <a:t>Pandas use the </a:t>
            </a:r>
            <a:r>
              <a:rPr lang="en-US" dirty="0" err="1" smtClean="0"/>
              <a:t>loc</a:t>
            </a:r>
            <a:r>
              <a:rPr lang="en-US" dirty="0" smtClean="0"/>
              <a:t> attribute to return one or more specified rows.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example returns a Pandas Series.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using[] , the result is a Pandas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7" y="2039811"/>
            <a:ext cx="6007409" cy="1149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73" y="4796692"/>
            <a:ext cx="5702593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153"/>
            <a:ext cx="10515600" cy="1122712"/>
          </a:xfrm>
        </p:spPr>
        <p:txBody>
          <a:bodyPr/>
          <a:lstStyle/>
          <a:p>
            <a:r>
              <a:rPr lang="en-US" dirty="0" smtClean="0"/>
              <a:t>Named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/>
          <a:lstStyle/>
          <a:p>
            <a:r>
              <a:rPr lang="en-US" dirty="0" smtClean="0"/>
              <a:t>With the index argument , we can name our own indexes.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0" y="1421763"/>
            <a:ext cx="6026460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547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Introduction to Pandas A PYTHON LIBRARY THAT IS USED FOR DATA MANUPULATION AND ANALYSIS TOOL.  </vt:lpstr>
      <vt:lpstr>Pandas Introduction</vt:lpstr>
      <vt:lpstr>Pandas Basics</vt:lpstr>
      <vt:lpstr>PowerPoint Presentation</vt:lpstr>
      <vt:lpstr>Pandas Series</vt:lpstr>
      <vt:lpstr>Key/Value Objects as Series</vt:lpstr>
      <vt:lpstr>DataFrames</vt:lpstr>
      <vt:lpstr>PowerPoint Presentation</vt:lpstr>
      <vt:lpstr>Named Indexes</vt:lpstr>
      <vt:lpstr>Column deletion </vt:lpstr>
      <vt:lpstr>Pandas Read CSV</vt:lpstr>
      <vt:lpstr>If you have a large DataFrame with many rows, Pandas will only return the first 5 rows, and the last 5 rows:</vt:lpstr>
      <vt:lpstr>Pandas Analyzing Data</vt:lpstr>
      <vt:lpstr>                        Thank You Anil Kumar                           Vinay Tantry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2021-12-21T05:41:25Z</dcterms:created>
  <dcterms:modified xsi:type="dcterms:W3CDTF">2021-12-24T02:58:57Z</dcterms:modified>
</cp:coreProperties>
</file>