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74" r:id="rId13"/>
    <p:sldId id="266" r:id="rId14"/>
    <p:sldId id="267" r:id="rId15"/>
    <p:sldId id="276" r:id="rId16"/>
    <p:sldId id="269" r:id="rId17"/>
    <p:sldId id="270" r:id="rId18"/>
    <p:sldId id="271" r:id="rId19"/>
    <p:sldId id="272" r:id="rId20"/>
    <p:sldId id="277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C87DC-960F-81C3-7536-CAAB38591C27}" v="927" dt="2024-01-23T09:40:17.4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Thrivikraman" userId="S::vinay.thrivikraman@experionglobal.com::985f0f52-d2b3-433d-b398-9f475b16c083" providerId="AD" clId="Web-{A66C87DC-960F-81C3-7536-CAAB38591C27}"/>
    <pc:docChg chg="addSld delSld modSld sldOrd">
      <pc:chgData name="Vinay Thrivikraman" userId="S::vinay.thrivikraman@experionglobal.com::985f0f52-d2b3-433d-b398-9f475b16c083" providerId="AD" clId="Web-{A66C87DC-960F-81C3-7536-CAAB38591C27}" dt="2024-01-23T09:40:17.468" v="654" actId="1076"/>
      <pc:docMkLst>
        <pc:docMk/>
      </pc:docMkLst>
      <pc:sldChg chg="del">
        <pc:chgData name="Vinay Thrivikraman" userId="S::vinay.thrivikraman@experionglobal.com::985f0f52-d2b3-433d-b398-9f475b16c083" providerId="AD" clId="Web-{A66C87DC-960F-81C3-7536-CAAB38591C27}" dt="2024-01-23T06:47:49.422" v="19"/>
        <pc:sldMkLst>
          <pc:docMk/>
          <pc:sldMk cId="0" sldId="256"/>
        </pc:sldMkLst>
      </pc:sldChg>
      <pc:sldChg chg="delSp modSp">
        <pc:chgData name="Vinay Thrivikraman" userId="S::vinay.thrivikraman@experionglobal.com::985f0f52-d2b3-433d-b398-9f475b16c083" providerId="AD" clId="Web-{A66C87DC-960F-81C3-7536-CAAB38591C27}" dt="2024-01-23T06:46:16.354" v="1"/>
        <pc:sldMkLst>
          <pc:docMk/>
          <pc:sldMk cId="0" sldId="257"/>
        </pc:sldMkLst>
        <pc:picChg chg="del mod">
          <ac:chgData name="Vinay Thrivikraman" userId="S::vinay.thrivikraman@experionglobal.com::985f0f52-d2b3-433d-b398-9f475b16c083" providerId="AD" clId="Web-{A66C87DC-960F-81C3-7536-CAAB38591C27}" dt="2024-01-23T06:46:16.354" v="1"/>
          <ac:picMkLst>
            <pc:docMk/>
            <pc:sldMk cId="0" sldId="257"/>
            <ac:picMk id="8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19.307" v="2"/>
        <pc:sldMkLst>
          <pc:docMk/>
          <pc:sldMk cId="0" sldId="258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19.307" v="2"/>
          <ac:picMkLst>
            <pc:docMk/>
            <pc:sldMk cId="0" sldId="258"/>
            <ac:picMk id="2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21.807" v="3"/>
        <pc:sldMkLst>
          <pc:docMk/>
          <pc:sldMk cId="0" sldId="259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21.807" v="3"/>
          <ac:picMkLst>
            <pc:docMk/>
            <pc:sldMk cId="0" sldId="259"/>
            <ac:picMk id="2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24.683" v="4"/>
        <pc:sldMkLst>
          <pc:docMk/>
          <pc:sldMk cId="0" sldId="260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24.683" v="4"/>
          <ac:picMkLst>
            <pc:docMk/>
            <pc:sldMk cId="0" sldId="260"/>
            <ac:picMk id="11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27.573" v="5"/>
        <pc:sldMkLst>
          <pc:docMk/>
          <pc:sldMk cId="0" sldId="261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27.573" v="5"/>
          <ac:picMkLst>
            <pc:docMk/>
            <pc:sldMk cId="0" sldId="261"/>
            <ac:picMk id="2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29.698" v="6"/>
        <pc:sldMkLst>
          <pc:docMk/>
          <pc:sldMk cId="0" sldId="262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29.698" v="6"/>
          <ac:picMkLst>
            <pc:docMk/>
            <pc:sldMk cId="0" sldId="262"/>
            <ac:picMk id="8" creationId="{00000000-0000-0000-0000-000000000000}"/>
          </ac:picMkLst>
        </pc:picChg>
      </pc:sldChg>
      <pc:sldChg chg="addSp delSp modSp">
        <pc:chgData name="Vinay Thrivikraman" userId="S::vinay.thrivikraman@experionglobal.com::985f0f52-d2b3-433d-b398-9f475b16c083" providerId="AD" clId="Web-{A66C87DC-960F-81C3-7536-CAAB38591C27}" dt="2024-01-23T07:52:43.911" v="175" actId="1076"/>
        <pc:sldMkLst>
          <pc:docMk/>
          <pc:sldMk cId="0" sldId="263"/>
        </pc:sldMkLst>
        <pc:spChg chg="add mod">
          <ac:chgData name="Vinay Thrivikraman" userId="S::vinay.thrivikraman@experionglobal.com::985f0f52-d2b3-433d-b398-9f475b16c083" providerId="AD" clId="Web-{A66C87DC-960F-81C3-7536-CAAB38591C27}" dt="2024-01-23T07:52:43.911" v="175" actId="1076"/>
          <ac:spMkLst>
            <pc:docMk/>
            <pc:sldMk cId="0" sldId="263"/>
            <ac:spMk id="11" creationId="{B9344CE9-E788-86AA-03BD-CD23DA5C6E85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7:52:33.583" v="168" actId="1076"/>
          <ac:spMkLst>
            <pc:docMk/>
            <pc:sldMk cId="0" sldId="263"/>
            <ac:spMk id="12" creationId="{2ABC0186-F3AE-2586-0E19-6D2A64703B2A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7:52:33.583" v="169" actId="1076"/>
          <ac:spMkLst>
            <pc:docMk/>
            <pc:sldMk cId="0" sldId="263"/>
            <ac:spMk id="13" creationId="{5D00A2D9-68CF-C9A8-ED6D-0155AD0EAAF7}"/>
          </ac:spMkLst>
        </pc:spChg>
        <pc:picChg chg="del">
          <ac:chgData name="Vinay Thrivikraman" userId="S::vinay.thrivikraman@experionglobal.com::985f0f52-d2b3-433d-b398-9f475b16c083" providerId="AD" clId="Web-{A66C87DC-960F-81C3-7536-CAAB38591C27}" dt="2024-01-23T06:46:32.871" v="7"/>
          <ac:picMkLst>
            <pc:docMk/>
            <pc:sldMk cId="0" sldId="263"/>
            <ac:picMk id="2" creationId="{00000000-0000-0000-0000-000000000000}"/>
          </ac:picMkLst>
        </pc:picChg>
        <pc:picChg chg="del">
          <ac:chgData name="Vinay Thrivikraman" userId="S::vinay.thrivikraman@experionglobal.com::985f0f52-d2b3-433d-b398-9f475b16c083" providerId="AD" clId="Web-{A66C87DC-960F-81C3-7536-CAAB38591C27}" dt="2024-01-23T07:06:52.496" v="38"/>
          <ac:picMkLst>
            <pc:docMk/>
            <pc:sldMk cId="0" sldId="263"/>
            <ac:picMk id="3" creationId="{00000000-0000-0000-0000-000000000000}"/>
          </ac:picMkLst>
        </pc:picChg>
        <pc:picChg chg="add del mod">
          <ac:chgData name="Vinay Thrivikraman" userId="S::vinay.thrivikraman@experionglobal.com::985f0f52-d2b3-433d-b398-9f475b16c083" providerId="AD" clId="Web-{A66C87DC-960F-81C3-7536-CAAB38591C27}" dt="2024-01-23T07:07:33.483" v="40"/>
          <ac:picMkLst>
            <pc:docMk/>
            <pc:sldMk cId="0" sldId="263"/>
            <ac:picMk id="6" creationId="{5F8779D4-45F3-21D7-5EF1-8EC8E859D872}"/>
          </ac:picMkLst>
        </pc:picChg>
        <pc:picChg chg="add del mod">
          <ac:chgData name="Vinay Thrivikraman" userId="S::vinay.thrivikraman@experionglobal.com::985f0f52-d2b3-433d-b398-9f475b16c083" providerId="AD" clId="Web-{A66C87DC-960F-81C3-7536-CAAB38591C27}" dt="2024-01-23T07:07:34.686" v="41"/>
          <ac:picMkLst>
            <pc:docMk/>
            <pc:sldMk cId="0" sldId="263"/>
            <ac:picMk id="7" creationId="{5F0D53A3-1732-7ADC-B110-D27D22520887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7:52:43.895" v="174" actId="1076"/>
          <ac:picMkLst>
            <pc:docMk/>
            <pc:sldMk cId="0" sldId="263"/>
            <ac:picMk id="8" creationId="{C5AD3E0B-9683-4F5B-B085-780362C3B142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7:52:33.598" v="170" actId="1076"/>
          <ac:picMkLst>
            <pc:docMk/>
            <pc:sldMk cId="0" sldId="263"/>
            <ac:picMk id="9" creationId="{3A9657B1-0DB1-9EE3-AE90-87D924DCDBC5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7:52:33.614" v="171" actId="1076"/>
          <ac:picMkLst>
            <pc:docMk/>
            <pc:sldMk cId="0" sldId="263"/>
            <ac:picMk id="10" creationId="{E64A73C3-E5C4-B37A-6B25-9D4DC72B889A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35.261" v="8"/>
        <pc:sldMkLst>
          <pc:docMk/>
          <pc:sldMk cId="0" sldId="264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35.261" v="8"/>
          <ac:picMkLst>
            <pc:docMk/>
            <pc:sldMk cId="0" sldId="264"/>
            <ac:picMk id="2" creationId="{00000000-0000-0000-0000-000000000000}"/>
          </ac:picMkLst>
        </pc:picChg>
      </pc:sldChg>
      <pc:sldChg chg="addSp delSp modSp">
        <pc:chgData name="Vinay Thrivikraman" userId="S::vinay.thrivikraman@experionglobal.com::985f0f52-d2b3-433d-b398-9f475b16c083" providerId="AD" clId="Web-{A66C87DC-960F-81C3-7536-CAAB38591C27}" dt="2024-01-23T09:02:08.063" v="286" actId="1076"/>
        <pc:sldMkLst>
          <pc:docMk/>
          <pc:sldMk cId="0" sldId="265"/>
        </pc:sldMkLst>
        <pc:spChg chg="mod">
          <ac:chgData name="Vinay Thrivikraman" userId="S::vinay.thrivikraman@experionglobal.com::985f0f52-d2b3-433d-b398-9f475b16c083" providerId="AD" clId="Web-{A66C87DC-960F-81C3-7536-CAAB38591C27}" dt="2024-01-23T08:59:04.338" v="251"/>
          <ac:spMkLst>
            <pc:docMk/>
            <pc:sldMk cId="0" sldId="265"/>
            <ac:spMk id="2" creationId="{00000000-0000-0000-0000-000000000000}"/>
          </ac:spMkLst>
        </pc:spChg>
        <pc:spChg chg="del">
          <ac:chgData name="Vinay Thrivikraman" userId="S::vinay.thrivikraman@experionglobal.com::985f0f52-d2b3-433d-b398-9f475b16c083" providerId="AD" clId="Web-{A66C87DC-960F-81C3-7536-CAAB38591C27}" dt="2024-01-23T08:55:18.143" v="182"/>
          <ac:spMkLst>
            <pc:docMk/>
            <pc:sldMk cId="0" sldId="265"/>
            <ac:spMk id="10" creationId="{00000000-0000-0000-0000-000000000000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01:48.797" v="284" actId="1076"/>
          <ac:spMkLst>
            <pc:docMk/>
            <pc:sldMk cId="0" sldId="265"/>
            <ac:spMk id="17" creationId="{98A3F589-3FA4-9194-3483-93C316472408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01:54.797" v="285" actId="1076"/>
          <ac:spMkLst>
            <pc:docMk/>
            <pc:sldMk cId="0" sldId="265"/>
            <ac:spMk id="19" creationId="{CB5E6EC5-B11D-38CC-A232-3498917C7A8C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02:08.063" v="286" actId="1076"/>
          <ac:spMkLst>
            <pc:docMk/>
            <pc:sldMk cId="0" sldId="265"/>
            <ac:spMk id="20" creationId="{3D1DC3AD-3931-BE58-37A1-7766160C5938}"/>
          </ac:spMkLst>
        </pc:spChg>
        <pc:grpChg chg="del">
          <ac:chgData name="Vinay Thrivikraman" userId="S::vinay.thrivikraman@experionglobal.com::985f0f52-d2b3-433d-b398-9f475b16c083" providerId="AD" clId="Web-{A66C87DC-960F-81C3-7536-CAAB38591C27}" dt="2024-01-23T08:55:16.596" v="181"/>
          <ac:grpSpMkLst>
            <pc:docMk/>
            <pc:sldMk cId="0" sldId="265"/>
            <ac:grpSpMk id="3" creationId="{00000000-0000-0000-0000-000000000000}"/>
          </ac:grpSpMkLst>
        </pc:grpChg>
        <pc:grpChg chg="del">
          <ac:chgData name="Vinay Thrivikraman" userId="S::vinay.thrivikraman@experionglobal.com::985f0f52-d2b3-433d-b398-9f475b16c083" providerId="AD" clId="Web-{A66C87DC-960F-81C3-7536-CAAB38591C27}" dt="2024-01-23T08:55:15.002" v="180"/>
          <ac:grpSpMkLst>
            <pc:docMk/>
            <pc:sldMk cId="0" sldId="265"/>
            <ac:grpSpMk id="6" creationId="{00000000-0000-0000-0000-000000000000}"/>
          </ac:grpSpMkLst>
        </pc:grpChg>
        <pc:picChg chg="del">
          <ac:chgData name="Vinay Thrivikraman" userId="S::vinay.thrivikraman@experionglobal.com::985f0f52-d2b3-433d-b398-9f475b16c083" providerId="AD" clId="Web-{A66C87DC-960F-81C3-7536-CAAB38591C27}" dt="2024-01-23T06:46:37.261" v="9"/>
          <ac:picMkLst>
            <pc:docMk/>
            <pc:sldMk cId="0" sldId="265"/>
            <ac:picMk id="11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01:36.343" v="281" actId="1076"/>
          <ac:picMkLst>
            <pc:docMk/>
            <pc:sldMk cId="0" sldId="265"/>
            <ac:picMk id="11" creationId="{FD813F19-5373-518F-5284-03DEAB8B3BB3}"/>
          </ac:picMkLst>
        </pc:picChg>
        <pc:picChg chg="add del">
          <ac:chgData name="Vinay Thrivikraman" userId="S::vinay.thrivikraman@experionglobal.com::985f0f52-d2b3-433d-b398-9f475b16c083" providerId="AD" clId="Web-{A66C87DC-960F-81C3-7536-CAAB38591C27}" dt="2024-01-23T07:53:15.693" v="178"/>
          <ac:picMkLst>
            <pc:docMk/>
            <pc:sldMk cId="0" sldId="265"/>
            <ac:picMk id="12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01:28.436" v="276" actId="1076"/>
          <ac:picMkLst>
            <pc:docMk/>
            <pc:sldMk cId="0" sldId="265"/>
            <ac:picMk id="12" creationId="{77A289A7-3CA9-60C7-FD1B-9EA2C53225A4}"/>
          </ac:picMkLst>
        </pc:picChg>
        <pc:picChg chg="del">
          <ac:chgData name="Vinay Thrivikraman" userId="S::vinay.thrivikraman@experionglobal.com::985f0f52-d2b3-433d-b398-9f475b16c083" providerId="AD" clId="Web-{A66C87DC-960F-81C3-7536-CAAB38591C27}" dt="2024-01-23T07:53:17.318" v="179"/>
          <ac:picMkLst>
            <pc:docMk/>
            <pc:sldMk cId="0" sldId="265"/>
            <ac:picMk id="13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01:43.203" v="283" actId="1076"/>
          <ac:picMkLst>
            <pc:docMk/>
            <pc:sldMk cId="0" sldId="265"/>
            <ac:picMk id="13" creationId="{074395D6-84A2-8D47-9EF8-60910E826B43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41.746" v="10"/>
        <pc:sldMkLst>
          <pc:docMk/>
          <pc:sldMk cId="0" sldId="266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41.746" v="10"/>
          <ac:picMkLst>
            <pc:docMk/>
            <pc:sldMk cId="0" sldId="266"/>
            <ac:picMk id="2" creationId="{00000000-0000-0000-0000-000000000000}"/>
          </ac:picMkLst>
        </pc:picChg>
      </pc:sldChg>
      <pc:sldChg chg="addSp delSp">
        <pc:chgData name="Vinay Thrivikraman" userId="S::vinay.thrivikraman@experionglobal.com::985f0f52-d2b3-433d-b398-9f475b16c083" providerId="AD" clId="Web-{A66C87DC-960F-81C3-7536-CAAB38591C27}" dt="2024-01-23T09:03:10.971" v="294"/>
        <pc:sldMkLst>
          <pc:docMk/>
          <pc:sldMk cId="0" sldId="267"/>
        </pc:sldMkLst>
        <pc:spChg chg="add">
          <ac:chgData name="Vinay Thrivikraman" userId="S::vinay.thrivikraman@experionglobal.com::985f0f52-d2b3-433d-b398-9f475b16c083" providerId="AD" clId="Web-{A66C87DC-960F-81C3-7536-CAAB38591C27}" dt="2024-01-23T09:03:10.956" v="292"/>
          <ac:spMkLst>
            <pc:docMk/>
            <pc:sldMk cId="0" sldId="267"/>
            <ac:spMk id="18" creationId="{E81C9C79-C465-7FF0-CF43-C5AC2A9EEF09}"/>
          </ac:spMkLst>
        </pc:spChg>
        <pc:spChg chg="add">
          <ac:chgData name="Vinay Thrivikraman" userId="S::vinay.thrivikraman@experionglobal.com::985f0f52-d2b3-433d-b398-9f475b16c083" providerId="AD" clId="Web-{A66C87DC-960F-81C3-7536-CAAB38591C27}" dt="2024-01-23T09:03:10.956" v="293"/>
          <ac:spMkLst>
            <pc:docMk/>
            <pc:sldMk cId="0" sldId="267"/>
            <ac:spMk id="20" creationId="{E692ED55-1A26-834C-1665-9746FCFE02DD}"/>
          </ac:spMkLst>
        </pc:spChg>
        <pc:spChg chg="add">
          <ac:chgData name="Vinay Thrivikraman" userId="S::vinay.thrivikraman@experionglobal.com::985f0f52-d2b3-433d-b398-9f475b16c083" providerId="AD" clId="Web-{A66C87DC-960F-81C3-7536-CAAB38591C27}" dt="2024-01-23T09:03:10.971" v="294"/>
          <ac:spMkLst>
            <pc:docMk/>
            <pc:sldMk cId="0" sldId="267"/>
            <ac:spMk id="22" creationId="{F3196C4E-8863-7031-EC9F-5EE5B3EA5A50}"/>
          </ac:spMkLst>
        </pc:spChg>
        <pc:picChg chg="del">
          <ac:chgData name="Vinay Thrivikraman" userId="S::vinay.thrivikraman@experionglobal.com::985f0f52-d2b3-433d-b398-9f475b16c083" providerId="AD" clId="Web-{A66C87DC-960F-81C3-7536-CAAB38591C27}" dt="2024-01-23T06:46:43.918" v="11"/>
          <ac:picMkLst>
            <pc:docMk/>
            <pc:sldMk cId="0" sldId="267"/>
            <ac:picMk id="8" creationId="{00000000-0000-0000-0000-000000000000}"/>
          </ac:picMkLst>
        </pc:picChg>
        <pc:picChg chg="del">
          <ac:chgData name="Vinay Thrivikraman" userId="S::vinay.thrivikraman@experionglobal.com::985f0f52-d2b3-433d-b398-9f475b16c083" providerId="AD" clId="Web-{A66C87DC-960F-81C3-7536-CAAB38591C27}" dt="2024-01-23T09:02:57.205" v="287"/>
          <ac:picMkLst>
            <pc:docMk/>
            <pc:sldMk cId="0" sldId="267"/>
            <ac:picMk id="9" creationId="{00000000-0000-0000-0000-000000000000}"/>
          </ac:picMkLst>
        </pc:picChg>
        <pc:picChg chg="add">
          <ac:chgData name="Vinay Thrivikraman" userId="S::vinay.thrivikraman@experionglobal.com::985f0f52-d2b3-433d-b398-9f475b16c083" providerId="AD" clId="Web-{A66C87DC-960F-81C3-7536-CAAB38591C27}" dt="2024-01-23T09:03:10.877" v="289"/>
          <ac:picMkLst>
            <pc:docMk/>
            <pc:sldMk cId="0" sldId="267"/>
            <ac:picMk id="12" creationId="{13C86907-31E2-60C3-3AF3-13D6F6920611}"/>
          </ac:picMkLst>
        </pc:picChg>
        <pc:picChg chg="add">
          <ac:chgData name="Vinay Thrivikraman" userId="S::vinay.thrivikraman@experionglobal.com::985f0f52-d2b3-433d-b398-9f475b16c083" providerId="AD" clId="Web-{A66C87DC-960F-81C3-7536-CAAB38591C27}" dt="2024-01-23T09:03:10.924" v="290"/>
          <ac:picMkLst>
            <pc:docMk/>
            <pc:sldMk cId="0" sldId="267"/>
            <ac:picMk id="14" creationId="{A1946212-609E-7277-DD8F-B5EB2A27608E}"/>
          </ac:picMkLst>
        </pc:picChg>
        <pc:picChg chg="add">
          <ac:chgData name="Vinay Thrivikraman" userId="S::vinay.thrivikraman@experionglobal.com::985f0f52-d2b3-433d-b398-9f475b16c083" providerId="AD" clId="Web-{A66C87DC-960F-81C3-7536-CAAB38591C27}" dt="2024-01-23T09:03:10.940" v="291"/>
          <ac:picMkLst>
            <pc:docMk/>
            <pc:sldMk cId="0" sldId="267"/>
            <ac:picMk id="16" creationId="{BF3F0077-7FA3-3B18-0BD6-B3A834750976}"/>
          </ac:picMkLst>
        </pc:picChg>
      </pc:sldChg>
      <pc:sldChg chg="delSp del">
        <pc:chgData name="Vinay Thrivikraman" userId="S::vinay.thrivikraman@experionglobal.com::985f0f52-d2b3-433d-b398-9f475b16c083" providerId="AD" clId="Web-{A66C87DC-960F-81C3-7536-CAAB38591C27}" dt="2024-01-23T09:02:59.643" v="288"/>
        <pc:sldMkLst>
          <pc:docMk/>
          <pc:sldMk cId="0" sldId="268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46.762" v="12"/>
          <ac:picMkLst>
            <pc:docMk/>
            <pc:sldMk cId="0" sldId="268"/>
            <ac:picMk id="2" creationId="{00000000-0000-0000-0000-000000000000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49.622" v="13"/>
        <pc:sldMkLst>
          <pc:docMk/>
          <pc:sldMk cId="0" sldId="269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49.622" v="13"/>
          <ac:picMkLst>
            <pc:docMk/>
            <pc:sldMk cId="0" sldId="269"/>
            <ac:picMk id="2" creationId="{00000000-0000-0000-0000-000000000000}"/>
          </ac:picMkLst>
        </pc:picChg>
      </pc:sldChg>
      <pc:sldChg chg="addSp delSp modSp">
        <pc:chgData name="Vinay Thrivikraman" userId="S::vinay.thrivikraman@experionglobal.com::985f0f52-d2b3-433d-b398-9f475b16c083" providerId="AD" clId="Web-{A66C87DC-960F-81C3-7536-CAAB38591C27}" dt="2024-01-23T09:28:25.569" v="599" actId="20577"/>
        <pc:sldMkLst>
          <pc:docMk/>
          <pc:sldMk cId="0" sldId="270"/>
        </pc:sldMkLst>
        <pc:spChg chg="mod">
          <ac:chgData name="Vinay Thrivikraman" userId="S::vinay.thrivikraman@experionglobal.com::985f0f52-d2b3-433d-b398-9f475b16c083" providerId="AD" clId="Web-{A66C87DC-960F-81C3-7536-CAAB38591C27}" dt="2024-01-23T09:27:58.443" v="588" actId="1076"/>
          <ac:spMkLst>
            <pc:docMk/>
            <pc:sldMk cId="0" sldId="270"/>
            <ac:spMk id="2" creationId="{00000000-0000-0000-0000-000000000000}"/>
          </ac:spMkLst>
        </pc:spChg>
        <pc:spChg chg="del">
          <ac:chgData name="Vinay Thrivikraman" userId="S::vinay.thrivikraman@experionglobal.com::985f0f52-d2b3-433d-b398-9f475b16c083" providerId="AD" clId="Web-{A66C87DC-960F-81C3-7536-CAAB38591C27}" dt="2024-01-23T09:16:10.154" v="434"/>
          <ac:spMkLst>
            <pc:docMk/>
            <pc:sldMk cId="0" sldId="270"/>
            <ac:spMk id="9" creationId="{00000000-0000-0000-0000-000000000000}"/>
          </ac:spMkLst>
        </pc:spChg>
        <pc:spChg chg="del">
          <ac:chgData name="Vinay Thrivikraman" userId="S::vinay.thrivikraman@experionglobal.com::985f0f52-d2b3-433d-b398-9f475b16c083" providerId="AD" clId="Web-{A66C87DC-960F-81C3-7536-CAAB38591C27}" dt="2024-01-23T09:16:14.716" v="43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26:34.659" v="567" actId="1076"/>
          <ac:spMkLst>
            <pc:docMk/>
            <pc:sldMk cId="0" sldId="270"/>
            <ac:spMk id="20" creationId="{F6CCA8B5-F6D0-C57B-DCBD-441A160C2A3F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26:34.659" v="568" actId="1076"/>
          <ac:spMkLst>
            <pc:docMk/>
            <pc:sldMk cId="0" sldId="270"/>
            <ac:spMk id="22" creationId="{DF32EE55-1E33-551D-29EB-AAEEAFAB93D9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26:34.674" v="569" actId="1076"/>
          <ac:spMkLst>
            <pc:docMk/>
            <pc:sldMk cId="0" sldId="270"/>
            <ac:spMk id="23" creationId="{BF5C2AB8-11D7-F0F5-6F4A-35CF6F40A941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28:25.569" v="599" actId="20577"/>
          <ac:spMkLst>
            <pc:docMk/>
            <pc:sldMk cId="0" sldId="270"/>
            <ac:spMk id="25" creationId="{87CE3F4B-2AC9-7EF4-8591-4C704A442992}"/>
          </ac:spMkLst>
        </pc:spChg>
        <pc:grpChg chg="del">
          <ac:chgData name="Vinay Thrivikraman" userId="S::vinay.thrivikraman@experionglobal.com::985f0f52-d2b3-433d-b398-9f475b16c083" providerId="AD" clId="Web-{A66C87DC-960F-81C3-7536-CAAB38591C27}" dt="2024-01-23T09:16:12.529" v="436"/>
          <ac:grpSpMkLst>
            <pc:docMk/>
            <pc:sldMk cId="0" sldId="270"/>
            <ac:grpSpMk id="3" creationId="{00000000-0000-0000-0000-000000000000}"/>
          </ac:grpSpMkLst>
        </pc:grpChg>
        <pc:grpChg chg="del">
          <ac:chgData name="Vinay Thrivikraman" userId="S::vinay.thrivikraman@experionglobal.com::985f0f52-d2b3-433d-b398-9f475b16c083" providerId="AD" clId="Web-{A66C87DC-960F-81C3-7536-CAAB38591C27}" dt="2024-01-23T09:16:11.200" v="435"/>
          <ac:grpSpMkLst>
            <pc:docMk/>
            <pc:sldMk cId="0" sldId="270"/>
            <ac:grpSpMk id="6" creationId="{00000000-0000-0000-0000-000000000000}"/>
          </ac:grpSpMkLst>
        </pc:grpChg>
        <pc:picChg chg="del">
          <ac:chgData name="Vinay Thrivikraman" userId="S::vinay.thrivikraman@experionglobal.com::985f0f52-d2b3-433d-b398-9f475b16c083" providerId="AD" clId="Web-{A66C87DC-960F-81C3-7536-CAAB38591C27}" dt="2024-01-23T06:46:52.231" v="14"/>
          <ac:picMkLst>
            <pc:docMk/>
            <pc:sldMk cId="0" sldId="270"/>
            <ac:picMk id="11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26:34.628" v="564" actId="1076"/>
          <ac:picMkLst>
            <pc:docMk/>
            <pc:sldMk cId="0" sldId="270"/>
            <ac:picMk id="11" creationId="{0A631FED-5C29-2895-0704-ED2F6986C2BA}"/>
          </ac:picMkLst>
        </pc:picChg>
        <pc:picChg chg="del mod">
          <ac:chgData name="Vinay Thrivikraman" userId="S::vinay.thrivikraman@experionglobal.com::985f0f52-d2b3-433d-b398-9f475b16c083" providerId="AD" clId="Web-{A66C87DC-960F-81C3-7536-CAAB38591C27}" dt="2024-01-23T09:16:07.810" v="433"/>
          <ac:picMkLst>
            <pc:docMk/>
            <pc:sldMk cId="0" sldId="270"/>
            <ac:picMk id="12" creationId="{00000000-0000-0000-0000-000000000000}"/>
          </ac:picMkLst>
        </pc:picChg>
        <pc:picChg chg="add del mod">
          <ac:chgData name="Vinay Thrivikraman" userId="S::vinay.thrivikraman@experionglobal.com::985f0f52-d2b3-433d-b398-9f475b16c083" providerId="AD" clId="Web-{A66C87DC-960F-81C3-7536-CAAB38591C27}" dt="2024-01-23T09:21:46.930" v="448"/>
          <ac:picMkLst>
            <pc:docMk/>
            <pc:sldMk cId="0" sldId="270"/>
            <ac:picMk id="15" creationId="{8FE77859-24B4-5E68-EEBD-FAD15F5110E3}"/>
          </ac:picMkLst>
        </pc:picChg>
        <pc:picChg chg="add del mod">
          <ac:chgData name="Vinay Thrivikraman" userId="S::vinay.thrivikraman@experionglobal.com::985f0f52-d2b3-433d-b398-9f475b16c083" providerId="AD" clId="Web-{A66C87DC-960F-81C3-7536-CAAB38591C27}" dt="2024-01-23T09:21:48.102" v="449"/>
          <ac:picMkLst>
            <pc:docMk/>
            <pc:sldMk cId="0" sldId="270"/>
            <ac:picMk id="16" creationId="{DB9F6B34-525A-7199-31DC-A22A6FB6DEEE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26:34.643" v="565" actId="1076"/>
          <ac:picMkLst>
            <pc:docMk/>
            <pc:sldMk cId="0" sldId="270"/>
            <ac:picMk id="17" creationId="{39702A6A-6FB7-AF6A-C192-E49F95DEE5FD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26:34.643" v="566" actId="1076"/>
          <ac:picMkLst>
            <pc:docMk/>
            <pc:sldMk cId="0" sldId="270"/>
            <ac:picMk id="18" creationId="{B9E69F8E-3E76-817F-1C7F-E46B44298C44}"/>
          </ac:picMkLst>
        </pc:picChg>
      </pc:sldChg>
      <pc:sldChg chg="delSp">
        <pc:chgData name="Vinay Thrivikraman" userId="S::vinay.thrivikraman@experionglobal.com::985f0f52-d2b3-433d-b398-9f475b16c083" providerId="AD" clId="Web-{A66C87DC-960F-81C3-7536-CAAB38591C27}" dt="2024-01-23T06:46:54.934" v="15"/>
        <pc:sldMkLst>
          <pc:docMk/>
          <pc:sldMk cId="0" sldId="271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54.934" v="15"/>
          <ac:picMkLst>
            <pc:docMk/>
            <pc:sldMk cId="0" sldId="271"/>
            <ac:picMk id="2" creationId="{00000000-0000-0000-0000-000000000000}"/>
          </ac:picMkLst>
        </pc:picChg>
      </pc:sldChg>
      <pc:sldChg chg="addSp delSp modSp">
        <pc:chgData name="Vinay Thrivikraman" userId="S::vinay.thrivikraman@experionglobal.com::985f0f52-d2b3-433d-b398-9f475b16c083" providerId="AD" clId="Web-{A66C87DC-960F-81C3-7536-CAAB38591C27}" dt="2024-01-23T09:37:45.009" v="615" actId="1076"/>
        <pc:sldMkLst>
          <pc:docMk/>
          <pc:sldMk cId="0" sldId="272"/>
        </pc:sldMkLst>
        <pc:picChg chg="del">
          <ac:chgData name="Vinay Thrivikraman" userId="S::vinay.thrivikraman@experionglobal.com::985f0f52-d2b3-433d-b398-9f475b16c083" providerId="AD" clId="Web-{A66C87DC-960F-81C3-7536-CAAB38591C27}" dt="2024-01-23T06:46:57.903" v="16"/>
          <ac:picMkLst>
            <pc:docMk/>
            <pc:sldMk cId="0" sldId="272"/>
            <ac:picMk id="8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37:35.040" v="613" actId="1076"/>
          <ac:picMkLst>
            <pc:docMk/>
            <pc:sldMk cId="0" sldId="272"/>
            <ac:picMk id="8" creationId="{9D6B5814-F44A-6E82-EBD8-0A46B7C4ACCA}"/>
          </ac:picMkLst>
        </pc:picChg>
        <pc:picChg chg="del">
          <ac:chgData name="Vinay Thrivikraman" userId="S::vinay.thrivikraman@experionglobal.com::985f0f52-d2b3-433d-b398-9f475b16c083" providerId="AD" clId="Web-{A66C87DC-960F-81C3-7536-CAAB38591C27}" dt="2024-01-23T09:29:26.399" v="600"/>
          <ac:picMkLst>
            <pc:docMk/>
            <pc:sldMk cId="0" sldId="272"/>
            <ac:picMk id="9" creationId="{00000000-0000-0000-0000-000000000000}"/>
          </ac:picMkLst>
        </pc:picChg>
        <pc:picChg chg="del">
          <ac:chgData name="Vinay Thrivikraman" userId="S::vinay.thrivikraman@experionglobal.com::985f0f52-d2b3-433d-b398-9f475b16c083" providerId="AD" clId="Web-{A66C87DC-960F-81C3-7536-CAAB38591C27}" dt="2024-01-23T09:29:27.993" v="601"/>
          <ac:picMkLst>
            <pc:docMk/>
            <pc:sldMk cId="0" sldId="272"/>
            <ac:picMk id="10" creationId="{00000000-0000-0000-0000-000000000000}"/>
          </ac:picMkLst>
        </pc:picChg>
        <pc:picChg chg="add mod">
          <ac:chgData name="Vinay Thrivikraman" userId="S::vinay.thrivikraman@experionglobal.com::985f0f52-d2b3-433d-b398-9f475b16c083" providerId="AD" clId="Web-{A66C87DC-960F-81C3-7536-CAAB38591C27}" dt="2024-01-23T09:37:45.009" v="615" actId="1076"/>
          <ac:picMkLst>
            <pc:docMk/>
            <pc:sldMk cId="0" sldId="272"/>
            <ac:picMk id="13" creationId="{C2766B73-0013-3FE9-576D-1FBE9C6BB5FF}"/>
          </ac:picMkLst>
        </pc:picChg>
      </pc:sldChg>
      <pc:sldChg chg="modSp new ord">
        <pc:chgData name="Vinay Thrivikraman" userId="S::vinay.thrivikraman@experionglobal.com::985f0f52-d2b3-433d-b398-9f475b16c083" providerId="AD" clId="Web-{A66C87DC-960F-81C3-7536-CAAB38591C27}" dt="2024-01-23T09:40:17.468" v="654" actId="1076"/>
        <pc:sldMkLst>
          <pc:docMk/>
          <pc:sldMk cId="2655361095" sldId="273"/>
        </pc:sldMkLst>
        <pc:spChg chg="mod">
          <ac:chgData name="Vinay Thrivikraman" userId="S::vinay.thrivikraman@experionglobal.com::985f0f52-d2b3-433d-b398-9f475b16c083" providerId="AD" clId="Web-{A66C87DC-960F-81C3-7536-CAAB38591C27}" dt="2024-01-23T09:40:17.468" v="654" actId="1076"/>
          <ac:spMkLst>
            <pc:docMk/>
            <pc:sldMk cId="2655361095" sldId="273"/>
            <ac:spMk id="2" creationId="{E7530C21-5721-4FCA-26E2-0B92E43B4348}"/>
          </ac:spMkLst>
        </pc:spChg>
      </pc:sldChg>
      <pc:sldChg chg="del">
        <pc:chgData name="Vinay Thrivikraman" userId="S::vinay.thrivikraman@experionglobal.com::985f0f52-d2b3-433d-b398-9f475b16c083" providerId="AD" clId="Web-{A66C87DC-960F-81C3-7536-CAAB38591C27}" dt="2024-01-23T06:47:17.436" v="17"/>
        <pc:sldMkLst>
          <pc:docMk/>
          <pc:sldMk cId="0" sldId="274"/>
        </pc:sldMkLst>
      </pc:sldChg>
      <pc:sldChg chg="addSp delSp modSp new ord">
        <pc:chgData name="Vinay Thrivikraman" userId="S::vinay.thrivikraman@experionglobal.com::985f0f52-d2b3-433d-b398-9f475b16c083" providerId="AD" clId="Web-{A66C87DC-960F-81C3-7536-CAAB38591C27}" dt="2024-01-23T09:14:41.322" v="428" actId="20577"/>
        <pc:sldMkLst>
          <pc:docMk/>
          <pc:sldMk cId="2242582966" sldId="274"/>
        </pc:sldMkLst>
        <pc:spChg chg="del mod">
          <ac:chgData name="Vinay Thrivikraman" userId="S::vinay.thrivikraman@experionglobal.com::985f0f52-d2b3-433d-b398-9f475b16c083" providerId="AD" clId="Web-{A66C87DC-960F-81C3-7536-CAAB38591C27}" dt="2024-01-23T09:04:56.318" v="300"/>
          <ac:spMkLst>
            <pc:docMk/>
            <pc:sldMk cId="2242582966" sldId="274"/>
            <ac:spMk id="2" creationId="{6DC89551-0F1A-FF43-079D-881E159F63E7}"/>
          </ac:spMkLst>
        </pc:spChg>
        <pc:spChg chg="add">
          <ac:chgData name="Vinay Thrivikraman" userId="S::vinay.thrivikraman@experionglobal.com::985f0f52-d2b3-433d-b398-9f475b16c083" providerId="AD" clId="Web-{A66C87DC-960F-81C3-7536-CAAB38591C27}" dt="2024-01-23T09:04:48.037" v="296"/>
          <ac:spMkLst>
            <pc:docMk/>
            <pc:sldMk cId="2242582966" sldId="274"/>
            <ac:spMk id="4" creationId="{5C138A85-4268-604D-BA15-DEFA68C9E577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07:35.496" v="339" actId="20577"/>
          <ac:spMkLst>
            <pc:docMk/>
            <pc:sldMk cId="2242582966" sldId="274"/>
            <ac:spMk id="6" creationId="{CA1C4BEB-B813-EC53-C797-0DCD4DED5042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14:41.322" v="428" actId="20577"/>
          <ac:spMkLst>
            <pc:docMk/>
            <pc:sldMk cId="2242582966" sldId="274"/>
            <ac:spMk id="7" creationId="{6FCC44B8-86B0-E18B-30A2-1E4916700948}"/>
          </ac:spMkLst>
        </pc:spChg>
      </pc:sldChg>
      <pc:sldChg chg="addSp delSp modSp add replId">
        <pc:chgData name="Vinay Thrivikraman" userId="S::vinay.thrivikraman@experionglobal.com::985f0f52-d2b3-433d-b398-9f475b16c083" providerId="AD" clId="Web-{A66C87DC-960F-81C3-7536-CAAB38591C27}" dt="2024-01-23T09:14:47.338" v="431" actId="20577"/>
        <pc:sldMkLst>
          <pc:docMk/>
          <pc:sldMk cId="2183470677" sldId="275"/>
        </pc:sldMkLst>
        <pc:spChg chg="add mod">
          <ac:chgData name="Vinay Thrivikraman" userId="S::vinay.thrivikraman@experionglobal.com::985f0f52-d2b3-433d-b398-9f475b16c083" providerId="AD" clId="Web-{A66C87DC-960F-81C3-7536-CAAB38591C27}" dt="2024-01-23T09:14:47.338" v="431" actId="20577"/>
          <ac:spMkLst>
            <pc:docMk/>
            <pc:sldMk cId="2183470677" sldId="275"/>
            <ac:spMk id="3" creationId="{A619711D-5B96-3E80-A359-EF7937B92620}"/>
          </ac:spMkLst>
        </pc:spChg>
        <pc:spChg chg="mod">
          <ac:chgData name="Vinay Thrivikraman" userId="S::vinay.thrivikraman@experionglobal.com::985f0f52-d2b3-433d-b398-9f475b16c083" providerId="AD" clId="Web-{A66C87DC-960F-81C3-7536-CAAB38591C27}" dt="2024-01-23T09:08:18.294" v="347" actId="20577"/>
          <ac:spMkLst>
            <pc:docMk/>
            <pc:sldMk cId="2183470677" sldId="275"/>
            <ac:spMk id="6" creationId="{D52ED8DD-4CF1-137B-FD1A-92068366BB37}"/>
          </ac:spMkLst>
        </pc:spChg>
        <pc:spChg chg="del mod">
          <ac:chgData name="Vinay Thrivikraman" userId="S::vinay.thrivikraman@experionglobal.com::985f0f52-d2b3-433d-b398-9f475b16c083" providerId="AD" clId="Web-{A66C87DC-960F-81C3-7536-CAAB38591C27}" dt="2024-01-23T09:08:14.872" v="345"/>
          <ac:spMkLst>
            <pc:docMk/>
            <pc:sldMk cId="2183470677" sldId="275"/>
            <ac:spMk id="7" creationId="{993F93E1-7F64-7F23-A0E1-1F69F3BDAD5B}"/>
          </ac:spMkLst>
        </pc:spChg>
      </pc:sldChg>
      <pc:sldChg chg="add del replId">
        <pc:chgData name="Vinay Thrivikraman" userId="S::vinay.thrivikraman@experionglobal.com::985f0f52-d2b3-433d-b398-9f475b16c083" providerId="AD" clId="Web-{A66C87DC-960F-81C3-7536-CAAB38591C27}" dt="2024-01-23T09:08:11.387" v="344"/>
        <pc:sldMkLst>
          <pc:docMk/>
          <pc:sldMk cId="2173044626" sldId="276"/>
        </pc:sldMkLst>
      </pc:sldChg>
      <pc:sldChg chg="modSp add replId">
        <pc:chgData name="Vinay Thrivikraman" userId="S::vinay.thrivikraman@experionglobal.com::985f0f52-d2b3-433d-b398-9f475b16c083" providerId="AD" clId="Web-{A66C87DC-960F-81C3-7536-CAAB38591C27}" dt="2024-01-23T09:14:31.400" v="425" actId="20577"/>
        <pc:sldMkLst>
          <pc:docMk/>
          <pc:sldMk cId="4132993906" sldId="276"/>
        </pc:sldMkLst>
        <pc:spChg chg="mod">
          <ac:chgData name="Vinay Thrivikraman" userId="S::vinay.thrivikraman@experionglobal.com::985f0f52-d2b3-433d-b398-9f475b16c083" providerId="AD" clId="Web-{A66C87DC-960F-81C3-7536-CAAB38591C27}" dt="2024-01-23T09:12:25.552" v="403" actId="20577"/>
          <ac:spMkLst>
            <pc:docMk/>
            <pc:sldMk cId="4132993906" sldId="276"/>
            <ac:spMk id="6" creationId="{1B0AF4C6-3AEB-1DD3-F4FA-1F3D71DB5083}"/>
          </ac:spMkLst>
        </pc:spChg>
        <pc:spChg chg="mod">
          <ac:chgData name="Vinay Thrivikraman" userId="S::vinay.thrivikraman@experionglobal.com::985f0f52-d2b3-433d-b398-9f475b16c083" providerId="AD" clId="Web-{A66C87DC-960F-81C3-7536-CAAB38591C27}" dt="2024-01-23T09:14:31.400" v="425" actId="20577"/>
          <ac:spMkLst>
            <pc:docMk/>
            <pc:sldMk cId="4132993906" sldId="276"/>
            <ac:spMk id="7" creationId="{66D30CAC-C773-7F27-FEE3-923E51BCA28B}"/>
          </ac:spMkLst>
        </pc:spChg>
      </pc:sldChg>
      <pc:sldChg chg="add del replId">
        <pc:chgData name="Vinay Thrivikraman" userId="S::vinay.thrivikraman@experionglobal.com::985f0f52-d2b3-433d-b398-9f475b16c083" providerId="AD" clId="Web-{A66C87DC-960F-81C3-7536-CAAB38591C27}" dt="2024-01-23T09:25:51.892" v="546"/>
        <pc:sldMkLst>
          <pc:docMk/>
          <pc:sldMk cId="3211342276" sldId="277"/>
        </pc:sldMkLst>
      </pc:sldChg>
      <pc:sldChg chg="addSp delSp modSp new">
        <pc:chgData name="Vinay Thrivikraman" userId="S::vinay.thrivikraman@experionglobal.com::985f0f52-d2b3-433d-b398-9f475b16c083" providerId="AD" clId="Web-{A66C87DC-960F-81C3-7536-CAAB38591C27}" dt="2024-01-23T09:38:59.949" v="633" actId="20577"/>
        <pc:sldMkLst>
          <pc:docMk/>
          <pc:sldMk cId="4053934832" sldId="277"/>
        </pc:sldMkLst>
        <pc:spChg chg="del">
          <ac:chgData name="Vinay Thrivikraman" userId="S::vinay.thrivikraman@experionglobal.com::985f0f52-d2b3-433d-b398-9f475b16c083" providerId="AD" clId="Web-{A66C87DC-960F-81C3-7536-CAAB38591C27}" dt="2024-01-23T09:38:00.166" v="617"/>
          <ac:spMkLst>
            <pc:docMk/>
            <pc:sldMk cId="4053934832" sldId="277"/>
            <ac:spMk id="2" creationId="{13014071-89BD-FE5A-AC30-16FF5F397BEC}"/>
          </ac:spMkLst>
        </pc:spChg>
        <pc:spChg chg="add">
          <ac:chgData name="Vinay Thrivikraman" userId="S::vinay.thrivikraman@experionglobal.com::985f0f52-d2b3-433d-b398-9f475b16c083" providerId="AD" clId="Web-{A66C87DC-960F-81C3-7536-CAAB38591C27}" dt="2024-01-23T09:38:00.963" v="618"/>
          <ac:spMkLst>
            <pc:docMk/>
            <pc:sldMk cId="4053934832" sldId="277"/>
            <ac:spMk id="4" creationId="{8FDA4858-FBAD-B39C-40DD-82B037D87A82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38:00.963" v="619"/>
          <ac:spMkLst>
            <pc:docMk/>
            <pc:sldMk cId="4053934832" sldId="277"/>
            <ac:spMk id="6" creationId="{B3DDECA5-8357-0E45-8B66-2D582674DE01}"/>
          </ac:spMkLst>
        </pc:spChg>
        <pc:spChg chg="add mod">
          <ac:chgData name="Vinay Thrivikraman" userId="S::vinay.thrivikraman@experionglobal.com::985f0f52-d2b3-433d-b398-9f475b16c083" providerId="AD" clId="Web-{A66C87DC-960F-81C3-7536-CAAB38591C27}" dt="2024-01-23T09:38:59.949" v="633" actId="20577"/>
          <ac:spMkLst>
            <pc:docMk/>
            <pc:sldMk cId="4053934832" sldId="277"/>
            <ac:spMk id="8" creationId="{911C8224-DDB2-6BCD-67BC-6FFEBD93E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794137" y="3066693"/>
            <a:ext cx="7494270" cy="6191885"/>
          </a:xfrm>
          <a:custGeom>
            <a:avLst/>
            <a:gdLst/>
            <a:ahLst/>
            <a:cxnLst/>
            <a:rect l="l" t="t" r="r" b="b"/>
            <a:pathLst>
              <a:path w="7494269" h="6191884">
                <a:moveTo>
                  <a:pt x="4177576" y="2082800"/>
                </a:moveTo>
                <a:lnTo>
                  <a:pt x="4177017" y="2032000"/>
                </a:lnTo>
                <a:lnTo>
                  <a:pt x="4175366" y="1981200"/>
                </a:lnTo>
                <a:lnTo>
                  <a:pt x="4172623" y="1943100"/>
                </a:lnTo>
                <a:lnTo>
                  <a:pt x="4168800" y="1892300"/>
                </a:lnTo>
                <a:lnTo>
                  <a:pt x="4163911" y="1841500"/>
                </a:lnTo>
                <a:lnTo>
                  <a:pt x="4157967" y="1790700"/>
                </a:lnTo>
                <a:lnTo>
                  <a:pt x="4150995" y="1752600"/>
                </a:lnTo>
                <a:lnTo>
                  <a:pt x="4142981" y="1701800"/>
                </a:lnTo>
                <a:lnTo>
                  <a:pt x="4133951" y="1651000"/>
                </a:lnTo>
                <a:lnTo>
                  <a:pt x="4123918" y="1612900"/>
                </a:lnTo>
                <a:lnTo>
                  <a:pt x="4112895" y="1562100"/>
                </a:lnTo>
                <a:lnTo>
                  <a:pt x="4100893" y="1524000"/>
                </a:lnTo>
                <a:lnTo>
                  <a:pt x="4087914" y="1473200"/>
                </a:lnTo>
                <a:lnTo>
                  <a:pt x="4073982" y="1435100"/>
                </a:lnTo>
                <a:lnTo>
                  <a:pt x="4059110" y="1384300"/>
                </a:lnTo>
                <a:lnTo>
                  <a:pt x="4043299" y="1346200"/>
                </a:lnTo>
                <a:lnTo>
                  <a:pt x="4026573" y="1308100"/>
                </a:lnTo>
                <a:lnTo>
                  <a:pt x="4008932" y="1257300"/>
                </a:lnTo>
                <a:lnTo>
                  <a:pt x="3990403" y="1219200"/>
                </a:lnTo>
                <a:lnTo>
                  <a:pt x="3970972" y="1181100"/>
                </a:lnTo>
                <a:lnTo>
                  <a:pt x="3950690" y="1130300"/>
                </a:lnTo>
                <a:lnTo>
                  <a:pt x="3929532" y="1092200"/>
                </a:lnTo>
                <a:lnTo>
                  <a:pt x="3907523" y="1054100"/>
                </a:lnTo>
                <a:lnTo>
                  <a:pt x="3884688" y="1016000"/>
                </a:lnTo>
                <a:lnTo>
                  <a:pt x="3861028" y="977900"/>
                </a:lnTo>
                <a:lnTo>
                  <a:pt x="3836543" y="939800"/>
                </a:lnTo>
                <a:lnTo>
                  <a:pt x="3811270" y="901700"/>
                </a:lnTo>
                <a:lnTo>
                  <a:pt x="3785209" y="863600"/>
                </a:lnTo>
                <a:lnTo>
                  <a:pt x="3758361" y="825500"/>
                </a:lnTo>
                <a:lnTo>
                  <a:pt x="3730752" y="787400"/>
                </a:lnTo>
                <a:lnTo>
                  <a:pt x="3702393" y="762000"/>
                </a:lnTo>
                <a:lnTo>
                  <a:pt x="3673297" y="723900"/>
                </a:lnTo>
                <a:lnTo>
                  <a:pt x="3643465" y="685800"/>
                </a:lnTo>
                <a:lnTo>
                  <a:pt x="3612921" y="660400"/>
                </a:lnTo>
                <a:lnTo>
                  <a:pt x="3581666" y="622300"/>
                </a:lnTo>
                <a:lnTo>
                  <a:pt x="3549726" y="584200"/>
                </a:lnTo>
                <a:lnTo>
                  <a:pt x="3517100" y="558800"/>
                </a:lnTo>
                <a:lnTo>
                  <a:pt x="3483813" y="533400"/>
                </a:lnTo>
                <a:lnTo>
                  <a:pt x="3449866" y="495300"/>
                </a:lnTo>
                <a:lnTo>
                  <a:pt x="3415271" y="469900"/>
                </a:lnTo>
                <a:lnTo>
                  <a:pt x="3380041" y="444500"/>
                </a:lnTo>
                <a:lnTo>
                  <a:pt x="3344202" y="419100"/>
                </a:lnTo>
                <a:lnTo>
                  <a:pt x="3307740" y="381000"/>
                </a:lnTo>
                <a:lnTo>
                  <a:pt x="3270694" y="355600"/>
                </a:lnTo>
                <a:lnTo>
                  <a:pt x="3233064" y="330200"/>
                </a:lnTo>
                <a:lnTo>
                  <a:pt x="3194850" y="304800"/>
                </a:lnTo>
                <a:lnTo>
                  <a:pt x="3156089" y="292100"/>
                </a:lnTo>
                <a:lnTo>
                  <a:pt x="3076918" y="241300"/>
                </a:lnTo>
                <a:lnTo>
                  <a:pt x="3036544" y="215900"/>
                </a:lnTo>
                <a:lnTo>
                  <a:pt x="2995650" y="203200"/>
                </a:lnTo>
                <a:lnTo>
                  <a:pt x="2954261" y="177800"/>
                </a:lnTo>
                <a:lnTo>
                  <a:pt x="2912389" y="165100"/>
                </a:lnTo>
                <a:lnTo>
                  <a:pt x="2870035" y="139700"/>
                </a:lnTo>
                <a:lnTo>
                  <a:pt x="2561221" y="50800"/>
                </a:lnTo>
                <a:lnTo>
                  <a:pt x="2469400" y="25400"/>
                </a:lnTo>
                <a:lnTo>
                  <a:pt x="2422944" y="25400"/>
                </a:lnTo>
                <a:lnTo>
                  <a:pt x="2376144" y="12700"/>
                </a:lnTo>
                <a:lnTo>
                  <a:pt x="2329015" y="12700"/>
                </a:lnTo>
                <a:lnTo>
                  <a:pt x="2281555" y="0"/>
                </a:lnTo>
                <a:lnTo>
                  <a:pt x="1896021" y="0"/>
                </a:lnTo>
                <a:lnTo>
                  <a:pt x="1848573" y="12700"/>
                </a:lnTo>
                <a:lnTo>
                  <a:pt x="1801444" y="12700"/>
                </a:lnTo>
                <a:lnTo>
                  <a:pt x="1754644" y="25400"/>
                </a:lnTo>
                <a:lnTo>
                  <a:pt x="1708188" y="25400"/>
                </a:lnTo>
                <a:lnTo>
                  <a:pt x="1616354" y="50800"/>
                </a:lnTo>
                <a:lnTo>
                  <a:pt x="1307553" y="139700"/>
                </a:lnTo>
                <a:lnTo>
                  <a:pt x="1265199" y="165100"/>
                </a:lnTo>
                <a:lnTo>
                  <a:pt x="1223314" y="177800"/>
                </a:lnTo>
                <a:lnTo>
                  <a:pt x="1181925" y="203200"/>
                </a:lnTo>
                <a:lnTo>
                  <a:pt x="1141044" y="215900"/>
                </a:lnTo>
                <a:lnTo>
                  <a:pt x="1100658" y="241300"/>
                </a:lnTo>
                <a:lnTo>
                  <a:pt x="1021499" y="292100"/>
                </a:lnTo>
                <a:lnTo>
                  <a:pt x="982726" y="304800"/>
                </a:lnTo>
                <a:lnTo>
                  <a:pt x="944524" y="330200"/>
                </a:lnTo>
                <a:lnTo>
                  <a:pt x="906881" y="355600"/>
                </a:lnTo>
                <a:lnTo>
                  <a:pt x="869835" y="381000"/>
                </a:lnTo>
                <a:lnTo>
                  <a:pt x="833386" y="419100"/>
                </a:lnTo>
                <a:lnTo>
                  <a:pt x="797534" y="444500"/>
                </a:lnTo>
                <a:lnTo>
                  <a:pt x="762304" y="469900"/>
                </a:lnTo>
                <a:lnTo>
                  <a:pt x="727722" y="495300"/>
                </a:lnTo>
                <a:lnTo>
                  <a:pt x="693762" y="533400"/>
                </a:lnTo>
                <a:lnTo>
                  <a:pt x="660476" y="558800"/>
                </a:lnTo>
                <a:lnTo>
                  <a:pt x="627849" y="584200"/>
                </a:lnTo>
                <a:lnTo>
                  <a:pt x="595909" y="622300"/>
                </a:lnTo>
                <a:lnTo>
                  <a:pt x="564654" y="660400"/>
                </a:lnTo>
                <a:lnTo>
                  <a:pt x="534111" y="685800"/>
                </a:lnTo>
                <a:lnTo>
                  <a:pt x="504291" y="723900"/>
                </a:lnTo>
                <a:lnTo>
                  <a:pt x="475183" y="762000"/>
                </a:lnTo>
                <a:lnTo>
                  <a:pt x="446824" y="787400"/>
                </a:lnTo>
                <a:lnTo>
                  <a:pt x="419214" y="825500"/>
                </a:lnTo>
                <a:lnTo>
                  <a:pt x="392379" y="863600"/>
                </a:lnTo>
                <a:lnTo>
                  <a:pt x="366306" y="901700"/>
                </a:lnTo>
                <a:lnTo>
                  <a:pt x="341033" y="939800"/>
                </a:lnTo>
                <a:lnTo>
                  <a:pt x="316560" y="977900"/>
                </a:lnTo>
                <a:lnTo>
                  <a:pt x="292887" y="1016000"/>
                </a:lnTo>
                <a:lnTo>
                  <a:pt x="270052" y="1054100"/>
                </a:lnTo>
                <a:lnTo>
                  <a:pt x="248043" y="1092200"/>
                </a:lnTo>
                <a:lnTo>
                  <a:pt x="226898" y="1130300"/>
                </a:lnTo>
                <a:lnTo>
                  <a:pt x="206603" y="1181100"/>
                </a:lnTo>
                <a:lnTo>
                  <a:pt x="187185" y="1219200"/>
                </a:lnTo>
                <a:lnTo>
                  <a:pt x="168643" y="1257300"/>
                </a:lnTo>
                <a:lnTo>
                  <a:pt x="151003" y="1308100"/>
                </a:lnTo>
                <a:lnTo>
                  <a:pt x="134277" y="1346200"/>
                </a:lnTo>
                <a:lnTo>
                  <a:pt x="118465" y="1384300"/>
                </a:lnTo>
                <a:lnTo>
                  <a:pt x="103593" y="1435100"/>
                </a:lnTo>
                <a:lnTo>
                  <a:pt x="89662" y="1473200"/>
                </a:lnTo>
                <a:lnTo>
                  <a:pt x="76682" y="1524000"/>
                </a:lnTo>
                <a:lnTo>
                  <a:pt x="64681" y="1562100"/>
                </a:lnTo>
                <a:lnTo>
                  <a:pt x="53657" y="1612900"/>
                </a:lnTo>
                <a:lnTo>
                  <a:pt x="43624" y="1651000"/>
                </a:lnTo>
                <a:lnTo>
                  <a:pt x="34594" y="1701800"/>
                </a:lnTo>
                <a:lnTo>
                  <a:pt x="26593" y="1752600"/>
                </a:lnTo>
                <a:lnTo>
                  <a:pt x="19608" y="1790700"/>
                </a:lnTo>
                <a:lnTo>
                  <a:pt x="13665" y="1841500"/>
                </a:lnTo>
                <a:lnTo>
                  <a:pt x="8775" y="1892300"/>
                </a:lnTo>
                <a:lnTo>
                  <a:pt x="4965" y="1943100"/>
                </a:lnTo>
                <a:lnTo>
                  <a:pt x="2209" y="1981200"/>
                </a:lnTo>
                <a:lnTo>
                  <a:pt x="558" y="2032000"/>
                </a:lnTo>
                <a:lnTo>
                  <a:pt x="0" y="2082787"/>
                </a:lnTo>
                <a:lnTo>
                  <a:pt x="558" y="2133600"/>
                </a:lnTo>
                <a:lnTo>
                  <a:pt x="2209" y="2184400"/>
                </a:lnTo>
                <a:lnTo>
                  <a:pt x="4965" y="2222500"/>
                </a:lnTo>
                <a:lnTo>
                  <a:pt x="8775" y="2273300"/>
                </a:lnTo>
                <a:lnTo>
                  <a:pt x="13665" y="2324100"/>
                </a:lnTo>
                <a:lnTo>
                  <a:pt x="19608" y="2374900"/>
                </a:lnTo>
                <a:lnTo>
                  <a:pt x="26593" y="2413000"/>
                </a:lnTo>
                <a:lnTo>
                  <a:pt x="34594" y="2463800"/>
                </a:lnTo>
                <a:lnTo>
                  <a:pt x="43624" y="2514600"/>
                </a:lnTo>
                <a:lnTo>
                  <a:pt x="53657" y="2552700"/>
                </a:lnTo>
                <a:lnTo>
                  <a:pt x="64681" y="2603500"/>
                </a:lnTo>
                <a:lnTo>
                  <a:pt x="76682" y="2641600"/>
                </a:lnTo>
                <a:lnTo>
                  <a:pt x="89662" y="2692400"/>
                </a:lnTo>
                <a:lnTo>
                  <a:pt x="103593" y="2730500"/>
                </a:lnTo>
                <a:lnTo>
                  <a:pt x="118465" y="2781300"/>
                </a:lnTo>
                <a:lnTo>
                  <a:pt x="134277" y="2819400"/>
                </a:lnTo>
                <a:lnTo>
                  <a:pt x="151003" y="2870200"/>
                </a:lnTo>
                <a:lnTo>
                  <a:pt x="168643" y="2908300"/>
                </a:lnTo>
                <a:lnTo>
                  <a:pt x="187185" y="2946400"/>
                </a:lnTo>
                <a:lnTo>
                  <a:pt x="206603" y="2984500"/>
                </a:lnTo>
                <a:lnTo>
                  <a:pt x="226898" y="3035300"/>
                </a:lnTo>
                <a:lnTo>
                  <a:pt x="248043" y="3073400"/>
                </a:lnTo>
                <a:lnTo>
                  <a:pt x="270052" y="3111500"/>
                </a:lnTo>
                <a:lnTo>
                  <a:pt x="292887" y="3149600"/>
                </a:lnTo>
                <a:lnTo>
                  <a:pt x="316560" y="3187700"/>
                </a:lnTo>
                <a:lnTo>
                  <a:pt x="341033" y="3225800"/>
                </a:lnTo>
                <a:lnTo>
                  <a:pt x="366306" y="3263900"/>
                </a:lnTo>
                <a:lnTo>
                  <a:pt x="392379" y="3302000"/>
                </a:lnTo>
                <a:lnTo>
                  <a:pt x="419214" y="3340100"/>
                </a:lnTo>
                <a:lnTo>
                  <a:pt x="446824" y="3378200"/>
                </a:lnTo>
                <a:lnTo>
                  <a:pt x="475183" y="3403600"/>
                </a:lnTo>
                <a:lnTo>
                  <a:pt x="504291" y="3441700"/>
                </a:lnTo>
                <a:lnTo>
                  <a:pt x="534111" y="3479800"/>
                </a:lnTo>
                <a:lnTo>
                  <a:pt x="564654" y="3505200"/>
                </a:lnTo>
                <a:lnTo>
                  <a:pt x="595909" y="3543300"/>
                </a:lnTo>
                <a:lnTo>
                  <a:pt x="627849" y="3581400"/>
                </a:lnTo>
                <a:lnTo>
                  <a:pt x="660476" y="3606800"/>
                </a:lnTo>
                <a:lnTo>
                  <a:pt x="693762" y="3632200"/>
                </a:lnTo>
                <a:lnTo>
                  <a:pt x="727722" y="3670300"/>
                </a:lnTo>
                <a:lnTo>
                  <a:pt x="762304" y="3695700"/>
                </a:lnTo>
                <a:lnTo>
                  <a:pt x="797534" y="3721100"/>
                </a:lnTo>
                <a:lnTo>
                  <a:pt x="833386" y="3746500"/>
                </a:lnTo>
                <a:lnTo>
                  <a:pt x="869835" y="3784600"/>
                </a:lnTo>
                <a:lnTo>
                  <a:pt x="906881" y="3810000"/>
                </a:lnTo>
                <a:lnTo>
                  <a:pt x="944524" y="3835400"/>
                </a:lnTo>
                <a:lnTo>
                  <a:pt x="982726" y="3860800"/>
                </a:lnTo>
                <a:lnTo>
                  <a:pt x="1021499" y="3873500"/>
                </a:lnTo>
                <a:lnTo>
                  <a:pt x="1060805" y="3898900"/>
                </a:lnTo>
                <a:lnTo>
                  <a:pt x="1141044" y="3949700"/>
                </a:lnTo>
                <a:lnTo>
                  <a:pt x="1181925" y="3962400"/>
                </a:lnTo>
                <a:lnTo>
                  <a:pt x="1223314" y="3987800"/>
                </a:lnTo>
                <a:lnTo>
                  <a:pt x="1265199" y="4000500"/>
                </a:lnTo>
                <a:lnTo>
                  <a:pt x="1307553" y="4025900"/>
                </a:lnTo>
                <a:lnTo>
                  <a:pt x="1393634" y="4051300"/>
                </a:lnTo>
                <a:lnTo>
                  <a:pt x="1708188" y="4140200"/>
                </a:lnTo>
                <a:lnTo>
                  <a:pt x="1754644" y="4140200"/>
                </a:lnTo>
                <a:lnTo>
                  <a:pt x="1801444" y="4152900"/>
                </a:lnTo>
                <a:lnTo>
                  <a:pt x="1848573" y="4152900"/>
                </a:lnTo>
                <a:lnTo>
                  <a:pt x="1896021" y="4165600"/>
                </a:lnTo>
                <a:lnTo>
                  <a:pt x="2281555" y="4165600"/>
                </a:lnTo>
                <a:lnTo>
                  <a:pt x="2329015" y="4152900"/>
                </a:lnTo>
                <a:lnTo>
                  <a:pt x="2376144" y="4152900"/>
                </a:lnTo>
                <a:lnTo>
                  <a:pt x="2422944" y="4140200"/>
                </a:lnTo>
                <a:lnTo>
                  <a:pt x="2469400" y="4140200"/>
                </a:lnTo>
                <a:lnTo>
                  <a:pt x="2783941" y="4051300"/>
                </a:lnTo>
                <a:lnTo>
                  <a:pt x="2870035" y="4025900"/>
                </a:lnTo>
                <a:lnTo>
                  <a:pt x="2912389" y="4000500"/>
                </a:lnTo>
                <a:lnTo>
                  <a:pt x="2954261" y="3987800"/>
                </a:lnTo>
                <a:lnTo>
                  <a:pt x="2995650" y="3962400"/>
                </a:lnTo>
                <a:lnTo>
                  <a:pt x="3036544" y="3949700"/>
                </a:lnTo>
                <a:lnTo>
                  <a:pt x="3116770" y="3898900"/>
                </a:lnTo>
                <a:lnTo>
                  <a:pt x="3156089" y="3873500"/>
                </a:lnTo>
                <a:lnTo>
                  <a:pt x="3194850" y="3860800"/>
                </a:lnTo>
                <a:lnTo>
                  <a:pt x="3233064" y="3835400"/>
                </a:lnTo>
                <a:lnTo>
                  <a:pt x="3270694" y="3810000"/>
                </a:lnTo>
                <a:lnTo>
                  <a:pt x="3307740" y="3784600"/>
                </a:lnTo>
                <a:lnTo>
                  <a:pt x="3344202" y="3746500"/>
                </a:lnTo>
                <a:lnTo>
                  <a:pt x="3380041" y="3721100"/>
                </a:lnTo>
                <a:lnTo>
                  <a:pt x="3415271" y="3695700"/>
                </a:lnTo>
                <a:lnTo>
                  <a:pt x="3449866" y="3670300"/>
                </a:lnTo>
                <a:lnTo>
                  <a:pt x="3483813" y="3632200"/>
                </a:lnTo>
                <a:lnTo>
                  <a:pt x="3517100" y="3606800"/>
                </a:lnTo>
                <a:lnTo>
                  <a:pt x="3549726" y="3581400"/>
                </a:lnTo>
                <a:lnTo>
                  <a:pt x="3581666" y="3543300"/>
                </a:lnTo>
                <a:lnTo>
                  <a:pt x="3612921" y="3505200"/>
                </a:lnTo>
                <a:lnTo>
                  <a:pt x="3643465" y="3479800"/>
                </a:lnTo>
                <a:lnTo>
                  <a:pt x="3673297" y="3441700"/>
                </a:lnTo>
                <a:lnTo>
                  <a:pt x="3702393" y="3403600"/>
                </a:lnTo>
                <a:lnTo>
                  <a:pt x="3730752" y="3378200"/>
                </a:lnTo>
                <a:lnTo>
                  <a:pt x="3758361" y="3340100"/>
                </a:lnTo>
                <a:lnTo>
                  <a:pt x="3785209" y="3302000"/>
                </a:lnTo>
                <a:lnTo>
                  <a:pt x="3811270" y="3263900"/>
                </a:lnTo>
                <a:lnTo>
                  <a:pt x="3836543" y="3225800"/>
                </a:lnTo>
                <a:lnTo>
                  <a:pt x="3861028" y="3187700"/>
                </a:lnTo>
                <a:lnTo>
                  <a:pt x="3884688" y="3149600"/>
                </a:lnTo>
                <a:lnTo>
                  <a:pt x="3907523" y="3111500"/>
                </a:lnTo>
                <a:lnTo>
                  <a:pt x="3929532" y="3073400"/>
                </a:lnTo>
                <a:lnTo>
                  <a:pt x="3950690" y="3035300"/>
                </a:lnTo>
                <a:lnTo>
                  <a:pt x="3970972" y="2984500"/>
                </a:lnTo>
                <a:lnTo>
                  <a:pt x="3990403" y="2946400"/>
                </a:lnTo>
                <a:lnTo>
                  <a:pt x="4008932" y="2908300"/>
                </a:lnTo>
                <a:lnTo>
                  <a:pt x="4026573" y="2870200"/>
                </a:lnTo>
                <a:lnTo>
                  <a:pt x="4043299" y="2819400"/>
                </a:lnTo>
                <a:lnTo>
                  <a:pt x="4059110" y="2781300"/>
                </a:lnTo>
                <a:lnTo>
                  <a:pt x="4073982" y="2730500"/>
                </a:lnTo>
                <a:lnTo>
                  <a:pt x="4087914" y="2692400"/>
                </a:lnTo>
                <a:lnTo>
                  <a:pt x="4100893" y="2641600"/>
                </a:lnTo>
                <a:lnTo>
                  <a:pt x="4112895" y="2603500"/>
                </a:lnTo>
                <a:lnTo>
                  <a:pt x="4123918" y="2552700"/>
                </a:lnTo>
                <a:lnTo>
                  <a:pt x="4133951" y="2514600"/>
                </a:lnTo>
                <a:lnTo>
                  <a:pt x="4142981" y="2463800"/>
                </a:lnTo>
                <a:lnTo>
                  <a:pt x="4150995" y="2413000"/>
                </a:lnTo>
                <a:lnTo>
                  <a:pt x="4157967" y="2374900"/>
                </a:lnTo>
                <a:lnTo>
                  <a:pt x="4163911" y="2324100"/>
                </a:lnTo>
                <a:lnTo>
                  <a:pt x="4168800" y="2273300"/>
                </a:lnTo>
                <a:lnTo>
                  <a:pt x="4172623" y="2222500"/>
                </a:lnTo>
                <a:lnTo>
                  <a:pt x="4175366" y="2184400"/>
                </a:lnTo>
                <a:lnTo>
                  <a:pt x="4177017" y="2133600"/>
                </a:lnTo>
                <a:lnTo>
                  <a:pt x="4177576" y="2082800"/>
                </a:lnTo>
                <a:close/>
              </a:path>
              <a:path w="7494269" h="6191884">
                <a:moveTo>
                  <a:pt x="7493851" y="4539170"/>
                </a:moveTo>
                <a:lnTo>
                  <a:pt x="7445311" y="4540567"/>
                </a:lnTo>
                <a:lnTo>
                  <a:pt x="7397509" y="4544720"/>
                </a:lnTo>
                <a:lnTo>
                  <a:pt x="7350506" y="4551553"/>
                </a:lnTo>
                <a:lnTo>
                  <a:pt x="7304418" y="4560989"/>
                </a:lnTo>
                <a:lnTo>
                  <a:pt x="7259282" y="4572940"/>
                </a:lnTo>
                <a:lnTo>
                  <a:pt x="7215213" y="4587329"/>
                </a:lnTo>
                <a:lnTo>
                  <a:pt x="7172249" y="4604093"/>
                </a:lnTo>
                <a:lnTo>
                  <a:pt x="7130504" y="4623143"/>
                </a:lnTo>
                <a:lnTo>
                  <a:pt x="7090042" y="4644402"/>
                </a:lnTo>
                <a:lnTo>
                  <a:pt x="7050926" y="4667796"/>
                </a:lnTo>
                <a:lnTo>
                  <a:pt x="7013257" y="4693247"/>
                </a:lnTo>
                <a:lnTo>
                  <a:pt x="6977100" y="4720679"/>
                </a:lnTo>
                <a:lnTo>
                  <a:pt x="6942531" y="4750003"/>
                </a:lnTo>
                <a:lnTo>
                  <a:pt x="6909625" y="4781156"/>
                </a:lnTo>
                <a:lnTo>
                  <a:pt x="6878472" y="4814062"/>
                </a:lnTo>
                <a:lnTo>
                  <a:pt x="6849148" y="4848631"/>
                </a:lnTo>
                <a:lnTo>
                  <a:pt x="6821716" y="4884788"/>
                </a:lnTo>
                <a:lnTo>
                  <a:pt x="6796265" y="4922456"/>
                </a:lnTo>
                <a:lnTo>
                  <a:pt x="6772872" y="4961572"/>
                </a:lnTo>
                <a:lnTo>
                  <a:pt x="6751612" y="5002034"/>
                </a:lnTo>
                <a:lnTo>
                  <a:pt x="6732562" y="5043779"/>
                </a:lnTo>
                <a:lnTo>
                  <a:pt x="6715798" y="5086731"/>
                </a:lnTo>
                <a:lnTo>
                  <a:pt x="6701409" y="5130812"/>
                </a:lnTo>
                <a:lnTo>
                  <a:pt x="6689458" y="5175948"/>
                </a:lnTo>
                <a:lnTo>
                  <a:pt x="6680022" y="5222037"/>
                </a:lnTo>
                <a:lnTo>
                  <a:pt x="6673189" y="5269027"/>
                </a:lnTo>
                <a:lnTo>
                  <a:pt x="6669037" y="5316842"/>
                </a:lnTo>
                <a:lnTo>
                  <a:pt x="6667640" y="5365394"/>
                </a:lnTo>
                <a:lnTo>
                  <a:pt x="6669037" y="5413934"/>
                </a:lnTo>
                <a:lnTo>
                  <a:pt x="6673189" y="5461749"/>
                </a:lnTo>
                <a:lnTo>
                  <a:pt x="6680022" y="5508739"/>
                </a:lnTo>
                <a:lnTo>
                  <a:pt x="6689458" y="5554827"/>
                </a:lnTo>
                <a:lnTo>
                  <a:pt x="6701409" y="5599963"/>
                </a:lnTo>
                <a:lnTo>
                  <a:pt x="6715798" y="5644045"/>
                </a:lnTo>
                <a:lnTo>
                  <a:pt x="6732562" y="5686996"/>
                </a:lnTo>
                <a:lnTo>
                  <a:pt x="6751612" y="5728741"/>
                </a:lnTo>
                <a:lnTo>
                  <a:pt x="6772872" y="5769203"/>
                </a:lnTo>
                <a:lnTo>
                  <a:pt x="6796265" y="5808319"/>
                </a:lnTo>
                <a:lnTo>
                  <a:pt x="6821716" y="5845988"/>
                </a:lnTo>
                <a:lnTo>
                  <a:pt x="6849148" y="5882144"/>
                </a:lnTo>
                <a:lnTo>
                  <a:pt x="6878472" y="5916714"/>
                </a:lnTo>
                <a:lnTo>
                  <a:pt x="6909625" y="5949620"/>
                </a:lnTo>
                <a:lnTo>
                  <a:pt x="6942531" y="5980773"/>
                </a:lnTo>
                <a:lnTo>
                  <a:pt x="6977100" y="6010097"/>
                </a:lnTo>
                <a:lnTo>
                  <a:pt x="7013257" y="6037529"/>
                </a:lnTo>
                <a:lnTo>
                  <a:pt x="7050926" y="6062980"/>
                </a:lnTo>
                <a:lnTo>
                  <a:pt x="7090042" y="6086373"/>
                </a:lnTo>
                <a:lnTo>
                  <a:pt x="7130504" y="6107633"/>
                </a:lnTo>
                <a:lnTo>
                  <a:pt x="7172249" y="6126683"/>
                </a:lnTo>
                <a:lnTo>
                  <a:pt x="7215213" y="6143447"/>
                </a:lnTo>
                <a:lnTo>
                  <a:pt x="7259282" y="6157836"/>
                </a:lnTo>
                <a:lnTo>
                  <a:pt x="7304418" y="6169787"/>
                </a:lnTo>
                <a:lnTo>
                  <a:pt x="7350506" y="6179223"/>
                </a:lnTo>
                <a:lnTo>
                  <a:pt x="7397509" y="6186055"/>
                </a:lnTo>
                <a:lnTo>
                  <a:pt x="7445311" y="6190208"/>
                </a:lnTo>
                <a:lnTo>
                  <a:pt x="7493851" y="6191605"/>
                </a:lnTo>
                <a:lnTo>
                  <a:pt x="7493851" y="4539170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6419"/>
            <a:ext cx="17908270" cy="9441815"/>
          </a:xfrm>
          <a:custGeom>
            <a:avLst/>
            <a:gdLst/>
            <a:ahLst/>
            <a:cxnLst/>
            <a:rect l="l" t="t" r="r" b="b"/>
            <a:pathLst>
              <a:path w="17908270" h="9441815">
                <a:moveTo>
                  <a:pt x="107950" y="7989976"/>
                </a:moveTo>
                <a:lnTo>
                  <a:pt x="0" y="7989976"/>
                </a:lnTo>
                <a:lnTo>
                  <a:pt x="0" y="8035264"/>
                </a:lnTo>
                <a:lnTo>
                  <a:pt x="107950" y="8035264"/>
                </a:lnTo>
                <a:lnTo>
                  <a:pt x="107950" y="7989976"/>
                </a:lnTo>
                <a:close/>
              </a:path>
              <a:path w="17908270" h="9441815">
                <a:moveTo>
                  <a:pt x="787184" y="6644335"/>
                </a:moveTo>
                <a:lnTo>
                  <a:pt x="324142" y="6644335"/>
                </a:lnTo>
                <a:lnTo>
                  <a:pt x="324142" y="6689623"/>
                </a:lnTo>
                <a:lnTo>
                  <a:pt x="787184" y="6689623"/>
                </a:lnTo>
                <a:lnTo>
                  <a:pt x="787184" y="6644335"/>
                </a:lnTo>
                <a:close/>
              </a:path>
              <a:path w="17908270" h="9441815">
                <a:moveTo>
                  <a:pt x="898906" y="6789864"/>
                </a:moveTo>
                <a:lnTo>
                  <a:pt x="856780" y="6773418"/>
                </a:lnTo>
                <a:lnTo>
                  <a:pt x="720902" y="7120661"/>
                </a:lnTo>
                <a:lnTo>
                  <a:pt x="763028" y="7137108"/>
                </a:lnTo>
                <a:lnTo>
                  <a:pt x="898906" y="6789864"/>
                </a:lnTo>
                <a:close/>
              </a:path>
              <a:path w="17908270" h="9441815">
                <a:moveTo>
                  <a:pt x="1043990" y="8670265"/>
                </a:moveTo>
                <a:lnTo>
                  <a:pt x="574001" y="8670265"/>
                </a:lnTo>
                <a:lnTo>
                  <a:pt x="574001" y="8715553"/>
                </a:lnTo>
                <a:lnTo>
                  <a:pt x="1043990" y="8715553"/>
                </a:lnTo>
                <a:lnTo>
                  <a:pt x="1043990" y="8670265"/>
                </a:lnTo>
                <a:close/>
              </a:path>
              <a:path w="17908270" h="9441815">
                <a:moveTo>
                  <a:pt x="1345946" y="7309675"/>
                </a:moveTo>
                <a:lnTo>
                  <a:pt x="875957" y="7309675"/>
                </a:lnTo>
                <a:lnTo>
                  <a:pt x="875957" y="7354964"/>
                </a:lnTo>
                <a:lnTo>
                  <a:pt x="1345946" y="7354964"/>
                </a:lnTo>
                <a:lnTo>
                  <a:pt x="1345946" y="7309675"/>
                </a:lnTo>
                <a:close/>
              </a:path>
              <a:path w="17908270" h="9441815">
                <a:moveTo>
                  <a:pt x="1502054" y="8241195"/>
                </a:moveTo>
                <a:lnTo>
                  <a:pt x="1461592" y="8220964"/>
                </a:lnTo>
                <a:lnTo>
                  <a:pt x="1325714" y="8492719"/>
                </a:lnTo>
                <a:lnTo>
                  <a:pt x="1366177" y="8512950"/>
                </a:lnTo>
                <a:lnTo>
                  <a:pt x="1502054" y="8241195"/>
                </a:lnTo>
                <a:close/>
              </a:path>
              <a:path w="17908270" h="9441815">
                <a:moveTo>
                  <a:pt x="1587500" y="6638290"/>
                </a:moveTo>
                <a:lnTo>
                  <a:pt x="1028890" y="6638290"/>
                </a:lnTo>
                <a:lnTo>
                  <a:pt x="1028890" y="6683578"/>
                </a:lnTo>
                <a:lnTo>
                  <a:pt x="1587500" y="6683578"/>
                </a:lnTo>
                <a:lnTo>
                  <a:pt x="1587500" y="6638290"/>
                </a:lnTo>
                <a:close/>
              </a:path>
              <a:path w="17908270" h="9441815">
                <a:moveTo>
                  <a:pt x="1935353" y="8676449"/>
                </a:moveTo>
                <a:lnTo>
                  <a:pt x="1466723" y="8676449"/>
                </a:lnTo>
                <a:lnTo>
                  <a:pt x="1466723" y="8721750"/>
                </a:lnTo>
                <a:lnTo>
                  <a:pt x="1935353" y="8721750"/>
                </a:lnTo>
                <a:lnTo>
                  <a:pt x="1935353" y="8676449"/>
                </a:lnTo>
                <a:close/>
              </a:path>
              <a:path w="17908270" h="9441815">
                <a:moveTo>
                  <a:pt x="2061565" y="7302576"/>
                </a:moveTo>
                <a:lnTo>
                  <a:pt x="1587500" y="7302576"/>
                </a:lnTo>
                <a:lnTo>
                  <a:pt x="1587500" y="7347877"/>
                </a:lnTo>
                <a:lnTo>
                  <a:pt x="2061565" y="7347877"/>
                </a:lnTo>
                <a:lnTo>
                  <a:pt x="2061565" y="7302576"/>
                </a:lnTo>
                <a:close/>
              </a:path>
              <a:path w="17908270" h="9441815">
                <a:moveTo>
                  <a:pt x="2266886" y="9396006"/>
                </a:moveTo>
                <a:lnTo>
                  <a:pt x="1791322" y="9396006"/>
                </a:lnTo>
                <a:lnTo>
                  <a:pt x="1791322" y="9441294"/>
                </a:lnTo>
                <a:lnTo>
                  <a:pt x="2266886" y="9441294"/>
                </a:lnTo>
                <a:lnTo>
                  <a:pt x="2266886" y="9396006"/>
                </a:lnTo>
                <a:close/>
              </a:path>
              <a:path w="17908270" h="9441815">
                <a:moveTo>
                  <a:pt x="2293467" y="9283522"/>
                </a:moveTo>
                <a:lnTo>
                  <a:pt x="1448003" y="8785314"/>
                </a:lnTo>
                <a:lnTo>
                  <a:pt x="1425054" y="8824265"/>
                </a:lnTo>
                <a:lnTo>
                  <a:pt x="2270518" y="9322473"/>
                </a:lnTo>
                <a:lnTo>
                  <a:pt x="2293467" y="9283522"/>
                </a:lnTo>
                <a:close/>
              </a:path>
              <a:path w="17908270" h="9441815">
                <a:moveTo>
                  <a:pt x="2861729" y="7302576"/>
                </a:moveTo>
                <a:lnTo>
                  <a:pt x="2500896" y="7302576"/>
                </a:lnTo>
                <a:lnTo>
                  <a:pt x="2500896" y="7347877"/>
                </a:lnTo>
                <a:lnTo>
                  <a:pt x="2861729" y="7347877"/>
                </a:lnTo>
                <a:lnTo>
                  <a:pt x="2861729" y="7302576"/>
                </a:lnTo>
                <a:close/>
              </a:path>
              <a:path w="17908270" h="9441815">
                <a:moveTo>
                  <a:pt x="2938729" y="7989976"/>
                </a:moveTo>
                <a:lnTo>
                  <a:pt x="2365019" y="7989976"/>
                </a:lnTo>
                <a:lnTo>
                  <a:pt x="2365019" y="8035264"/>
                </a:lnTo>
                <a:lnTo>
                  <a:pt x="2938729" y="8035264"/>
                </a:lnTo>
                <a:lnTo>
                  <a:pt x="2938729" y="7989976"/>
                </a:lnTo>
                <a:close/>
              </a:path>
              <a:path w="17908270" h="9441815">
                <a:moveTo>
                  <a:pt x="2976016" y="7911922"/>
                </a:moveTo>
                <a:lnTo>
                  <a:pt x="2447607" y="7458989"/>
                </a:lnTo>
                <a:lnTo>
                  <a:pt x="2418169" y="7493419"/>
                </a:lnTo>
                <a:lnTo>
                  <a:pt x="2946577" y="7946339"/>
                </a:lnTo>
                <a:lnTo>
                  <a:pt x="2976016" y="7911922"/>
                </a:lnTo>
                <a:close/>
              </a:path>
              <a:path w="17908270" h="9441815">
                <a:moveTo>
                  <a:pt x="3157639" y="9396006"/>
                </a:moveTo>
                <a:lnTo>
                  <a:pt x="2682075" y="9396006"/>
                </a:lnTo>
                <a:lnTo>
                  <a:pt x="2682075" y="9441294"/>
                </a:lnTo>
                <a:lnTo>
                  <a:pt x="3157639" y="9441294"/>
                </a:lnTo>
                <a:lnTo>
                  <a:pt x="3157639" y="9396006"/>
                </a:lnTo>
                <a:close/>
              </a:path>
              <a:path w="17908270" h="9441815">
                <a:moveTo>
                  <a:pt x="3633216" y="7997063"/>
                </a:moveTo>
                <a:lnTo>
                  <a:pt x="3165195" y="7997063"/>
                </a:lnTo>
                <a:lnTo>
                  <a:pt x="3165195" y="8042364"/>
                </a:lnTo>
                <a:lnTo>
                  <a:pt x="3633216" y="8042364"/>
                </a:lnTo>
                <a:lnTo>
                  <a:pt x="3633216" y="7997063"/>
                </a:lnTo>
                <a:close/>
              </a:path>
              <a:path w="17908270" h="9441815">
                <a:moveTo>
                  <a:pt x="17698479" y="330200"/>
                </a:moveTo>
                <a:lnTo>
                  <a:pt x="17692688" y="304800"/>
                </a:lnTo>
                <a:lnTo>
                  <a:pt x="17676876" y="279400"/>
                </a:lnTo>
                <a:lnTo>
                  <a:pt x="17653419" y="266700"/>
                </a:lnTo>
                <a:lnTo>
                  <a:pt x="17604080" y="266700"/>
                </a:lnTo>
                <a:lnTo>
                  <a:pt x="17585716" y="279400"/>
                </a:lnTo>
                <a:lnTo>
                  <a:pt x="17570425" y="292100"/>
                </a:lnTo>
                <a:lnTo>
                  <a:pt x="17559046" y="304800"/>
                </a:lnTo>
                <a:lnTo>
                  <a:pt x="17268648" y="304800"/>
                </a:lnTo>
                <a:lnTo>
                  <a:pt x="17228427" y="266700"/>
                </a:lnTo>
                <a:lnTo>
                  <a:pt x="17187190" y="241300"/>
                </a:lnTo>
                <a:lnTo>
                  <a:pt x="17144988" y="215900"/>
                </a:lnTo>
                <a:lnTo>
                  <a:pt x="17101833" y="190500"/>
                </a:lnTo>
                <a:lnTo>
                  <a:pt x="17057764" y="165100"/>
                </a:lnTo>
                <a:lnTo>
                  <a:pt x="17012806" y="139700"/>
                </a:lnTo>
                <a:lnTo>
                  <a:pt x="16966984" y="114300"/>
                </a:lnTo>
                <a:lnTo>
                  <a:pt x="16920337" y="101600"/>
                </a:lnTo>
                <a:lnTo>
                  <a:pt x="16872877" y="76200"/>
                </a:lnTo>
                <a:lnTo>
                  <a:pt x="16826916" y="63500"/>
                </a:lnTo>
                <a:lnTo>
                  <a:pt x="16638829" y="12700"/>
                </a:lnTo>
                <a:lnTo>
                  <a:pt x="16590887" y="12700"/>
                </a:lnTo>
                <a:lnTo>
                  <a:pt x="16542627" y="0"/>
                </a:lnTo>
                <a:lnTo>
                  <a:pt x="16244481" y="0"/>
                </a:lnTo>
                <a:lnTo>
                  <a:pt x="16194558" y="12700"/>
                </a:lnTo>
                <a:lnTo>
                  <a:pt x="16145002" y="12700"/>
                </a:lnTo>
                <a:lnTo>
                  <a:pt x="15950895" y="63500"/>
                </a:lnTo>
                <a:lnTo>
                  <a:pt x="15903512" y="88900"/>
                </a:lnTo>
                <a:lnTo>
                  <a:pt x="15856636" y="101600"/>
                </a:lnTo>
                <a:lnTo>
                  <a:pt x="15812034" y="127000"/>
                </a:lnTo>
                <a:lnTo>
                  <a:pt x="15768282" y="139700"/>
                </a:lnTo>
                <a:lnTo>
                  <a:pt x="15725407" y="165100"/>
                </a:lnTo>
                <a:lnTo>
                  <a:pt x="15683421" y="190500"/>
                </a:lnTo>
                <a:lnTo>
                  <a:pt x="15642349" y="215900"/>
                </a:lnTo>
                <a:lnTo>
                  <a:pt x="15602192" y="241300"/>
                </a:lnTo>
                <a:lnTo>
                  <a:pt x="15562987" y="266700"/>
                </a:lnTo>
                <a:lnTo>
                  <a:pt x="15524747" y="304800"/>
                </a:lnTo>
                <a:lnTo>
                  <a:pt x="15487485" y="330200"/>
                </a:lnTo>
                <a:lnTo>
                  <a:pt x="15451239" y="368300"/>
                </a:lnTo>
                <a:lnTo>
                  <a:pt x="15415997" y="393700"/>
                </a:lnTo>
                <a:lnTo>
                  <a:pt x="15381961" y="431800"/>
                </a:lnTo>
                <a:lnTo>
                  <a:pt x="15349296" y="469900"/>
                </a:lnTo>
                <a:lnTo>
                  <a:pt x="15318004" y="508000"/>
                </a:lnTo>
                <a:lnTo>
                  <a:pt x="15288108" y="546100"/>
                </a:lnTo>
                <a:lnTo>
                  <a:pt x="15259622" y="584200"/>
                </a:lnTo>
                <a:lnTo>
                  <a:pt x="15232558" y="622300"/>
                </a:lnTo>
                <a:lnTo>
                  <a:pt x="15206917" y="673100"/>
                </a:lnTo>
                <a:lnTo>
                  <a:pt x="15182723" y="711200"/>
                </a:lnTo>
                <a:lnTo>
                  <a:pt x="15159990" y="749300"/>
                </a:lnTo>
                <a:lnTo>
                  <a:pt x="15138718" y="800100"/>
                </a:lnTo>
                <a:lnTo>
                  <a:pt x="15118931" y="838200"/>
                </a:lnTo>
                <a:lnTo>
                  <a:pt x="15100097" y="889000"/>
                </a:lnTo>
                <a:lnTo>
                  <a:pt x="15083041" y="939800"/>
                </a:lnTo>
                <a:lnTo>
                  <a:pt x="15067750" y="977900"/>
                </a:lnTo>
                <a:lnTo>
                  <a:pt x="15054250" y="1028700"/>
                </a:lnTo>
                <a:lnTo>
                  <a:pt x="15042528" y="1079500"/>
                </a:lnTo>
                <a:lnTo>
                  <a:pt x="15032597" y="1130300"/>
                </a:lnTo>
                <a:lnTo>
                  <a:pt x="15024469" y="1181100"/>
                </a:lnTo>
                <a:lnTo>
                  <a:pt x="15018131" y="1231900"/>
                </a:lnTo>
                <a:lnTo>
                  <a:pt x="15013610" y="1282700"/>
                </a:lnTo>
                <a:lnTo>
                  <a:pt x="15010880" y="1333500"/>
                </a:lnTo>
                <a:lnTo>
                  <a:pt x="15009978" y="1384300"/>
                </a:lnTo>
                <a:lnTo>
                  <a:pt x="15010880" y="1435100"/>
                </a:lnTo>
                <a:lnTo>
                  <a:pt x="15013610" y="1485900"/>
                </a:lnTo>
                <a:lnTo>
                  <a:pt x="15018131" y="1536700"/>
                </a:lnTo>
                <a:lnTo>
                  <a:pt x="15024469" y="1587500"/>
                </a:lnTo>
                <a:lnTo>
                  <a:pt x="15032597" y="1625600"/>
                </a:lnTo>
                <a:lnTo>
                  <a:pt x="15042528" y="1676400"/>
                </a:lnTo>
                <a:lnTo>
                  <a:pt x="15054250" y="1727200"/>
                </a:lnTo>
                <a:lnTo>
                  <a:pt x="15067750" y="1778000"/>
                </a:lnTo>
                <a:lnTo>
                  <a:pt x="15083041" y="1828800"/>
                </a:lnTo>
                <a:lnTo>
                  <a:pt x="15100097" y="1866900"/>
                </a:lnTo>
                <a:lnTo>
                  <a:pt x="15118931" y="1917700"/>
                </a:lnTo>
                <a:lnTo>
                  <a:pt x="15138718" y="1968500"/>
                </a:lnTo>
                <a:lnTo>
                  <a:pt x="15159990" y="2006600"/>
                </a:lnTo>
                <a:lnTo>
                  <a:pt x="15182723" y="2044700"/>
                </a:lnTo>
                <a:lnTo>
                  <a:pt x="15206917" y="2095500"/>
                </a:lnTo>
                <a:lnTo>
                  <a:pt x="15232558" y="2133600"/>
                </a:lnTo>
                <a:lnTo>
                  <a:pt x="15259622" y="2171700"/>
                </a:lnTo>
                <a:lnTo>
                  <a:pt x="15288108" y="2209800"/>
                </a:lnTo>
                <a:lnTo>
                  <a:pt x="15318004" y="2247900"/>
                </a:lnTo>
                <a:lnTo>
                  <a:pt x="15349296" y="2286000"/>
                </a:lnTo>
                <a:lnTo>
                  <a:pt x="15381961" y="2324100"/>
                </a:lnTo>
                <a:lnTo>
                  <a:pt x="15415997" y="2362200"/>
                </a:lnTo>
                <a:lnTo>
                  <a:pt x="15451239" y="2400300"/>
                </a:lnTo>
                <a:lnTo>
                  <a:pt x="15487485" y="2425700"/>
                </a:lnTo>
                <a:lnTo>
                  <a:pt x="15524747" y="2463800"/>
                </a:lnTo>
                <a:lnTo>
                  <a:pt x="15562987" y="2489200"/>
                </a:lnTo>
                <a:lnTo>
                  <a:pt x="15602192" y="2514600"/>
                </a:lnTo>
                <a:lnTo>
                  <a:pt x="15642349" y="2540000"/>
                </a:lnTo>
                <a:lnTo>
                  <a:pt x="15683421" y="2565400"/>
                </a:lnTo>
                <a:lnTo>
                  <a:pt x="15725407" y="2590800"/>
                </a:lnTo>
                <a:lnTo>
                  <a:pt x="15768282" y="2616200"/>
                </a:lnTo>
                <a:lnTo>
                  <a:pt x="15812034" y="2641600"/>
                </a:lnTo>
                <a:lnTo>
                  <a:pt x="15856636" y="2654300"/>
                </a:lnTo>
                <a:lnTo>
                  <a:pt x="15903512" y="2679700"/>
                </a:lnTo>
                <a:lnTo>
                  <a:pt x="16194558" y="2755900"/>
                </a:lnTo>
                <a:lnTo>
                  <a:pt x="16244481" y="2755900"/>
                </a:lnTo>
                <a:lnTo>
                  <a:pt x="16294761" y="2768600"/>
                </a:lnTo>
                <a:lnTo>
                  <a:pt x="16449142" y="2768600"/>
                </a:lnTo>
                <a:lnTo>
                  <a:pt x="16501771" y="2755900"/>
                </a:lnTo>
                <a:lnTo>
                  <a:pt x="16606088" y="2755900"/>
                </a:lnTo>
                <a:lnTo>
                  <a:pt x="16810000" y="2705100"/>
                </a:lnTo>
                <a:lnTo>
                  <a:pt x="16859784" y="2692400"/>
                </a:lnTo>
                <a:lnTo>
                  <a:pt x="16906050" y="2667000"/>
                </a:lnTo>
                <a:lnTo>
                  <a:pt x="16951579" y="2654300"/>
                </a:lnTo>
                <a:lnTo>
                  <a:pt x="16996360" y="2628900"/>
                </a:lnTo>
                <a:lnTo>
                  <a:pt x="17040365" y="2603500"/>
                </a:lnTo>
                <a:lnTo>
                  <a:pt x="17083545" y="2578100"/>
                </a:lnTo>
                <a:lnTo>
                  <a:pt x="17125874" y="2552700"/>
                </a:lnTo>
                <a:lnTo>
                  <a:pt x="17167340" y="2527300"/>
                </a:lnTo>
                <a:lnTo>
                  <a:pt x="17207903" y="2501900"/>
                </a:lnTo>
                <a:lnTo>
                  <a:pt x="17247540" y="2476500"/>
                </a:lnTo>
                <a:lnTo>
                  <a:pt x="17498657" y="2476500"/>
                </a:lnTo>
                <a:lnTo>
                  <a:pt x="17509884" y="2489200"/>
                </a:lnTo>
                <a:lnTo>
                  <a:pt x="17525416" y="2501900"/>
                </a:lnTo>
                <a:lnTo>
                  <a:pt x="17544339" y="2514600"/>
                </a:lnTo>
                <a:lnTo>
                  <a:pt x="17594415" y="2514600"/>
                </a:lnTo>
                <a:lnTo>
                  <a:pt x="17617859" y="2489200"/>
                </a:lnTo>
                <a:lnTo>
                  <a:pt x="17633671" y="2476500"/>
                </a:lnTo>
                <a:lnTo>
                  <a:pt x="17639462" y="2438400"/>
                </a:lnTo>
                <a:lnTo>
                  <a:pt x="17633671" y="2413000"/>
                </a:lnTo>
                <a:lnTo>
                  <a:pt x="17617859" y="2387600"/>
                </a:lnTo>
                <a:lnTo>
                  <a:pt x="17594415" y="2374900"/>
                </a:lnTo>
                <a:lnTo>
                  <a:pt x="17528070" y="2374900"/>
                </a:lnTo>
                <a:lnTo>
                  <a:pt x="17513059" y="2387600"/>
                </a:lnTo>
                <a:lnTo>
                  <a:pt x="17501553" y="2413000"/>
                </a:lnTo>
                <a:lnTo>
                  <a:pt x="17215079" y="2413000"/>
                </a:lnTo>
                <a:lnTo>
                  <a:pt x="17175455" y="2438400"/>
                </a:lnTo>
                <a:lnTo>
                  <a:pt x="17134993" y="2476500"/>
                </a:lnTo>
                <a:lnTo>
                  <a:pt x="17093692" y="2501900"/>
                </a:lnTo>
                <a:lnTo>
                  <a:pt x="17051592" y="2527300"/>
                </a:lnTo>
                <a:lnTo>
                  <a:pt x="17008729" y="2552700"/>
                </a:lnTo>
                <a:lnTo>
                  <a:pt x="16965143" y="2565400"/>
                </a:lnTo>
                <a:lnTo>
                  <a:pt x="16920845" y="2590800"/>
                </a:lnTo>
                <a:lnTo>
                  <a:pt x="16875875" y="2603500"/>
                </a:lnTo>
                <a:lnTo>
                  <a:pt x="16830269" y="2628900"/>
                </a:lnTo>
                <a:lnTo>
                  <a:pt x="16642080" y="2679700"/>
                </a:lnTo>
                <a:lnTo>
                  <a:pt x="16593744" y="2679700"/>
                </a:lnTo>
                <a:lnTo>
                  <a:pt x="16544963" y="2692400"/>
                </a:lnTo>
                <a:lnTo>
                  <a:pt x="16446183" y="2692400"/>
                </a:lnTo>
                <a:lnTo>
                  <a:pt x="16396246" y="2705100"/>
                </a:lnTo>
                <a:lnTo>
                  <a:pt x="16347961" y="2692400"/>
                </a:lnTo>
                <a:lnTo>
                  <a:pt x="16252711" y="2692400"/>
                </a:lnTo>
                <a:lnTo>
                  <a:pt x="16205810" y="2679700"/>
                </a:lnTo>
                <a:lnTo>
                  <a:pt x="16159429" y="2679700"/>
                </a:lnTo>
                <a:lnTo>
                  <a:pt x="16068358" y="2654300"/>
                </a:lnTo>
                <a:lnTo>
                  <a:pt x="15893796" y="2603500"/>
                </a:lnTo>
                <a:lnTo>
                  <a:pt x="15851912" y="2578100"/>
                </a:lnTo>
                <a:lnTo>
                  <a:pt x="15810789" y="2565400"/>
                </a:lnTo>
                <a:lnTo>
                  <a:pt x="15770467" y="2540000"/>
                </a:lnTo>
                <a:lnTo>
                  <a:pt x="15730957" y="2514600"/>
                </a:lnTo>
                <a:lnTo>
                  <a:pt x="15692298" y="2489200"/>
                </a:lnTo>
                <a:lnTo>
                  <a:pt x="15654528" y="2476500"/>
                </a:lnTo>
                <a:lnTo>
                  <a:pt x="15617673" y="2438400"/>
                </a:lnTo>
                <a:lnTo>
                  <a:pt x="15581745" y="2413000"/>
                </a:lnTo>
                <a:lnTo>
                  <a:pt x="15546807" y="2387600"/>
                </a:lnTo>
                <a:lnTo>
                  <a:pt x="15512860" y="2362200"/>
                </a:lnTo>
                <a:lnTo>
                  <a:pt x="15479954" y="2324100"/>
                </a:lnTo>
                <a:lnTo>
                  <a:pt x="15448102" y="2298700"/>
                </a:lnTo>
                <a:lnTo>
                  <a:pt x="15417356" y="2260600"/>
                </a:lnTo>
                <a:lnTo>
                  <a:pt x="15387714" y="2235200"/>
                </a:lnTo>
                <a:lnTo>
                  <a:pt x="15359241" y="2197100"/>
                </a:lnTo>
                <a:lnTo>
                  <a:pt x="15331936" y="2159000"/>
                </a:lnTo>
                <a:lnTo>
                  <a:pt x="15305862" y="2120900"/>
                </a:lnTo>
                <a:lnTo>
                  <a:pt x="15281021" y="2082800"/>
                </a:lnTo>
                <a:lnTo>
                  <a:pt x="15257450" y="2044700"/>
                </a:lnTo>
                <a:lnTo>
                  <a:pt x="15235187" y="2006600"/>
                </a:lnTo>
                <a:lnTo>
                  <a:pt x="15214245" y="1968500"/>
                </a:lnTo>
                <a:lnTo>
                  <a:pt x="15194674" y="1930400"/>
                </a:lnTo>
                <a:lnTo>
                  <a:pt x="15176500" y="1879600"/>
                </a:lnTo>
                <a:lnTo>
                  <a:pt x="15159749" y="1841500"/>
                </a:lnTo>
                <a:lnTo>
                  <a:pt x="15144445" y="1790700"/>
                </a:lnTo>
                <a:lnTo>
                  <a:pt x="15130628" y="1752600"/>
                </a:lnTo>
                <a:lnTo>
                  <a:pt x="15118322" y="1701800"/>
                </a:lnTo>
                <a:lnTo>
                  <a:pt x="15107565" y="1663700"/>
                </a:lnTo>
                <a:lnTo>
                  <a:pt x="15098383" y="1612900"/>
                </a:lnTo>
                <a:lnTo>
                  <a:pt x="15090788" y="1574800"/>
                </a:lnTo>
                <a:lnTo>
                  <a:pt x="15084844" y="1524000"/>
                </a:lnTo>
                <a:lnTo>
                  <a:pt x="15080552" y="1473200"/>
                </a:lnTo>
                <a:lnTo>
                  <a:pt x="15077961" y="1422400"/>
                </a:lnTo>
                <a:lnTo>
                  <a:pt x="15077085" y="1384300"/>
                </a:lnTo>
                <a:lnTo>
                  <a:pt x="15077961" y="1333500"/>
                </a:lnTo>
                <a:lnTo>
                  <a:pt x="15080552" y="1282700"/>
                </a:lnTo>
                <a:lnTo>
                  <a:pt x="15084844" y="1231900"/>
                </a:lnTo>
                <a:lnTo>
                  <a:pt x="15090788" y="1193800"/>
                </a:lnTo>
                <a:lnTo>
                  <a:pt x="15098383" y="1143000"/>
                </a:lnTo>
                <a:lnTo>
                  <a:pt x="15107565" y="1092200"/>
                </a:lnTo>
                <a:lnTo>
                  <a:pt x="15118322" y="1054100"/>
                </a:lnTo>
                <a:lnTo>
                  <a:pt x="15130628" y="1003300"/>
                </a:lnTo>
                <a:lnTo>
                  <a:pt x="15144445" y="965200"/>
                </a:lnTo>
                <a:lnTo>
                  <a:pt x="15159749" y="914400"/>
                </a:lnTo>
                <a:lnTo>
                  <a:pt x="15176500" y="876300"/>
                </a:lnTo>
                <a:lnTo>
                  <a:pt x="15194687" y="838200"/>
                </a:lnTo>
                <a:lnTo>
                  <a:pt x="15214257" y="800100"/>
                </a:lnTo>
                <a:lnTo>
                  <a:pt x="15235187" y="749300"/>
                </a:lnTo>
                <a:lnTo>
                  <a:pt x="15257450" y="711200"/>
                </a:lnTo>
                <a:lnTo>
                  <a:pt x="15281021" y="673100"/>
                </a:lnTo>
                <a:lnTo>
                  <a:pt x="15305862" y="635000"/>
                </a:lnTo>
                <a:lnTo>
                  <a:pt x="15331948" y="596900"/>
                </a:lnTo>
                <a:lnTo>
                  <a:pt x="15359241" y="571500"/>
                </a:lnTo>
                <a:lnTo>
                  <a:pt x="15387727" y="533400"/>
                </a:lnTo>
                <a:lnTo>
                  <a:pt x="15417356" y="495300"/>
                </a:lnTo>
                <a:lnTo>
                  <a:pt x="15448115" y="469900"/>
                </a:lnTo>
                <a:lnTo>
                  <a:pt x="15479954" y="431800"/>
                </a:lnTo>
                <a:lnTo>
                  <a:pt x="15512872" y="406400"/>
                </a:lnTo>
                <a:lnTo>
                  <a:pt x="15546807" y="368300"/>
                </a:lnTo>
                <a:lnTo>
                  <a:pt x="15581757" y="342900"/>
                </a:lnTo>
                <a:lnTo>
                  <a:pt x="15617673" y="317500"/>
                </a:lnTo>
                <a:lnTo>
                  <a:pt x="15654528" y="292100"/>
                </a:lnTo>
                <a:lnTo>
                  <a:pt x="15692311" y="266700"/>
                </a:lnTo>
                <a:lnTo>
                  <a:pt x="15730957" y="241300"/>
                </a:lnTo>
                <a:lnTo>
                  <a:pt x="15770467" y="215900"/>
                </a:lnTo>
                <a:lnTo>
                  <a:pt x="15810802" y="203200"/>
                </a:lnTo>
                <a:lnTo>
                  <a:pt x="15851924" y="177800"/>
                </a:lnTo>
                <a:lnTo>
                  <a:pt x="15893809" y="165100"/>
                </a:lnTo>
                <a:lnTo>
                  <a:pt x="15936417" y="139700"/>
                </a:lnTo>
                <a:lnTo>
                  <a:pt x="15979737" y="127000"/>
                </a:lnTo>
                <a:lnTo>
                  <a:pt x="16159429" y="76200"/>
                </a:lnTo>
                <a:lnTo>
                  <a:pt x="16205810" y="76200"/>
                </a:lnTo>
                <a:lnTo>
                  <a:pt x="16252711" y="63500"/>
                </a:lnTo>
                <a:lnTo>
                  <a:pt x="16548215" y="63500"/>
                </a:lnTo>
                <a:lnTo>
                  <a:pt x="16842181" y="139700"/>
                </a:lnTo>
                <a:lnTo>
                  <a:pt x="16889222" y="152400"/>
                </a:lnTo>
                <a:lnTo>
                  <a:pt x="16981120" y="203200"/>
                </a:lnTo>
                <a:lnTo>
                  <a:pt x="17025874" y="215900"/>
                </a:lnTo>
                <a:lnTo>
                  <a:pt x="17069740" y="241300"/>
                </a:lnTo>
                <a:lnTo>
                  <a:pt x="17112679" y="266700"/>
                </a:lnTo>
                <a:lnTo>
                  <a:pt x="17154627" y="304800"/>
                </a:lnTo>
                <a:lnTo>
                  <a:pt x="17195534" y="330200"/>
                </a:lnTo>
                <a:lnTo>
                  <a:pt x="17235335" y="368300"/>
                </a:lnTo>
                <a:lnTo>
                  <a:pt x="17559046" y="368300"/>
                </a:lnTo>
                <a:lnTo>
                  <a:pt x="17570425" y="381000"/>
                </a:lnTo>
                <a:lnTo>
                  <a:pt x="17585716" y="393700"/>
                </a:lnTo>
                <a:lnTo>
                  <a:pt x="17604080" y="406400"/>
                </a:lnTo>
                <a:lnTo>
                  <a:pt x="17653419" y="406400"/>
                </a:lnTo>
                <a:lnTo>
                  <a:pt x="17676876" y="393700"/>
                </a:lnTo>
                <a:lnTo>
                  <a:pt x="17692688" y="368300"/>
                </a:lnTo>
                <a:lnTo>
                  <a:pt x="17698479" y="330200"/>
                </a:lnTo>
                <a:close/>
              </a:path>
              <a:path w="17908270" h="9441815">
                <a:moveTo>
                  <a:pt x="17748949" y="1397000"/>
                </a:moveTo>
                <a:lnTo>
                  <a:pt x="17743043" y="1371600"/>
                </a:lnTo>
                <a:lnTo>
                  <a:pt x="17726927" y="1346200"/>
                </a:lnTo>
                <a:lnTo>
                  <a:pt x="17703026" y="1333500"/>
                </a:lnTo>
                <a:lnTo>
                  <a:pt x="17673752" y="1320800"/>
                </a:lnTo>
                <a:lnTo>
                  <a:pt x="17653343" y="1333500"/>
                </a:lnTo>
                <a:lnTo>
                  <a:pt x="17635081" y="1333500"/>
                </a:lnTo>
                <a:lnTo>
                  <a:pt x="17619701" y="1346200"/>
                </a:lnTo>
                <a:lnTo>
                  <a:pt x="17607992" y="1371600"/>
                </a:lnTo>
                <a:lnTo>
                  <a:pt x="16928821" y="1371600"/>
                </a:lnTo>
                <a:lnTo>
                  <a:pt x="16921010" y="1384300"/>
                </a:lnTo>
                <a:lnTo>
                  <a:pt x="16918140" y="1397000"/>
                </a:lnTo>
                <a:lnTo>
                  <a:pt x="16915994" y="1447800"/>
                </a:lnTo>
                <a:lnTo>
                  <a:pt x="16909695" y="1498600"/>
                </a:lnTo>
                <a:lnTo>
                  <a:pt x="16899408" y="1536700"/>
                </a:lnTo>
                <a:lnTo>
                  <a:pt x="16885336" y="1587500"/>
                </a:lnTo>
                <a:lnTo>
                  <a:pt x="16867658" y="1625600"/>
                </a:lnTo>
                <a:lnTo>
                  <a:pt x="16846563" y="1663700"/>
                </a:lnTo>
                <a:lnTo>
                  <a:pt x="16822242" y="1701800"/>
                </a:lnTo>
                <a:lnTo>
                  <a:pt x="16794874" y="1739900"/>
                </a:lnTo>
                <a:lnTo>
                  <a:pt x="16764648" y="1778000"/>
                </a:lnTo>
                <a:lnTo>
                  <a:pt x="16731742" y="1803400"/>
                </a:lnTo>
                <a:lnTo>
                  <a:pt x="16696347" y="1828800"/>
                </a:lnTo>
                <a:lnTo>
                  <a:pt x="16658654" y="1854200"/>
                </a:lnTo>
                <a:lnTo>
                  <a:pt x="16618852" y="1879600"/>
                </a:lnTo>
                <a:lnTo>
                  <a:pt x="16577120" y="1892300"/>
                </a:lnTo>
                <a:lnTo>
                  <a:pt x="16533648" y="1905000"/>
                </a:lnTo>
                <a:lnTo>
                  <a:pt x="16488613" y="1917700"/>
                </a:lnTo>
                <a:lnTo>
                  <a:pt x="16442220" y="1917700"/>
                </a:lnTo>
                <a:lnTo>
                  <a:pt x="16394633" y="1930400"/>
                </a:lnTo>
                <a:lnTo>
                  <a:pt x="16347047" y="1917700"/>
                </a:lnTo>
                <a:lnTo>
                  <a:pt x="16300653" y="1917700"/>
                </a:lnTo>
                <a:lnTo>
                  <a:pt x="16255619" y="1905000"/>
                </a:lnTo>
                <a:lnTo>
                  <a:pt x="16212147" y="1892300"/>
                </a:lnTo>
                <a:lnTo>
                  <a:pt x="16170415" y="1879600"/>
                </a:lnTo>
                <a:lnTo>
                  <a:pt x="16130600" y="1854200"/>
                </a:lnTo>
                <a:lnTo>
                  <a:pt x="16092920" y="1828800"/>
                </a:lnTo>
                <a:lnTo>
                  <a:pt x="16057525" y="1803400"/>
                </a:lnTo>
                <a:lnTo>
                  <a:pt x="16024619" y="1778000"/>
                </a:lnTo>
                <a:lnTo>
                  <a:pt x="15994393" y="1739900"/>
                </a:lnTo>
                <a:lnTo>
                  <a:pt x="15967012" y="1701800"/>
                </a:lnTo>
                <a:lnTo>
                  <a:pt x="15942691" y="1663700"/>
                </a:lnTo>
                <a:lnTo>
                  <a:pt x="15921597" y="1625600"/>
                </a:lnTo>
                <a:lnTo>
                  <a:pt x="15903918" y="1587500"/>
                </a:lnTo>
                <a:lnTo>
                  <a:pt x="15889847" y="1536700"/>
                </a:lnTo>
                <a:lnTo>
                  <a:pt x="15879560" y="1498600"/>
                </a:lnTo>
                <a:lnTo>
                  <a:pt x="15873260" y="1447800"/>
                </a:lnTo>
                <a:lnTo>
                  <a:pt x="15871114" y="1397000"/>
                </a:lnTo>
                <a:lnTo>
                  <a:pt x="15873260" y="1358900"/>
                </a:lnTo>
                <a:lnTo>
                  <a:pt x="15879560" y="1308100"/>
                </a:lnTo>
                <a:lnTo>
                  <a:pt x="15889847" y="1257300"/>
                </a:lnTo>
                <a:lnTo>
                  <a:pt x="15903918" y="1219200"/>
                </a:lnTo>
                <a:lnTo>
                  <a:pt x="15921597" y="1181100"/>
                </a:lnTo>
                <a:lnTo>
                  <a:pt x="15942691" y="1143000"/>
                </a:lnTo>
                <a:lnTo>
                  <a:pt x="15967012" y="1104900"/>
                </a:lnTo>
                <a:lnTo>
                  <a:pt x="15994393" y="1066800"/>
                </a:lnTo>
                <a:lnTo>
                  <a:pt x="16024619" y="1028700"/>
                </a:lnTo>
                <a:lnTo>
                  <a:pt x="16057525" y="1003300"/>
                </a:lnTo>
                <a:lnTo>
                  <a:pt x="16092920" y="977900"/>
                </a:lnTo>
                <a:lnTo>
                  <a:pt x="16130600" y="952500"/>
                </a:lnTo>
                <a:lnTo>
                  <a:pt x="16170415" y="927100"/>
                </a:lnTo>
                <a:lnTo>
                  <a:pt x="16212147" y="914400"/>
                </a:lnTo>
                <a:lnTo>
                  <a:pt x="16255619" y="901700"/>
                </a:lnTo>
                <a:lnTo>
                  <a:pt x="16347047" y="876300"/>
                </a:lnTo>
                <a:lnTo>
                  <a:pt x="16446348" y="876300"/>
                </a:lnTo>
                <a:lnTo>
                  <a:pt x="16546246" y="901700"/>
                </a:lnTo>
                <a:lnTo>
                  <a:pt x="16593884" y="914400"/>
                </a:lnTo>
                <a:lnTo>
                  <a:pt x="16639629" y="939800"/>
                </a:lnTo>
                <a:lnTo>
                  <a:pt x="16683203" y="965200"/>
                </a:lnTo>
                <a:lnTo>
                  <a:pt x="16724338" y="990600"/>
                </a:lnTo>
                <a:lnTo>
                  <a:pt x="16762781" y="1028700"/>
                </a:lnTo>
                <a:lnTo>
                  <a:pt x="16768458" y="1041400"/>
                </a:lnTo>
                <a:lnTo>
                  <a:pt x="17384230" y="1041400"/>
                </a:lnTo>
                <a:lnTo>
                  <a:pt x="17395940" y="1054100"/>
                </a:lnTo>
                <a:lnTo>
                  <a:pt x="17411319" y="1066800"/>
                </a:lnTo>
                <a:lnTo>
                  <a:pt x="17429595" y="1079500"/>
                </a:lnTo>
                <a:lnTo>
                  <a:pt x="17479290" y="1079500"/>
                </a:lnTo>
                <a:lnTo>
                  <a:pt x="17503191" y="1066800"/>
                </a:lnTo>
                <a:lnTo>
                  <a:pt x="17519307" y="1041400"/>
                </a:lnTo>
                <a:lnTo>
                  <a:pt x="17525213" y="1003300"/>
                </a:lnTo>
                <a:lnTo>
                  <a:pt x="17519307" y="977900"/>
                </a:lnTo>
                <a:lnTo>
                  <a:pt x="17503191" y="952500"/>
                </a:lnTo>
                <a:lnTo>
                  <a:pt x="17479290" y="939800"/>
                </a:lnTo>
                <a:lnTo>
                  <a:pt x="17450016" y="927100"/>
                </a:lnTo>
                <a:lnTo>
                  <a:pt x="17429595" y="939800"/>
                </a:lnTo>
                <a:lnTo>
                  <a:pt x="17411319" y="939800"/>
                </a:lnTo>
                <a:lnTo>
                  <a:pt x="17395940" y="952500"/>
                </a:lnTo>
                <a:lnTo>
                  <a:pt x="17384230" y="977900"/>
                </a:lnTo>
                <a:lnTo>
                  <a:pt x="16807752" y="977900"/>
                </a:lnTo>
                <a:lnTo>
                  <a:pt x="16767404" y="939800"/>
                </a:lnTo>
                <a:lnTo>
                  <a:pt x="16724262" y="901700"/>
                </a:lnTo>
                <a:lnTo>
                  <a:pt x="16678453" y="876300"/>
                </a:lnTo>
                <a:lnTo>
                  <a:pt x="16630117" y="850900"/>
                </a:lnTo>
                <a:lnTo>
                  <a:pt x="16491382" y="812800"/>
                </a:lnTo>
                <a:lnTo>
                  <a:pt x="16443363" y="812800"/>
                </a:lnTo>
                <a:lnTo>
                  <a:pt x="16394633" y="800100"/>
                </a:lnTo>
                <a:lnTo>
                  <a:pt x="16346640" y="812800"/>
                </a:lnTo>
                <a:lnTo>
                  <a:pt x="16299333" y="812800"/>
                </a:lnTo>
                <a:lnTo>
                  <a:pt x="16162490" y="850900"/>
                </a:lnTo>
                <a:lnTo>
                  <a:pt x="16120758" y="876300"/>
                </a:lnTo>
                <a:lnTo>
                  <a:pt x="16080855" y="889000"/>
                </a:lnTo>
                <a:lnTo>
                  <a:pt x="16042856" y="914400"/>
                </a:lnTo>
                <a:lnTo>
                  <a:pt x="16006852" y="952500"/>
                </a:lnTo>
                <a:lnTo>
                  <a:pt x="15972930" y="977900"/>
                </a:lnTo>
                <a:lnTo>
                  <a:pt x="15941497" y="1016000"/>
                </a:lnTo>
                <a:lnTo>
                  <a:pt x="15912948" y="1054100"/>
                </a:lnTo>
                <a:lnTo>
                  <a:pt x="15887332" y="1092200"/>
                </a:lnTo>
                <a:lnTo>
                  <a:pt x="15864713" y="1130300"/>
                </a:lnTo>
                <a:lnTo>
                  <a:pt x="15845143" y="1168400"/>
                </a:lnTo>
                <a:lnTo>
                  <a:pt x="15828328" y="1219200"/>
                </a:lnTo>
                <a:lnTo>
                  <a:pt x="15815209" y="1257300"/>
                </a:lnTo>
                <a:lnTo>
                  <a:pt x="15805811" y="1308100"/>
                </a:lnTo>
                <a:lnTo>
                  <a:pt x="15800159" y="1358900"/>
                </a:lnTo>
                <a:lnTo>
                  <a:pt x="15798267" y="1397000"/>
                </a:lnTo>
                <a:lnTo>
                  <a:pt x="15800159" y="1447800"/>
                </a:lnTo>
                <a:lnTo>
                  <a:pt x="15805811" y="1498600"/>
                </a:lnTo>
                <a:lnTo>
                  <a:pt x="15815209" y="1549400"/>
                </a:lnTo>
                <a:lnTo>
                  <a:pt x="15828328" y="1587500"/>
                </a:lnTo>
                <a:lnTo>
                  <a:pt x="15845143" y="1638300"/>
                </a:lnTo>
                <a:lnTo>
                  <a:pt x="15864713" y="1676400"/>
                </a:lnTo>
                <a:lnTo>
                  <a:pt x="15887332" y="1714500"/>
                </a:lnTo>
                <a:lnTo>
                  <a:pt x="15912948" y="1752600"/>
                </a:lnTo>
                <a:lnTo>
                  <a:pt x="15941497" y="1790700"/>
                </a:lnTo>
                <a:lnTo>
                  <a:pt x="15972930" y="1828800"/>
                </a:lnTo>
                <a:lnTo>
                  <a:pt x="16006852" y="1854200"/>
                </a:lnTo>
                <a:lnTo>
                  <a:pt x="16042856" y="1879600"/>
                </a:lnTo>
                <a:lnTo>
                  <a:pt x="16080855" y="1905000"/>
                </a:lnTo>
                <a:lnTo>
                  <a:pt x="16120758" y="1930400"/>
                </a:lnTo>
                <a:lnTo>
                  <a:pt x="16162490" y="1955800"/>
                </a:lnTo>
                <a:lnTo>
                  <a:pt x="16299333" y="1993900"/>
                </a:lnTo>
                <a:lnTo>
                  <a:pt x="16489934" y="1993900"/>
                </a:lnTo>
                <a:lnTo>
                  <a:pt x="16626789" y="1955800"/>
                </a:lnTo>
                <a:lnTo>
                  <a:pt x="16668509" y="1930400"/>
                </a:lnTo>
                <a:lnTo>
                  <a:pt x="16708412" y="1905000"/>
                </a:lnTo>
                <a:lnTo>
                  <a:pt x="16746411" y="1879600"/>
                </a:lnTo>
                <a:lnTo>
                  <a:pt x="16782403" y="1854200"/>
                </a:lnTo>
                <a:lnTo>
                  <a:pt x="16816324" y="1828800"/>
                </a:lnTo>
                <a:lnTo>
                  <a:pt x="16847757" y="1790700"/>
                </a:lnTo>
                <a:lnTo>
                  <a:pt x="16876319" y="1752600"/>
                </a:lnTo>
                <a:lnTo>
                  <a:pt x="16901935" y="1714500"/>
                </a:lnTo>
                <a:lnTo>
                  <a:pt x="16924566" y="1676400"/>
                </a:lnTo>
                <a:lnTo>
                  <a:pt x="16944137" y="1638300"/>
                </a:lnTo>
                <a:lnTo>
                  <a:pt x="16961854" y="1587500"/>
                </a:lnTo>
                <a:lnTo>
                  <a:pt x="16975405" y="1536700"/>
                </a:lnTo>
                <a:lnTo>
                  <a:pt x="16984764" y="1485900"/>
                </a:lnTo>
                <a:lnTo>
                  <a:pt x="16989921" y="1435100"/>
                </a:lnTo>
                <a:lnTo>
                  <a:pt x="17607992" y="1435100"/>
                </a:lnTo>
                <a:lnTo>
                  <a:pt x="17619701" y="1447800"/>
                </a:lnTo>
                <a:lnTo>
                  <a:pt x="17635081" y="1460500"/>
                </a:lnTo>
                <a:lnTo>
                  <a:pt x="17653343" y="1473200"/>
                </a:lnTo>
                <a:lnTo>
                  <a:pt x="17703026" y="1473200"/>
                </a:lnTo>
                <a:lnTo>
                  <a:pt x="17726927" y="1460500"/>
                </a:lnTo>
                <a:lnTo>
                  <a:pt x="17743043" y="1435100"/>
                </a:lnTo>
                <a:lnTo>
                  <a:pt x="17748949" y="1397000"/>
                </a:lnTo>
                <a:close/>
              </a:path>
              <a:path w="17908270" h="9441815">
                <a:moveTo>
                  <a:pt x="17908143" y="596900"/>
                </a:moveTo>
                <a:lnTo>
                  <a:pt x="17894173" y="558800"/>
                </a:lnTo>
                <a:lnTo>
                  <a:pt x="17862207" y="533400"/>
                </a:lnTo>
                <a:lnTo>
                  <a:pt x="17832934" y="520700"/>
                </a:lnTo>
                <a:lnTo>
                  <a:pt x="17812538" y="533400"/>
                </a:lnTo>
                <a:lnTo>
                  <a:pt x="17794262" y="533400"/>
                </a:lnTo>
                <a:lnTo>
                  <a:pt x="17778895" y="546100"/>
                </a:lnTo>
                <a:lnTo>
                  <a:pt x="17767173" y="558800"/>
                </a:lnTo>
                <a:lnTo>
                  <a:pt x="16677704" y="558800"/>
                </a:lnTo>
                <a:lnTo>
                  <a:pt x="16644303" y="419100"/>
                </a:lnTo>
                <a:lnTo>
                  <a:pt x="16635425" y="393700"/>
                </a:lnTo>
                <a:lnTo>
                  <a:pt x="16622154" y="368300"/>
                </a:lnTo>
                <a:lnTo>
                  <a:pt x="16613518" y="355600"/>
                </a:lnTo>
                <a:lnTo>
                  <a:pt x="16604882" y="342900"/>
                </a:lnTo>
                <a:lnTo>
                  <a:pt x="16583952" y="330200"/>
                </a:lnTo>
                <a:lnTo>
                  <a:pt x="16560013" y="304800"/>
                </a:lnTo>
                <a:lnTo>
                  <a:pt x="16533851" y="292100"/>
                </a:lnTo>
                <a:lnTo>
                  <a:pt x="16255416" y="292100"/>
                </a:lnTo>
                <a:lnTo>
                  <a:pt x="16229254" y="304800"/>
                </a:lnTo>
                <a:lnTo>
                  <a:pt x="16205302" y="330200"/>
                </a:lnTo>
                <a:lnTo>
                  <a:pt x="16184385" y="342900"/>
                </a:lnTo>
                <a:lnTo>
                  <a:pt x="16153841" y="393700"/>
                </a:lnTo>
                <a:lnTo>
                  <a:pt x="16111258" y="558800"/>
                </a:lnTo>
                <a:lnTo>
                  <a:pt x="16109353" y="571500"/>
                </a:lnTo>
                <a:lnTo>
                  <a:pt x="16086493" y="571500"/>
                </a:lnTo>
                <a:lnTo>
                  <a:pt x="16046679" y="596900"/>
                </a:lnTo>
                <a:lnTo>
                  <a:pt x="16021698" y="596900"/>
                </a:lnTo>
                <a:lnTo>
                  <a:pt x="15979712" y="571500"/>
                </a:lnTo>
                <a:lnTo>
                  <a:pt x="15895727" y="520700"/>
                </a:lnTo>
                <a:lnTo>
                  <a:pt x="15870123" y="508000"/>
                </a:lnTo>
                <a:lnTo>
                  <a:pt x="15842793" y="495300"/>
                </a:lnTo>
                <a:lnTo>
                  <a:pt x="15785694" y="495300"/>
                </a:lnTo>
                <a:lnTo>
                  <a:pt x="15757525" y="508000"/>
                </a:lnTo>
                <a:lnTo>
                  <a:pt x="15730792" y="508000"/>
                </a:lnTo>
                <a:lnTo>
                  <a:pt x="15706128" y="533400"/>
                </a:lnTo>
                <a:lnTo>
                  <a:pt x="15684170" y="546100"/>
                </a:lnTo>
                <a:lnTo>
                  <a:pt x="15567013" y="660400"/>
                </a:lnTo>
                <a:lnTo>
                  <a:pt x="15533929" y="711200"/>
                </a:lnTo>
                <a:lnTo>
                  <a:pt x="15517952" y="762000"/>
                </a:lnTo>
                <a:lnTo>
                  <a:pt x="15517102" y="800100"/>
                </a:lnTo>
                <a:lnTo>
                  <a:pt x="15521026" y="825500"/>
                </a:lnTo>
                <a:lnTo>
                  <a:pt x="15529598" y="850900"/>
                </a:lnTo>
                <a:lnTo>
                  <a:pt x="15542641" y="876300"/>
                </a:lnTo>
                <a:lnTo>
                  <a:pt x="15619502" y="1003300"/>
                </a:lnTo>
                <a:lnTo>
                  <a:pt x="15619819" y="1003300"/>
                </a:lnTo>
                <a:lnTo>
                  <a:pt x="15610853" y="1028700"/>
                </a:lnTo>
                <a:lnTo>
                  <a:pt x="15602357" y="1041400"/>
                </a:lnTo>
                <a:lnTo>
                  <a:pt x="15594343" y="1066800"/>
                </a:lnTo>
                <a:lnTo>
                  <a:pt x="15586863" y="1092200"/>
                </a:lnTo>
                <a:lnTo>
                  <a:pt x="15583815" y="1092200"/>
                </a:lnTo>
                <a:lnTo>
                  <a:pt x="15439416" y="1130300"/>
                </a:lnTo>
                <a:lnTo>
                  <a:pt x="15412073" y="1130300"/>
                </a:lnTo>
                <a:lnTo>
                  <a:pt x="15386698" y="1143000"/>
                </a:lnTo>
                <a:lnTo>
                  <a:pt x="15363863" y="1168400"/>
                </a:lnTo>
                <a:lnTo>
                  <a:pt x="15344153" y="1181100"/>
                </a:lnTo>
                <a:lnTo>
                  <a:pt x="15328253" y="1206500"/>
                </a:lnTo>
                <a:lnTo>
                  <a:pt x="15316619" y="1231900"/>
                </a:lnTo>
                <a:lnTo>
                  <a:pt x="15309469" y="1257300"/>
                </a:lnTo>
                <a:lnTo>
                  <a:pt x="15307031" y="1295400"/>
                </a:lnTo>
                <a:lnTo>
                  <a:pt x="15307031" y="1473200"/>
                </a:lnTo>
                <a:lnTo>
                  <a:pt x="15308885" y="1498600"/>
                </a:lnTo>
                <a:lnTo>
                  <a:pt x="15314308" y="1511300"/>
                </a:lnTo>
                <a:lnTo>
                  <a:pt x="15323147" y="1536700"/>
                </a:lnTo>
                <a:lnTo>
                  <a:pt x="15335212" y="1549400"/>
                </a:lnTo>
                <a:lnTo>
                  <a:pt x="15350185" y="1574800"/>
                </a:lnTo>
                <a:lnTo>
                  <a:pt x="15367534" y="1587500"/>
                </a:lnTo>
                <a:lnTo>
                  <a:pt x="15386800" y="1587500"/>
                </a:lnTo>
                <a:lnTo>
                  <a:pt x="15407564" y="1600200"/>
                </a:lnTo>
                <a:lnTo>
                  <a:pt x="15555659" y="1638300"/>
                </a:lnTo>
                <a:lnTo>
                  <a:pt x="15569172" y="1638300"/>
                </a:lnTo>
                <a:lnTo>
                  <a:pt x="15580805" y="1651000"/>
                </a:lnTo>
                <a:lnTo>
                  <a:pt x="15590114" y="1651000"/>
                </a:lnTo>
                <a:lnTo>
                  <a:pt x="15596616" y="1663700"/>
                </a:lnTo>
                <a:lnTo>
                  <a:pt x="15604008" y="1689100"/>
                </a:lnTo>
                <a:lnTo>
                  <a:pt x="15611907" y="1714500"/>
                </a:lnTo>
                <a:lnTo>
                  <a:pt x="15620302" y="1727200"/>
                </a:lnTo>
                <a:lnTo>
                  <a:pt x="15629154" y="1752600"/>
                </a:lnTo>
                <a:lnTo>
                  <a:pt x="15633713" y="1765300"/>
                </a:lnTo>
                <a:lnTo>
                  <a:pt x="15634716" y="1778000"/>
                </a:lnTo>
                <a:lnTo>
                  <a:pt x="15632189" y="1790700"/>
                </a:lnTo>
                <a:lnTo>
                  <a:pt x="15626169" y="1803400"/>
                </a:lnTo>
                <a:lnTo>
                  <a:pt x="15545867" y="1930400"/>
                </a:lnTo>
                <a:lnTo>
                  <a:pt x="15535961" y="1955800"/>
                </a:lnTo>
                <a:lnTo>
                  <a:pt x="15529446" y="1968500"/>
                </a:lnTo>
                <a:lnTo>
                  <a:pt x="15526461" y="1993900"/>
                </a:lnTo>
                <a:lnTo>
                  <a:pt x="15527109" y="2019300"/>
                </a:lnTo>
                <a:lnTo>
                  <a:pt x="15531440" y="2032000"/>
                </a:lnTo>
                <a:lnTo>
                  <a:pt x="15539238" y="2057400"/>
                </a:lnTo>
                <a:lnTo>
                  <a:pt x="15550287" y="2082800"/>
                </a:lnTo>
                <a:lnTo>
                  <a:pt x="15564358" y="2095500"/>
                </a:lnTo>
                <a:lnTo>
                  <a:pt x="15686799" y="2209800"/>
                </a:lnTo>
                <a:lnTo>
                  <a:pt x="15703487" y="2235200"/>
                </a:lnTo>
                <a:lnTo>
                  <a:pt x="15722207" y="2235200"/>
                </a:lnTo>
                <a:lnTo>
                  <a:pt x="15742514" y="2247900"/>
                </a:lnTo>
                <a:lnTo>
                  <a:pt x="15828023" y="2247900"/>
                </a:lnTo>
                <a:lnTo>
                  <a:pt x="15847479" y="2235200"/>
                </a:lnTo>
                <a:lnTo>
                  <a:pt x="15933585" y="2184400"/>
                </a:lnTo>
                <a:lnTo>
                  <a:pt x="15976651" y="2159000"/>
                </a:lnTo>
                <a:lnTo>
                  <a:pt x="15989745" y="2146300"/>
                </a:lnTo>
                <a:lnTo>
                  <a:pt x="16031642" y="2146300"/>
                </a:lnTo>
                <a:lnTo>
                  <a:pt x="16070466" y="2171700"/>
                </a:lnTo>
                <a:lnTo>
                  <a:pt x="16090240" y="2171700"/>
                </a:lnTo>
                <a:lnTo>
                  <a:pt x="16110153" y="2184400"/>
                </a:lnTo>
                <a:lnTo>
                  <a:pt x="16123069" y="2184400"/>
                </a:lnTo>
                <a:lnTo>
                  <a:pt x="16133763" y="2197100"/>
                </a:lnTo>
                <a:lnTo>
                  <a:pt x="16141815" y="2209800"/>
                </a:lnTo>
                <a:lnTo>
                  <a:pt x="16146818" y="2222500"/>
                </a:lnTo>
                <a:lnTo>
                  <a:pt x="16181362" y="2374900"/>
                </a:lnTo>
                <a:lnTo>
                  <a:pt x="16188106" y="2387600"/>
                </a:lnTo>
                <a:lnTo>
                  <a:pt x="16198177" y="2413000"/>
                </a:lnTo>
                <a:lnTo>
                  <a:pt x="16211309" y="2425700"/>
                </a:lnTo>
                <a:lnTo>
                  <a:pt x="16227197" y="2451100"/>
                </a:lnTo>
                <a:lnTo>
                  <a:pt x="16245383" y="2451100"/>
                </a:lnTo>
                <a:lnTo>
                  <a:pt x="16265259" y="2463800"/>
                </a:lnTo>
                <a:lnTo>
                  <a:pt x="16286315" y="2476500"/>
                </a:lnTo>
                <a:lnTo>
                  <a:pt x="16502952" y="2476500"/>
                </a:lnTo>
                <a:lnTo>
                  <a:pt x="16524008" y="2463800"/>
                </a:lnTo>
                <a:lnTo>
                  <a:pt x="16543884" y="2451100"/>
                </a:lnTo>
                <a:lnTo>
                  <a:pt x="16562096" y="2451100"/>
                </a:lnTo>
                <a:lnTo>
                  <a:pt x="16577971" y="2425700"/>
                </a:lnTo>
                <a:lnTo>
                  <a:pt x="16591090" y="2413000"/>
                </a:lnTo>
                <a:lnTo>
                  <a:pt x="16596119" y="2400300"/>
                </a:lnTo>
                <a:lnTo>
                  <a:pt x="16601161" y="2387600"/>
                </a:lnTo>
                <a:lnTo>
                  <a:pt x="16607905" y="2374900"/>
                </a:lnTo>
                <a:lnTo>
                  <a:pt x="16642474" y="2222500"/>
                </a:lnTo>
                <a:lnTo>
                  <a:pt x="16647478" y="2209800"/>
                </a:lnTo>
                <a:lnTo>
                  <a:pt x="16655530" y="2197100"/>
                </a:lnTo>
                <a:lnTo>
                  <a:pt x="16666210" y="2184400"/>
                </a:lnTo>
                <a:lnTo>
                  <a:pt x="16679126" y="2184400"/>
                </a:lnTo>
                <a:lnTo>
                  <a:pt x="16699040" y="2171700"/>
                </a:lnTo>
                <a:lnTo>
                  <a:pt x="16718801" y="2171700"/>
                </a:lnTo>
                <a:lnTo>
                  <a:pt x="16757612" y="2146300"/>
                </a:lnTo>
                <a:lnTo>
                  <a:pt x="16799522" y="2146300"/>
                </a:lnTo>
                <a:lnTo>
                  <a:pt x="16812616" y="2159000"/>
                </a:lnTo>
                <a:lnTo>
                  <a:pt x="16941813" y="2235200"/>
                </a:lnTo>
                <a:lnTo>
                  <a:pt x="16961244" y="2247900"/>
                </a:lnTo>
                <a:lnTo>
                  <a:pt x="17046753" y="2247900"/>
                </a:lnTo>
                <a:lnTo>
                  <a:pt x="17067048" y="2235200"/>
                </a:lnTo>
                <a:lnTo>
                  <a:pt x="17085780" y="2235200"/>
                </a:lnTo>
                <a:lnTo>
                  <a:pt x="17102481" y="2209800"/>
                </a:lnTo>
                <a:lnTo>
                  <a:pt x="17129684" y="2184400"/>
                </a:lnTo>
                <a:lnTo>
                  <a:pt x="17224883" y="2095500"/>
                </a:lnTo>
                <a:lnTo>
                  <a:pt x="17238968" y="2082800"/>
                </a:lnTo>
                <a:lnTo>
                  <a:pt x="17250029" y="2057400"/>
                </a:lnTo>
                <a:lnTo>
                  <a:pt x="17257840" y="2032000"/>
                </a:lnTo>
                <a:lnTo>
                  <a:pt x="17262158" y="2019300"/>
                </a:lnTo>
                <a:lnTo>
                  <a:pt x="17262806" y="1993900"/>
                </a:lnTo>
                <a:lnTo>
                  <a:pt x="17259821" y="1968500"/>
                </a:lnTo>
                <a:lnTo>
                  <a:pt x="17253319" y="1955800"/>
                </a:lnTo>
                <a:lnTo>
                  <a:pt x="17243400" y="1930400"/>
                </a:lnTo>
                <a:lnTo>
                  <a:pt x="17198023" y="1854200"/>
                </a:lnTo>
                <a:lnTo>
                  <a:pt x="17723015" y="1854200"/>
                </a:lnTo>
                <a:lnTo>
                  <a:pt x="17734725" y="1879600"/>
                </a:lnTo>
                <a:lnTo>
                  <a:pt x="17750105" y="1892300"/>
                </a:lnTo>
                <a:lnTo>
                  <a:pt x="17818075" y="1892300"/>
                </a:lnTo>
                <a:lnTo>
                  <a:pt x="17841976" y="1879600"/>
                </a:lnTo>
                <a:lnTo>
                  <a:pt x="17858093" y="1854200"/>
                </a:lnTo>
                <a:lnTo>
                  <a:pt x="17863998" y="1828800"/>
                </a:lnTo>
                <a:lnTo>
                  <a:pt x="17858093" y="1790700"/>
                </a:lnTo>
                <a:lnTo>
                  <a:pt x="17841976" y="1765300"/>
                </a:lnTo>
                <a:lnTo>
                  <a:pt x="17818075" y="1752600"/>
                </a:lnTo>
                <a:lnTo>
                  <a:pt x="17750105" y="1752600"/>
                </a:lnTo>
                <a:lnTo>
                  <a:pt x="17734725" y="1765300"/>
                </a:lnTo>
                <a:lnTo>
                  <a:pt x="17723015" y="1790700"/>
                </a:lnTo>
                <a:lnTo>
                  <a:pt x="17116806" y="1790700"/>
                </a:lnTo>
                <a:lnTo>
                  <a:pt x="17105237" y="1803400"/>
                </a:lnTo>
                <a:lnTo>
                  <a:pt x="17097426" y="1803400"/>
                </a:lnTo>
                <a:lnTo>
                  <a:pt x="17094569" y="1828800"/>
                </a:lnTo>
                <a:lnTo>
                  <a:pt x="17095369" y="1828800"/>
                </a:lnTo>
                <a:lnTo>
                  <a:pt x="17097680" y="1841500"/>
                </a:lnTo>
                <a:lnTo>
                  <a:pt x="17101312" y="1841500"/>
                </a:lnTo>
                <a:lnTo>
                  <a:pt x="17106113" y="1854200"/>
                </a:lnTo>
                <a:lnTo>
                  <a:pt x="17181538" y="1968500"/>
                </a:lnTo>
                <a:lnTo>
                  <a:pt x="17188879" y="1993900"/>
                </a:lnTo>
                <a:lnTo>
                  <a:pt x="17184624" y="2032000"/>
                </a:lnTo>
                <a:lnTo>
                  <a:pt x="17050944" y="2159000"/>
                </a:lnTo>
                <a:lnTo>
                  <a:pt x="17017022" y="2184400"/>
                </a:lnTo>
                <a:lnTo>
                  <a:pt x="16998226" y="2184400"/>
                </a:lnTo>
                <a:lnTo>
                  <a:pt x="16980256" y="2171700"/>
                </a:lnTo>
                <a:lnTo>
                  <a:pt x="16937203" y="2146300"/>
                </a:lnTo>
                <a:lnTo>
                  <a:pt x="16851084" y="2095500"/>
                </a:lnTo>
                <a:lnTo>
                  <a:pt x="16821328" y="2082800"/>
                </a:lnTo>
                <a:lnTo>
                  <a:pt x="16789680" y="2070100"/>
                </a:lnTo>
                <a:lnTo>
                  <a:pt x="16757549" y="2070100"/>
                </a:lnTo>
                <a:lnTo>
                  <a:pt x="16726357" y="2082800"/>
                </a:lnTo>
                <a:lnTo>
                  <a:pt x="16708768" y="2095500"/>
                </a:lnTo>
                <a:lnTo>
                  <a:pt x="16690899" y="2095500"/>
                </a:lnTo>
                <a:lnTo>
                  <a:pt x="16654641" y="2120900"/>
                </a:lnTo>
                <a:lnTo>
                  <a:pt x="16625367" y="2133600"/>
                </a:lnTo>
                <a:lnTo>
                  <a:pt x="16601123" y="2146300"/>
                </a:lnTo>
                <a:lnTo>
                  <a:pt x="16582847" y="2171700"/>
                </a:lnTo>
                <a:lnTo>
                  <a:pt x="16571494" y="2209800"/>
                </a:lnTo>
                <a:lnTo>
                  <a:pt x="16536950" y="2362200"/>
                </a:lnTo>
                <a:lnTo>
                  <a:pt x="16529444" y="2374900"/>
                </a:lnTo>
                <a:lnTo>
                  <a:pt x="16516820" y="2387600"/>
                </a:lnTo>
                <a:lnTo>
                  <a:pt x="16500336" y="2400300"/>
                </a:lnTo>
                <a:lnTo>
                  <a:pt x="16288919" y="2400300"/>
                </a:lnTo>
                <a:lnTo>
                  <a:pt x="16272434" y="2387600"/>
                </a:lnTo>
                <a:lnTo>
                  <a:pt x="16259823" y="2374900"/>
                </a:lnTo>
                <a:lnTo>
                  <a:pt x="16252305" y="2362200"/>
                </a:lnTo>
                <a:lnTo>
                  <a:pt x="16217761" y="2209800"/>
                </a:lnTo>
                <a:lnTo>
                  <a:pt x="16206407" y="2171700"/>
                </a:lnTo>
                <a:lnTo>
                  <a:pt x="16188144" y="2146300"/>
                </a:lnTo>
                <a:lnTo>
                  <a:pt x="16163900" y="2133600"/>
                </a:lnTo>
                <a:lnTo>
                  <a:pt x="16134626" y="2120900"/>
                </a:lnTo>
                <a:lnTo>
                  <a:pt x="16098368" y="2095500"/>
                </a:lnTo>
                <a:lnTo>
                  <a:pt x="16080512" y="2095500"/>
                </a:lnTo>
                <a:lnTo>
                  <a:pt x="16062909" y="2082800"/>
                </a:lnTo>
                <a:lnTo>
                  <a:pt x="16031731" y="2070100"/>
                </a:lnTo>
                <a:lnTo>
                  <a:pt x="15999600" y="2070100"/>
                </a:lnTo>
                <a:lnTo>
                  <a:pt x="15967939" y="2082800"/>
                </a:lnTo>
                <a:lnTo>
                  <a:pt x="15938183" y="2095500"/>
                </a:lnTo>
                <a:lnTo>
                  <a:pt x="15809011" y="2171700"/>
                </a:lnTo>
                <a:lnTo>
                  <a:pt x="15791041" y="2184400"/>
                </a:lnTo>
                <a:lnTo>
                  <a:pt x="15772245" y="2184400"/>
                </a:lnTo>
                <a:lnTo>
                  <a:pt x="15738310" y="2159000"/>
                </a:lnTo>
                <a:lnTo>
                  <a:pt x="15615882" y="2044700"/>
                </a:lnTo>
                <a:lnTo>
                  <a:pt x="15599423" y="2006600"/>
                </a:lnTo>
                <a:lnTo>
                  <a:pt x="15600401" y="1993900"/>
                </a:lnTo>
                <a:lnTo>
                  <a:pt x="15607741" y="1968500"/>
                </a:lnTo>
                <a:lnTo>
                  <a:pt x="15688044" y="1841500"/>
                </a:lnTo>
                <a:lnTo>
                  <a:pt x="15701734" y="1816100"/>
                </a:lnTo>
                <a:lnTo>
                  <a:pt x="15707500" y="1778000"/>
                </a:lnTo>
                <a:lnTo>
                  <a:pt x="15705265" y="1752600"/>
                </a:lnTo>
                <a:lnTo>
                  <a:pt x="15694965" y="1714500"/>
                </a:lnTo>
                <a:lnTo>
                  <a:pt x="15686875" y="1701800"/>
                </a:lnTo>
                <a:lnTo>
                  <a:pt x="15679204" y="1676400"/>
                </a:lnTo>
                <a:lnTo>
                  <a:pt x="15671991" y="1663700"/>
                </a:lnTo>
                <a:lnTo>
                  <a:pt x="15665234" y="1651000"/>
                </a:lnTo>
                <a:lnTo>
                  <a:pt x="15650477" y="1612900"/>
                </a:lnTo>
                <a:lnTo>
                  <a:pt x="15629344" y="1587500"/>
                </a:lnTo>
                <a:lnTo>
                  <a:pt x="15602903" y="1574800"/>
                </a:lnTo>
                <a:lnTo>
                  <a:pt x="15572220" y="1562100"/>
                </a:lnTo>
                <a:lnTo>
                  <a:pt x="15424125" y="1524000"/>
                </a:lnTo>
                <a:lnTo>
                  <a:pt x="15406231" y="1524000"/>
                </a:lnTo>
                <a:lnTo>
                  <a:pt x="15392248" y="1511300"/>
                </a:lnTo>
                <a:lnTo>
                  <a:pt x="15383142" y="1485900"/>
                </a:lnTo>
                <a:lnTo>
                  <a:pt x="15379891" y="1473200"/>
                </a:lnTo>
                <a:lnTo>
                  <a:pt x="15379891" y="1422400"/>
                </a:lnTo>
                <a:lnTo>
                  <a:pt x="15380157" y="1371600"/>
                </a:lnTo>
                <a:lnTo>
                  <a:pt x="15379891" y="1371600"/>
                </a:lnTo>
                <a:lnTo>
                  <a:pt x="15379891" y="1295400"/>
                </a:lnTo>
                <a:lnTo>
                  <a:pt x="15381288" y="1270000"/>
                </a:lnTo>
                <a:lnTo>
                  <a:pt x="15401227" y="1231900"/>
                </a:lnTo>
                <a:lnTo>
                  <a:pt x="15425674" y="1206500"/>
                </a:lnTo>
                <a:lnTo>
                  <a:pt x="15440254" y="1206500"/>
                </a:lnTo>
                <a:lnTo>
                  <a:pt x="15455964" y="1193800"/>
                </a:lnTo>
                <a:lnTo>
                  <a:pt x="15597670" y="1168400"/>
                </a:lnTo>
                <a:lnTo>
                  <a:pt x="15633180" y="1143000"/>
                </a:lnTo>
                <a:lnTo>
                  <a:pt x="15655481" y="1104900"/>
                </a:lnTo>
                <a:lnTo>
                  <a:pt x="15662326" y="1092200"/>
                </a:lnTo>
                <a:lnTo>
                  <a:pt x="15669654" y="1079500"/>
                </a:lnTo>
                <a:lnTo>
                  <a:pt x="15677426" y="1054100"/>
                </a:lnTo>
                <a:lnTo>
                  <a:pt x="15685618" y="1041400"/>
                </a:lnTo>
                <a:lnTo>
                  <a:pt x="15692044" y="1016000"/>
                </a:lnTo>
                <a:lnTo>
                  <a:pt x="15693441" y="1003300"/>
                </a:lnTo>
                <a:lnTo>
                  <a:pt x="15689860" y="977900"/>
                </a:lnTo>
                <a:lnTo>
                  <a:pt x="15681363" y="965200"/>
                </a:lnTo>
                <a:lnTo>
                  <a:pt x="15604528" y="838200"/>
                </a:lnTo>
                <a:lnTo>
                  <a:pt x="15597023" y="825500"/>
                </a:lnTo>
                <a:lnTo>
                  <a:pt x="15592095" y="812800"/>
                </a:lnTo>
                <a:lnTo>
                  <a:pt x="15589834" y="787400"/>
                </a:lnTo>
                <a:lnTo>
                  <a:pt x="15590330" y="774700"/>
                </a:lnTo>
                <a:lnTo>
                  <a:pt x="15593606" y="762000"/>
                </a:lnTo>
                <a:lnTo>
                  <a:pt x="15599512" y="736600"/>
                </a:lnTo>
                <a:lnTo>
                  <a:pt x="15607868" y="723900"/>
                </a:lnTo>
                <a:lnTo>
                  <a:pt x="15618524" y="711200"/>
                </a:lnTo>
                <a:lnTo>
                  <a:pt x="15735681" y="596900"/>
                </a:lnTo>
                <a:lnTo>
                  <a:pt x="15748305" y="584200"/>
                </a:lnTo>
                <a:lnTo>
                  <a:pt x="15762478" y="584200"/>
                </a:lnTo>
                <a:lnTo>
                  <a:pt x="15777833" y="571500"/>
                </a:lnTo>
                <a:lnTo>
                  <a:pt x="15842552" y="571500"/>
                </a:lnTo>
                <a:lnTo>
                  <a:pt x="15857271" y="584200"/>
                </a:lnTo>
                <a:lnTo>
                  <a:pt x="15980893" y="660400"/>
                </a:lnTo>
                <a:lnTo>
                  <a:pt x="15999384" y="673100"/>
                </a:lnTo>
                <a:lnTo>
                  <a:pt x="16039033" y="673100"/>
                </a:lnTo>
                <a:lnTo>
                  <a:pt x="16058439" y="660400"/>
                </a:lnTo>
                <a:lnTo>
                  <a:pt x="16076283" y="660400"/>
                </a:lnTo>
                <a:lnTo>
                  <a:pt x="16094380" y="647700"/>
                </a:lnTo>
                <a:lnTo>
                  <a:pt x="16112693" y="647700"/>
                </a:lnTo>
                <a:lnTo>
                  <a:pt x="16149346" y="622300"/>
                </a:lnTo>
                <a:lnTo>
                  <a:pt x="16164421" y="609600"/>
                </a:lnTo>
                <a:lnTo>
                  <a:pt x="16175787" y="596900"/>
                </a:lnTo>
                <a:lnTo>
                  <a:pt x="16182836" y="571500"/>
                </a:lnTo>
                <a:lnTo>
                  <a:pt x="16215906" y="431800"/>
                </a:lnTo>
                <a:lnTo>
                  <a:pt x="16221012" y="419100"/>
                </a:lnTo>
                <a:lnTo>
                  <a:pt x="16228632" y="406400"/>
                </a:lnTo>
                <a:lnTo>
                  <a:pt x="16238563" y="393700"/>
                </a:lnTo>
                <a:lnTo>
                  <a:pt x="16250590" y="381000"/>
                </a:lnTo>
                <a:lnTo>
                  <a:pt x="16264357" y="368300"/>
                </a:lnTo>
                <a:lnTo>
                  <a:pt x="16279394" y="368300"/>
                </a:lnTo>
                <a:lnTo>
                  <a:pt x="16295332" y="355600"/>
                </a:lnTo>
                <a:lnTo>
                  <a:pt x="16493935" y="355600"/>
                </a:lnTo>
                <a:lnTo>
                  <a:pt x="16509873" y="368300"/>
                </a:lnTo>
                <a:lnTo>
                  <a:pt x="16524910" y="368300"/>
                </a:lnTo>
                <a:lnTo>
                  <a:pt x="16560622" y="406400"/>
                </a:lnTo>
                <a:lnTo>
                  <a:pt x="16606419" y="571500"/>
                </a:lnTo>
                <a:lnTo>
                  <a:pt x="16613366" y="596900"/>
                </a:lnTo>
                <a:lnTo>
                  <a:pt x="16624503" y="609600"/>
                </a:lnTo>
                <a:lnTo>
                  <a:pt x="16639274" y="622300"/>
                </a:lnTo>
                <a:lnTo>
                  <a:pt x="16657104" y="635000"/>
                </a:lnTo>
                <a:lnTo>
                  <a:pt x="17767173" y="635000"/>
                </a:lnTo>
                <a:lnTo>
                  <a:pt x="17778895" y="647700"/>
                </a:lnTo>
                <a:lnTo>
                  <a:pt x="17794262" y="660400"/>
                </a:lnTo>
                <a:lnTo>
                  <a:pt x="17812538" y="673100"/>
                </a:lnTo>
                <a:lnTo>
                  <a:pt x="17862207" y="673100"/>
                </a:lnTo>
                <a:lnTo>
                  <a:pt x="17886109" y="660400"/>
                </a:lnTo>
                <a:lnTo>
                  <a:pt x="17902225" y="635000"/>
                </a:lnTo>
                <a:lnTo>
                  <a:pt x="17908143" y="596900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47868"/>
            <a:ext cx="4710731" cy="32194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067049" cy="3055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8990" y="4382954"/>
            <a:ext cx="15870019" cy="139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91101" y="8764387"/>
            <a:ext cx="10795" cy="62865"/>
          </a:xfrm>
          <a:custGeom>
            <a:avLst/>
            <a:gdLst/>
            <a:ahLst/>
            <a:cxnLst/>
            <a:rect l="l" t="t" r="r" b="b"/>
            <a:pathLst>
              <a:path w="10795" h="62865">
                <a:moveTo>
                  <a:pt x="10178" y="0"/>
                </a:moveTo>
                <a:lnTo>
                  <a:pt x="0" y="27255"/>
                </a:lnTo>
                <a:lnTo>
                  <a:pt x="887" y="51126"/>
                </a:lnTo>
              </a:path>
              <a:path w="10795" h="62865">
                <a:moveTo>
                  <a:pt x="944" y="52653"/>
                </a:moveTo>
                <a:lnTo>
                  <a:pt x="4985" y="62706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34298" y="8841068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90">
                <a:moveTo>
                  <a:pt x="0" y="122823"/>
                </a:moveTo>
                <a:lnTo>
                  <a:pt x="109752" y="15639"/>
                </a:lnTo>
                <a:lnTo>
                  <a:pt x="121463" y="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1294" y="8707734"/>
            <a:ext cx="124102" cy="647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596870" y="8725765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8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3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1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8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5"/>
                </a:lnTo>
                <a:lnTo>
                  <a:pt x="262821" y="16025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5"/>
                </a:lnTo>
                <a:lnTo>
                  <a:pt x="272653" y="16025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538105"/>
            <a:ext cx="1628774" cy="174889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83070" y="175598"/>
            <a:ext cx="7743190" cy="1311275"/>
          </a:xfrm>
          <a:custGeom>
            <a:avLst/>
            <a:gdLst/>
            <a:ahLst/>
            <a:cxnLst/>
            <a:rect l="l" t="t" r="r" b="b"/>
            <a:pathLst>
              <a:path w="7743190" h="1311275">
                <a:moveTo>
                  <a:pt x="7415009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7415009" y="0"/>
                </a:lnTo>
                <a:lnTo>
                  <a:pt x="7463448" y="3554"/>
                </a:lnTo>
                <a:lnTo>
                  <a:pt x="7509681" y="13878"/>
                </a:lnTo>
                <a:lnTo>
                  <a:pt x="7553199" y="30466"/>
                </a:lnTo>
                <a:lnTo>
                  <a:pt x="7593497" y="52810"/>
                </a:lnTo>
                <a:lnTo>
                  <a:pt x="7630067" y="80403"/>
                </a:lnTo>
                <a:lnTo>
                  <a:pt x="7662402" y="112738"/>
                </a:lnTo>
                <a:lnTo>
                  <a:pt x="7689995" y="149308"/>
                </a:lnTo>
                <a:lnTo>
                  <a:pt x="7712339" y="189605"/>
                </a:lnTo>
                <a:lnTo>
                  <a:pt x="7728927" y="233124"/>
                </a:lnTo>
                <a:lnTo>
                  <a:pt x="7739251" y="279357"/>
                </a:lnTo>
                <a:lnTo>
                  <a:pt x="7742805" y="327796"/>
                </a:lnTo>
                <a:lnTo>
                  <a:pt x="7742805" y="983390"/>
                </a:lnTo>
                <a:lnTo>
                  <a:pt x="7739251" y="1031829"/>
                </a:lnTo>
                <a:lnTo>
                  <a:pt x="7728927" y="1078062"/>
                </a:lnTo>
                <a:lnTo>
                  <a:pt x="7712339" y="1121581"/>
                </a:lnTo>
                <a:lnTo>
                  <a:pt x="7689995" y="1161879"/>
                </a:lnTo>
                <a:lnTo>
                  <a:pt x="7662402" y="1198449"/>
                </a:lnTo>
                <a:lnTo>
                  <a:pt x="7630067" y="1230784"/>
                </a:lnTo>
                <a:lnTo>
                  <a:pt x="7593497" y="1258377"/>
                </a:lnTo>
                <a:lnTo>
                  <a:pt x="7553199" y="1280721"/>
                </a:lnTo>
                <a:lnTo>
                  <a:pt x="7509681" y="1297308"/>
                </a:lnTo>
                <a:lnTo>
                  <a:pt x="7463448" y="1307633"/>
                </a:lnTo>
                <a:lnTo>
                  <a:pt x="7415009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946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946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946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461777" y="7605852"/>
            <a:ext cx="826769" cy="1652905"/>
          </a:xfrm>
          <a:custGeom>
            <a:avLst/>
            <a:gdLst/>
            <a:ahLst/>
            <a:cxnLst/>
            <a:rect l="l" t="t" r="r" b="b"/>
            <a:pathLst>
              <a:path w="826769" h="1652904">
                <a:moveTo>
                  <a:pt x="826206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8"/>
                </a:lnTo>
                <a:lnTo>
                  <a:pt x="462871" y="1568468"/>
                </a:lnTo>
                <a:lnTo>
                  <a:pt x="422403" y="1547208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5"/>
                </a:lnTo>
                <a:lnTo>
                  <a:pt x="241995" y="1410451"/>
                </a:lnTo>
                <a:lnTo>
                  <a:pt x="210841" y="1377552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70"/>
                </a:lnTo>
                <a:lnTo>
                  <a:pt x="0" y="826223"/>
                </a:lnTo>
                <a:lnTo>
                  <a:pt x="1402" y="777676"/>
                </a:lnTo>
                <a:lnTo>
                  <a:pt x="5558" y="729868"/>
                </a:lnTo>
                <a:lnTo>
                  <a:pt x="12390" y="682876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6419"/>
            <a:ext cx="17908270" cy="9441815"/>
          </a:xfrm>
          <a:custGeom>
            <a:avLst/>
            <a:gdLst/>
            <a:ahLst/>
            <a:cxnLst/>
            <a:rect l="l" t="t" r="r" b="b"/>
            <a:pathLst>
              <a:path w="17908270" h="9441815">
                <a:moveTo>
                  <a:pt x="107950" y="7989976"/>
                </a:moveTo>
                <a:lnTo>
                  <a:pt x="0" y="7989976"/>
                </a:lnTo>
                <a:lnTo>
                  <a:pt x="0" y="8035264"/>
                </a:lnTo>
                <a:lnTo>
                  <a:pt x="107950" y="8035264"/>
                </a:lnTo>
                <a:lnTo>
                  <a:pt x="107950" y="7989976"/>
                </a:lnTo>
                <a:close/>
              </a:path>
              <a:path w="17908270" h="9441815">
                <a:moveTo>
                  <a:pt x="787184" y="6644335"/>
                </a:moveTo>
                <a:lnTo>
                  <a:pt x="324142" y="6644335"/>
                </a:lnTo>
                <a:lnTo>
                  <a:pt x="324142" y="6689623"/>
                </a:lnTo>
                <a:lnTo>
                  <a:pt x="787184" y="6689623"/>
                </a:lnTo>
                <a:lnTo>
                  <a:pt x="787184" y="6644335"/>
                </a:lnTo>
                <a:close/>
              </a:path>
              <a:path w="17908270" h="9441815">
                <a:moveTo>
                  <a:pt x="898906" y="6789877"/>
                </a:moveTo>
                <a:lnTo>
                  <a:pt x="856780" y="6773418"/>
                </a:lnTo>
                <a:lnTo>
                  <a:pt x="720902" y="7120661"/>
                </a:lnTo>
                <a:lnTo>
                  <a:pt x="763028" y="7137108"/>
                </a:lnTo>
                <a:lnTo>
                  <a:pt x="898906" y="6789877"/>
                </a:lnTo>
                <a:close/>
              </a:path>
              <a:path w="17908270" h="9441815">
                <a:moveTo>
                  <a:pt x="1043990" y="8670265"/>
                </a:moveTo>
                <a:lnTo>
                  <a:pt x="574001" y="8670265"/>
                </a:lnTo>
                <a:lnTo>
                  <a:pt x="574001" y="8715553"/>
                </a:lnTo>
                <a:lnTo>
                  <a:pt x="1043990" y="8715553"/>
                </a:lnTo>
                <a:lnTo>
                  <a:pt x="1043990" y="8670265"/>
                </a:lnTo>
                <a:close/>
              </a:path>
              <a:path w="17908270" h="9441815">
                <a:moveTo>
                  <a:pt x="1345946" y="7309675"/>
                </a:moveTo>
                <a:lnTo>
                  <a:pt x="875957" y="7309675"/>
                </a:lnTo>
                <a:lnTo>
                  <a:pt x="875957" y="7354976"/>
                </a:lnTo>
                <a:lnTo>
                  <a:pt x="1345946" y="7354976"/>
                </a:lnTo>
                <a:lnTo>
                  <a:pt x="1345946" y="7309675"/>
                </a:lnTo>
                <a:close/>
              </a:path>
              <a:path w="17908270" h="9441815">
                <a:moveTo>
                  <a:pt x="1502054" y="8241195"/>
                </a:moveTo>
                <a:lnTo>
                  <a:pt x="1461592" y="8220964"/>
                </a:lnTo>
                <a:lnTo>
                  <a:pt x="1325714" y="8492719"/>
                </a:lnTo>
                <a:lnTo>
                  <a:pt x="1366177" y="8512950"/>
                </a:lnTo>
                <a:lnTo>
                  <a:pt x="1502054" y="8241195"/>
                </a:lnTo>
                <a:close/>
              </a:path>
              <a:path w="17908270" h="9441815">
                <a:moveTo>
                  <a:pt x="1587500" y="6638290"/>
                </a:moveTo>
                <a:lnTo>
                  <a:pt x="1028890" y="6638290"/>
                </a:lnTo>
                <a:lnTo>
                  <a:pt x="1028890" y="6683578"/>
                </a:lnTo>
                <a:lnTo>
                  <a:pt x="1587500" y="6683578"/>
                </a:lnTo>
                <a:lnTo>
                  <a:pt x="1587500" y="6638290"/>
                </a:lnTo>
                <a:close/>
              </a:path>
              <a:path w="17908270" h="9441815">
                <a:moveTo>
                  <a:pt x="1935353" y="8676462"/>
                </a:moveTo>
                <a:lnTo>
                  <a:pt x="1466723" y="8676462"/>
                </a:lnTo>
                <a:lnTo>
                  <a:pt x="1466723" y="8721750"/>
                </a:lnTo>
                <a:lnTo>
                  <a:pt x="1935353" y="8721750"/>
                </a:lnTo>
                <a:lnTo>
                  <a:pt x="1935353" y="8676462"/>
                </a:lnTo>
                <a:close/>
              </a:path>
              <a:path w="17908270" h="9441815">
                <a:moveTo>
                  <a:pt x="2061565" y="7302589"/>
                </a:moveTo>
                <a:lnTo>
                  <a:pt x="1587500" y="7302589"/>
                </a:lnTo>
                <a:lnTo>
                  <a:pt x="1587500" y="7347877"/>
                </a:lnTo>
                <a:lnTo>
                  <a:pt x="2061565" y="7347877"/>
                </a:lnTo>
                <a:lnTo>
                  <a:pt x="2061565" y="7302589"/>
                </a:lnTo>
                <a:close/>
              </a:path>
              <a:path w="17908270" h="9441815">
                <a:moveTo>
                  <a:pt x="2266886" y="9396006"/>
                </a:moveTo>
                <a:lnTo>
                  <a:pt x="1791322" y="9396006"/>
                </a:lnTo>
                <a:lnTo>
                  <a:pt x="1791322" y="9441294"/>
                </a:lnTo>
                <a:lnTo>
                  <a:pt x="2266886" y="9441294"/>
                </a:lnTo>
                <a:lnTo>
                  <a:pt x="2266886" y="9396006"/>
                </a:lnTo>
                <a:close/>
              </a:path>
              <a:path w="17908270" h="9441815">
                <a:moveTo>
                  <a:pt x="2293467" y="9283522"/>
                </a:moveTo>
                <a:lnTo>
                  <a:pt x="1448003" y="8785314"/>
                </a:lnTo>
                <a:lnTo>
                  <a:pt x="1425054" y="8824265"/>
                </a:lnTo>
                <a:lnTo>
                  <a:pt x="2270518" y="9322473"/>
                </a:lnTo>
                <a:lnTo>
                  <a:pt x="2293467" y="9283522"/>
                </a:lnTo>
                <a:close/>
              </a:path>
              <a:path w="17908270" h="9441815">
                <a:moveTo>
                  <a:pt x="2861729" y="7302589"/>
                </a:moveTo>
                <a:lnTo>
                  <a:pt x="2500896" y="7302589"/>
                </a:lnTo>
                <a:lnTo>
                  <a:pt x="2500896" y="7347877"/>
                </a:lnTo>
                <a:lnTo>
                  <a:pt x="2861729" y="7347877"/>
                </a:lnTo>
                <a:lnTo>
                  <a:pt x="2861729" y="7302589"/>
                </a:lnTo>
                <a:close/>
              </a:path>
              <a:path w="17908270" h="9441815">
                <a:moveTo>
                  <a:pt x="2938729" y="7989976"/>
                </a:moveTo>
                <a:lnTo>
                  <a:pt x="2365019" y="7989976"/>
                </a:lnTo>
                <a:lnTo>
                  <a:pt x="2365019" y="8035264"/>
                </a:lnTo>
                <a:lnTo>
                  <a:pt x="2938729" y="8035264"/>
                </a:lnTo>
                <a:lnTo>
                  <a:pt x="2938729" y="7989976"/>
                </a:lnTo>
                <a:close/>
              </a:path>
              <a:path w="17908270" h="9441815">
                <a:moveTo>
                  <a:pt x="2976016" y="7911922"/>
                </a:moveTo>
                <a:lnTo>
                  <a:pt x="2447607" y="7458989"/>
                </a:lnTo>
                <a:lnTo>
                  <a:pt x="2418169" y="7493419"/>
                </a:lnTo>
                <a:lnTo>
                  <a:pt x="2946577" y="7946339"/>
                </a:lnTo>
                <a:lnTo>
                  <a:pt x="2976016" y="7911922"/>
                </a:lnTo>
                <a:close/>
              </a:path>
              <a:path w="17908270" h="9441815">
                <a:moveTo>
                  <a:pt x="3157639" y="9396006"/>
                </a:moveTo>
                <a:lnTo>
                  <a:pt x="2682075" y="9396006"/>
                </a:lnTo>
                <a:lnTo>
                  <a:pt x="2682075" y="9441294"/>
                </a:lnTo>
                <a:lnTo>
                  <a:pt x="3157639" y="9441294"/>
                </a:lnTo>
                <a:lnTo>
                  <a:pt x="3157639" y="9396006"/>
                </a:lnTo>
                <a:close/>
              </a:path>
              <a:path w="17908270" h="9441815">
                <a:moveTo>
                  <a:pt x="3633216" y="7997063"/>
                </a:moveTo>
                <a:lnTo>
                  <a:pt x="3165195" y="7997063"/>
                </a:lnTo>
                <a:lnTo>
                  <a:pt x="3165195" y="8042364"/>
                </a:lnTo>
                <a:lnTo>
                  <a:pt x="3633216" y="8042364"/>
                </a:lnTo>
                <a:lnTo>
                  <a:pt x="3633216" y="7997063"/>
                </a:lnTo>
                <a:close/>
              </a:path>
              <a:path w="17908270" h="9441815">
                <a:moveTo>
                  <a:pt x="17698479" y="330200"/>
                </a:moveTo>
                <a:lnTo>
                  <a:pt x="17692688" y="304800"/>
                </a:lnTo>
                <a:lnTo>
                  <a:pt x="17676876" y="279400"/>
                </a:lnTo>
                <a:lnTo>
                  <a:pt x="17653419" y="266700"/>
                </a:lnTo>
                <a:lnTo>
                  <a:pt x="17604080" y="266700"/>
                </a:lnTo>
                <a:lnTo>
                  <a:pt x="17585716" y="279400"/>
                </a:lnTo>
                <a:lnTo>
                  <a:pt x="17570425" y="292100"/>
                </a:lnTo>
                <a:lnTo>
                  <a:pt x="17559046" y="304800"/>
                </a:lnTo>
                <a:lnTo>
                  <a:pt x="17268648" y="304800"/>
                </a:lnTo>
                <a:lnTo>
                  <a:pt x="17228427" y="266700"/>
                </a:lnTo>
                <a:lnTo>
                  <a:pt x="17187190" y="241300"/>
                </a:lnTo>
                <a:lnTo>
                  <a:pt x="17144988" y="215900"/>
                </a:lnTo>
                <a:lnTo>
                  <a:pt x="17101833" y="190500"/>
                </a:lnTo>
                <a:lnTo>
                  <a:pt x="17057764" y="165100"/>
                </a:lnTo>
                <a:lnTo>
                  <a:pt x="17012806" y="139700"/>
                </a:lnTo>
                <a:lnTo>
                  <a:pt x="16966984" y="114300"/>
                </a:lnTo>
                <a:lnTo>
                  <a:pt x="16920337" y="101600"/>
                </a:lnTo>
                <a:lnTo>
                  <a:pt x="16872877" y="76200"/>
                </a:lnTo>
                <a:lnTo>
                  <a:pt x="16826916" y="63500"/>
                </a:lnTo>
                <a:lnTo>
                  <a:pt x="16638829" y="12700"/>
                </a:lnTo>
                <a:lnTo>
                  <a:pt x="16590887" y="12700"/>
                </a:lnTo>
                <a:lnTo>
                  <a:pt x="16542627" y="0"/>
                </a:lnTo>
                <a:lnTo>
                  <a:pt x="16244481" y="0"/>
                </a:lnTo>
                <a:lnTo>
                  <a:pt x="16194558" y="12700"/>
                </a:lnTo>
                <a:lnTo>
                  <a:pt x="16145002" y="12700"/>
                </a:lnTo>
                <a:lnTo>
                  <a:pt x="15950895" y="63500"/>
                </a:lnTo>
                <a:lnTo>
                  <a:pt x="15903512" y="88900"/>
                </a:lnTo>
                <a:lnTo>
                  <a:pt x="15856636" y="101600"/>
                </a:lnTo>
                <a:lnTo>
                  <a:pt x="15812034" y="127000"/>
                </a:lnTo>
                <a:lnTo>
                  <a:pt x="15768282" y="139700"/>
                </a:lnTo>
                <a:lnTo>
                  <a:pt x="15725407" y="165100"/>
                </a:lnTo>
                <a:lnTo>
                  <a:pt x="15683421" y="190500"/>
                </a:lnTo>
                <a:lnTo>
                  <a:pt x="15642349" y="215900"/>
                </a:lnTo>
                <a:lnTo>
                  <a:pt x="15602192" y="241300"/>
                </a:lnTo>
                <a:lnTo>
                  <a:pt x="15562987" y="266700"/>
                </a:lnTo>
                <a:lnTo>
                  <a:pt x="15524747" y="304800"/>
                </a:lnTo>
                <a:lnTo>
                  <a:pt x="15487485" y="330200"/>
                </a:lnTo>
                <a:lnTo>
                  <a:pt x="15451239" y="368300"/>
                </a:lnTo>
                <a:lnTo>
                  <a:pt x="15415997" y="393700"/>
                </a:lnTo>
                <a:lnTo>
                  <a:pt x="15381961" y="431800"/>
                </a:lnTo>
                <a:lnTo>
                  <a:pt x="15349296" y="469900"/>
                </a:lnTo>
                <a:lnTo>
                  <a:pt x="15318004" y="508000"/>
                </a:lnTo>
                <a:lnTo>
                  <a:pt x="15288108" y="546100"/>
                </a:lnTo>
                <a:lnTo>
                  <a:pt x="15259622" y="584200"/>
                </a:lnTo>
                <a:lnTo>
                  <a:pt x="15232558" y="622300"/>
                </a:lnTo>
                <a:lnTo>
                  <a:pt x="15206917" y="673100"/>
                </a:lnTo>
                <a:lnTo>
                  <a:pt x="15182723" y="711200"/>
                </a:lnTo>
                <a:lnTo>
                  <a:pt x="15159990" y="749300"/>
                </a:lnTo>
                <a:lnTo>
                  <a:pt x="15138718" y="800100"/>
                </a:lnTo>
                <a:lnTo>
                  <a:pt x="15118931" y="838200"/>
                </a:lnTo>
                <a:lnTo>
                  <a:pt x="15100097" y="889000"/>
                </a:lnTo>
                <a:lnTo>
                  <a:pt x="15083041" y="939800"/>
                </a:lnTo>
                <a:lnTo>
                  <a:pt x="15067750" y="977900"/>
                </a:lnTo>
                <a:lnTo>
                  <a:pt x="15054250" y="1028700"/>
                </a:lnTo>
                <a:lnTo>
                  <a:pt x="15042528" y="1079500"/>
                </a:lnTo>
                <a:lnTo>
                  <a:pt x="15032597" y="1130300"/>
                </a:lnTo>
                <a:lnTo>
                  <a:pt x="15024469" y="1181100"/>
                </a:lnTo>
                <a:lnTo>
                  <a:pt x="15018131" y="1231900"/>
                </a:lnTo>
                <a:lnTo>
                  <a:pt x="15013610" y="1282700"/>
                </a:lnTo>
                <a:lnTo>
                  <a:pt x="15010880" y="1333500"/>
                </a:lnTo>
                <a:lnTo>
                  <a:pt x="15009978" y="1384300"/>
                </a:lnTo>
                <a:lnTo>
                  <a:pt x="15010880" y="1435100"/>
                </a:lnTo>
                <a:lnTo>
                  <a:pt x="15013610" y="1485900"/>
                </a:lnTo>
                <a:lnTo>
                  <a:pt x="15018131" y="1536700"/>
                </a:lnTo>
                <a:lnTo>
                  <a:pt x="15024469" y="1587500"/>
                </a:lnTo>
                <a:lnTo>
                  <a:pt x="15032597" y="1625600"/>
                </a:lnTo>
                <a:lnTo>
                  <a:pt x="15042528" y="1676400"/>
                </a:lnTo>
                <a:lnTo>
                  <a:pt x="15054250" y="1727200"/>
                </a:lnTo>
                <a:lnTo>
                  <a:pt x="15067750" y="1778000"/>
                </a:lnTo>
                <a:lnTo>
                  <a:pt x="15083041" y="1828800"/>
                </a:lnTo>
                <a:lnTo>
                  <a:pt x="15100097" y="1866900"/>
                </a:lnTo>
                <a:lnTo>
                  <a:pt x="15118931" y="1917700"/>
                </a:lnTo>
                <a:lnTo>
                  <a:pt x="15138718" y="1968500"/>
                </a:lnTo>
                <a:lnTo>
                  <a:pt x="15159990" y="2006600"/>
                </a:lnTo>
                <a:lnTo>
                  <a:pt x="15182723" y="2044700"/>
                </a:lnTo>
                <a:lnTo>
                  <a:pt x="15206917" y="2095500"/>
                </a:lnTo>
                <a:lnTo>
                  <a:pt x="15232558" y="2133600"/>
                </a:lnTo>
                <a:lnTo>
                  <a:pt x="15259622" y="2171700"/>
                </a:lnTo>
                <a:lnTo>
                  <a:pt x="15288108" y="2209800"/>
                </a:lnTo>
                <a:lnTo>
                  <a:pt x="15318004" y="2247900"/>
                </a:lnTo>
                <a:lnTo>
                  <a:pt x="15349296" y="2286000"/>
                </a:lnTo>
                <a:lnTo>
                  <a:pt x="15381961" y="2324100"/>
                </a:lnTo>
                <a:lnTo>
                  <a:pt x="15415997" y="2362200"/>
                </a:lnTo>
                <a:lnTo>
                  <a:pt x="15451239" y="2400300"/>
                </a:lnTo>
                <a:lnTo>
                  <a:pt x="15487485" y="2425700"/>
                </a:lnTo>
                <a:lnTo>
                  <a:pt x="15524747" y="2463800"/>
                </a:lnTo>
                <a:lnTo>
                  <a:pt x="15562987" y="2489200"/>
                </a:lnTo>
                <a:lnTo>
                  <a:pt x="15602192" y="2514600"/>
                </a:lnTo>
                <a:lnTo>
                  <a:pt x="15642349" y="2540000"/>
                </a:lnTo>
                <a:lnTo>
                  <a:pt x="15683421" y="2565400"/>
                </a:lnTo>
                <a:lnTo>
                  <a:pt x="15725407" y="2590800"/>
                </a:lnTo>
                <a:lnTo>
                  <a:pt x="15768282" y="2616200"/>
                </a:lnTo>
                <a:lnTo>
                  <a:pt x="15812034" y="2641600"/>
                </a:lnTo>
                <a:lnTo>
                  <a:pt x="15856636" y="2654300"/>
                </a:lnTo>
                <a:lnTo>
                  <a:pt x="15903512" y="2679700"/>
                </a:lnTo>
                <a:lnTo>
                  <a:pt x="16194558" y="2755900"/>
                </a:lnTo>
                <a:lnTo>
                  <a:pt x="16244481" y="2755900"/>
                </a:lnTo>
                <a:lnTo>
                  <a:pt x="16294761" y="2768600"/>
                </a:lnTo>
                <a:lnTo>
                  <a:pt x="16449142" y="2768600"/>
                </a:lnTo>
                <a:lnTo>
                  <a:pt x="16501771" y="2755900"/>
                </a:lnTo>
                <a:lnTo>
                  <a:pt x="16606088" y="2755900"/>
                </a:lnTo>
                <a:lnTo>
                  <a:pt x="16810000" y="2705100"/>
                </a:lnTo>
                <a:lnTo>
                  <a:pt x="16859784" y="2692400"/>
                </a:lnTo>
                <a:lnTo>
                  <a:pt x="16906050" y="2667000"/>
                </a:lnTo>
                <a:lnTo>
                  <a:pt x="16951579" y="2654300"/>
                </a:lnTo>
                <a:lnTo>
                  <a:pt x="16996360" y="2628900"/>
                </a:lnTo>
                <a:lnTo>
                  <a:pt x="17040365" y="2603500"/>
                </a:lnTo>
                <a:lnTo>
                  <a:pt x="17083545" y="2578100"/>
                </a:lnTo>
                <a:lnTo>
                  <a:pt x="17125874" y="2552700"/>
                </a:lnTo>
                <a:lnTo>
                  <a:pt x="17167340" y="2527300"/>
                </a:lnTo>
                <a:lnTo>
                  <a:pt x="17207903" y="2501900"/>
                </a:lnTo>
                <a:lnTo>
                  <a:pt x="17247540" y="2476500"/>
                </a:lnTo>
                <a:lnTo>
                  <a:pt x="17498657" y="2476500"/>
                </a:lnTo>
                <a:lnTo>
                  <a:pt x="17509884" y="2489200"/>
                </a:lnTo>
                <a:lnTo>
                  <a:pt x="17525416" y="2501900"/>
                </a:lnTo>
                <a:lnTo>
                  <a:pt x="17544339" y="2514600"/>
                </a:lnTo>
                <a:lnTo>
                  <a:pt x="17594415" y="2514600"/>
                </a:lnTo>
                <a:lnTo>
                  <a:pt x="17617859" y="2489200"/>
                </a:lnTo>
                <a:lnTo>
                  <a:pt x="17633671" y="2476500"/>
                </a:lnTo>
                <a:lnTo>
                  <a:pt x="17639462" y="2438400"/>
                </a:lnTo>
                <a:lnTo>
                  <a:pt x="17633671" y="2413000"/>
                </a:lnTo>
                <a:lnTo>
                  <a:pt x="17617859" y="2387600"/>
                </a:lnTo>
                <a:lnTo>
                  <a:pt x="17594415" y="2374900"/>
                </a:lnTo>
                <a:lnTo>
                  <a:pt x="17528070" y="2374900"/>
                </a:lnTo>
                <a:lnTo>
                  <a:pt x="17513059" y="2387600"/>
                </a:lnTo>
                <a:lnTo>
                  <a:pt x="17501553" y="2413000"/>
                </a:lnTo>
                <a:lnTo>
                  <a:pt x="17215079" y="2413000"/>
                </a:lnTo>
                <a:lnTo>
                  <a:pt x="17175455" y="2438400"/>
                </a:lnTo>
                <a:lnTo>
                  <a:pt x="17134993" y="2476500"/>
                </a:lnTo>
                <a:lnTo>
                  <a:pt x="17093692" y="2501900"/>
                </a:lnTo>
                <a:lnTo>
                  <a:pt x="17051592" y="2527300"/>
                </a:lnTo>
                <a:lnTo>
                  <a:pt x="17008729" y="2552700"/>
                </a:lnTo>
                <a:lnTo>
                  <a:pt x="16965143" y="2565400"/>
                </a:lnTo>
                <a:lnTo>
                  <a:pt x="16920845" y="2590800"/>
                </a:lnTo>
                <a:lnTo>
                  <a:pt x="16875875" y="2603500"/>
                </a:lnTo>
                <a:lnTo>
                  <a:pt x="16830269" y="2628900"/>
                </a:lnTo>
                <a:lnTo>
                  <a:pt x="16642080" y="2679700"/>
                </a:lnTo>
                <a:lnTo>
                  <a:pt x="16593744" y="2679700"/>
                </a:lnTo>
                <a:lnTo>
                  <a:pt x="16544963" y="2692400"/>
                </a:lnTo>
                <a:lnTo>
                  <a:pt x="16446183" y="2692400"/>
                </a:lnTo>
                <a:lnTo>
                  <a:pt x="16396246" y="2705100"/>
                </a:lnTo>
                <a:lnTo>
                  <a:pt x="16347961" y="2692400"/>
                </a:lnTo>
                <a:lnTo>
                  <a:pt x="16252711" y="2692400"/>
                </a:lnTo>
                <a:lnTo>
                  <a:pt x="16205810" y="2679700"/>
                </a:lnTo>
                <a:lnTo>
                  <a:pt x="16159429" y="2679700"/>
                </a:lnTo>
                <a:lnTo>
                  <a:pt x="16068358" y="2654300"/>
                </a:lnTo>
                <a:lnTo>
                  <a:pt x="15893796" y="2603500"/>
                </a:lnTo>
                <a:lnTo>
                  <a:pt x="15851912" y="2578100"/>
                </a:lnTo>
                <a:lnTo>
                  <a:pt x="15810789" y="2565400"/>
                </a:lnTo>
                <a:lnTo>
                  <a:pt x="15770467" y="2540000"/>
                </a:lnTo>
                <a:lnTo>
                  <a:pt x="15730957" y="2514600"/>
                </a:lnTo>
                <a:lnTo>
                  <a:pt x="15692298" y="2489200"/>
                </a:lnTo>
                <a:lnTo>
                  <a:pt x="15654528" y="2476500"/>
                </a:lnTo>
                <a:lnTo>
                  <a:pt x="15617673" y="2438400"/>
                </a:lnTo>
                <a:lnTo>
                  <a:pt x="15581745" y="2413000"/>
                </a:lnTo>
                <a:lnTo>
                  <a:pt x="15546807" y="2387600"/>
                </a:lnTo>
                <a:lnTo>
                  <a:pt x="15512860" y="2362200"/>
                </a:lnTo>
                <a:lnTo>
                  <a:pt x="15479954" y="2324100"/>
                </a:lnTo>
                <a:lnTo>
                  <a:pt x="15448102" y="2298700"/>
                </a:lnTo>
                <a:lnTo>
                  <a:pt x="15417356" y="2260600"/>
                </a:lnTo>
                <a:lnTo>
                  <a:pt x="15387714" y="2235200"/>
                </a:lnTo>
                <a:lnTo>
                  <a:pt x="15359241" y="2197100"/>
                </a:lnTo>
                <a:lnTo>
                  <a:pt x="15331936" y="2159000"/>
                </a:lnTo>
                <a:lnTo>
                  <a:pt x="15305862" y="2120900"/>
                </a:lnTo>
                <a:lnTo>
                  <a:pt x="15281021" y="2082800"/>
                </a:lnTo>
                <a:lnTo>
                  <a:pt x="15257450" y="2044700"/>
                </a:lnTo>
                <a:lnTo>
                  <a:pt x="15235187" y="2006600"/>
                </a:lnTo>
                <a:lnTo>
                  <a:pt x="15214245" y="1968500"/>
                </a:lnTo>
                <a:lnTo>
                  <a:pt x="15194674" y="1930400"/>
                </a:lnTo>
                <a:lnTo>
                  <a:pt x="15176500" y="1879600"/>
                </a:lnTo>
                <a:lnTo>
                  <a:pt x="15159749" y="1841500"/>
                </a:lnTo>
                <a:lnTo>
                  <a:pt x="15144445" y="1790700"/>
                </a:lnTo>
                <a:lnTo>
                  <a:pt x="15130628" y="1752600"/>
                </a:lnTo>
                <a:lnTo>
                  <a:pt x="15118322" y="1701800"/>
                </a:lnTo>
                <a:lnTo>
                  <a:pt x="15107565" y="1663700"/>
                </a:lnTo>
                <a:lnTo>
                  <a:pt x="15098383" y="1612900"/>
                </a:lnTo>
                <a:lnTo>
                  <a:pt x="15090788" y="1574800"/>
                </a:lnTo>
                <a:lnTo>
                  <a:pt x="15084844" y="1524000"/>
                </a:lnTo>
                <a:lnTo>
                  <a:pt x="15080552" y="1473200"/>
                </a:lnTo>
                <a:lnTo>
                  <a:pt x="15077961" y="1422400"/>
                </a:lnTo>
                <a:lnTo>
                  <a:pt x="15077085" y="1384300"/>
                </a:lnTo>
                <a:lnTo>
                  <a:pt x="15077961" y="1333500"/>
                </a:lnTo>
                <a:lnTo>
                  <a:pt x="15080552" y="1282700"/>
                </a:lnTo>
                <a:lnTo>
                  <a:pt x="15084844" y="1231900"/>
                </a:lnTo>
                <a:lnTo>
                  <a:pt x="15090788" y="1193800"/>
                </a:lnTo>
                <a:lnTo>
                  <a:pt x="15098383" y="1143000"/>
                </a:lnTo>
                <a:lnTo>
                  <a:pt x="15107565" y="1092200"/>
                </a:lnTo>
                <a:lnTo>
                  <a:pt x="15118322" y="1054100"/>
                </a:lnTo>
                <a:lnTo>
                  <a:pt x="15130628" y="1003300"/>
                </a:lnTo>
                <a:lnTo>
                  <a:pt x="15144445" y="965200"/>
                </a:lnTo>
                <a:lnTo>
                  <a:pt x="15159749" y="914400"/>
                </a:lnTo>
                <a:lnTo>
                  <a:pt x="15176500" y="876300"/>
                </a:lnTo>
                <a:lnTo>
                  <a:pt x="15194687" y="838200"/>
                </a:lnTo>
                <a:lnTo>
                  <a:pt x="15214257" y="800100"/>
                </a:lnTo>
                <a:lnTo>
                  <a:pt x="15235187" y="749300"/>
                </a:lnTo>
                <a:lnTo>
                  <a:pt x="15257450" y="711200"/>
                </a:lnTo>
                <a:lnTo>
                  <a:pt x="15281021" y="673100"/>
                </a:lnTo>
                <a:lnTo>
                  <a:pt x="15305862" y="635000"/>
                </a:lnTo>
                <a:lnTo>
                  <a:pt x="15331948" y="596900"/>
                </a:lnTo>
                <a:lnTo>
                  <a:pt x="15359241" y="571500"/>
                </a:lnTo>
                <a:lnTo>
                  <a:pt x="15387727" y="533400"/>
                </a:lnTo>
                <a:lnTo>
                  <a:pt x="15417356" y="495300"/>
                </a:lnTo>
                <a:lnTo>
                  <a:pt x="15448115" y="469900"/>
                </a:lnTo>
                <a:lnTo>
                  <a:pt x="15479954" y="431800"/>
                </a:lnTo>
                <a:lnTo>
                  <a:pt x="15512872" y="406400"/>
                </a:lnTo>
                <a:lnTo>
                  <a:pt x="15546807" y="368300"/>
                </a:lnTo>
                <a:lnTo>
                  <a:pt x="15581757" y="342900"/>
                </a:lnTo>
                <a:lnTo>
                  <a:pt x="15617673" y="317500"/>
                </a:lnTo>
                <a:lnTo>
                  <a:pt x="15654528" y="292100"/>
                </a:lnTo>
                <a:lnTo>
                  <a:pt x="15692311" y="266700"/>
                </a:lnTo>
                <a:lnTo>
                  <a:pt x="15730957" y="241300"/>
                </a:lnTo>
                <a:lnTo>
                  <a:pt x="15770467" y="215900"/>
                </a:lnTo>
                <a:lnTo>
                  <a:pt x="15810802" y="203200"/>
                </a:lnTo>
                <a:lnTo>
                  <a:pt x="15851924" y="177800"/>
                </a:lnTo>
                <a:lnTo>
                  <a:pt x="15893809" y="165100"/>
                </a:lnTo>
                <a:lnTo>
                  <a:pt x="15936417" y="139700"/>
                </a:lnTo>
                <a:lnTo>
                  <a:pt x="15979737" y="127000"/>
                </a:lnTo>
                <a:lnTo>
                  <a:pt x="16159429" y="76200"/>
                </a:lnTo>
                <a:lnTo>
                  <a:pt x="16205810" y="76200"/>
                </a:lnTo>
                <a:lnTo>
                  <a:pt x="16252711" y="63500"/>
                </a:lnTo>
                <a:lnTo>
                  <a:pt x="16548215" y="63500"/>
                </a:lnTo>
                <a:lnTo>
                  <a:pt x="16842181" y="139700"/>
                </a:lnTo>
                <a:lnTo>
                  <a:pt x="16889222" y="152400"/>
                </a:lnTo>
                <a:lnTo>
                  <a:pt x="16981120" y="203200"/>
                </a:lnTo>
                <a:lnTo>
                  <a:pt x="17025874" y="215900"/>
                </a:lnTo>
                <a:lnTo>
                  <a:pt x="17069740" y="241300"/>
                </a:lnTo>
                <a:lnTo>
                  <a:pt x="17112679" y="266700"/>
                </a:lnTo>
                <a:lnTo>
                  <a:pt x="17154627" y="304800"/>
                </a:lnTo>
                <a:lnTo>
                  <a:pt x="17195534" y="330200"/>
                </a:lnTo>
                <a:lnTo>
                  <a:pt x="17235335" y="368300"/>
                </a:lnTo>
                <a:lnTo>
                  <a:pt x="17559046" y="368300"/>
                </a:lnTo>
                <a:lnTo>
                  <a:pt x="17570425" y="381000"/>
                </a:lnTo>
                <a:lnTo>
                  <a:pt x="17585716" y="393700"/>
                </a:lnTo>
                <a:lnTo>
                  <a:pt x="17604080" y="406400"/>
                </a:lnTo>
                <a:lnTo>
                  <a:pt x="17653419" y="406400"/>
                </a:lnTo>
                <a:lnTo>
                  <a:pt x="17676876" y="393700"/>
                </a:lnTo>
                <a:lnTo>
                  <a:pt x="17692688" y="368300"/>
                </a:lnTo>
                <a:lnTo>
                  <a:pt x="17698479" y="330200"/>
                </a:lnTo>
                <a:close/>
              </a:path>
              <a:path w="17908270" h="9441815">
                <a:moveTo>
                  <a:pt x="17748949" y="1397000"/>
                </a:moveTo>
                <a:lnTo>
                  <a:pt x="17743043" y="1371600"/>
                </a:lnTo>
                <a:lnTo>
                  <a:pt x="17726927" y="1346200"/>
                </a:lnTo>
                <a:lnTo>
                  <a:pt x="17703026" y="1333500"/>
                </a:lnTo>
                <a:lnTo>
                  <a:pt x="17673752" y="1320800"/>
                </a:lnTo>
                <a:lnTo>
                  <a:pt x="17653343" y="1333500"/>
                </a:lnTo>
                <a:lnTo>
                  <a:pt x="17635081" y="1333500"/>
                </a:lnTo>
                <a:lnTo>
                  <a:pt x="17619701" y="1346200"/>
                </a:lnTo>
                <a:lnTo>
                  <a:pt x="17607992" y="1371600"/>
                </a:lnTo>
                <a:lnTo>
                  <a:pt x="16928821" y="1371600"/>
                </a:lnTo>
                <a:lnTo>
                  <a:pt x="16921010" y="1384300"/>
                </a:lnTo>
                <a:lnTo>
                  <a:pt x="16918140" y="1397000"/>
                </a:lnTo>
                <a:lnTo>
                  <a:pt x="16915994" y="1447800"/>
                </a:lnTo>
                <a:lnTo>
                  <a:pt x="16909695" y="1498600"/>
                </a:lnTo>
                <a:lnTo>
                  <a:pt x="16899408" y="1536700"/>
                </a:lnTo>
                <a:lnTo>
                  <a:pt x="16885336" y="1587500"/>
                </a:lnTo>
                <a:lnTo>
                  <a:pt x="16867658" y="1625600"/>
                </a:lnTo>
                <a:lnTo>
                  <a:pt x="16846563" y="1663700"/>
                </a:lnTo>
                <a:lnTo>
                  <a:pt x="16822242" y="1701800"/>
                </a:lnTo>
                <a:lnTo>
                  <a:pt x="16794874" y="1739900"/>
                </a:lnTo>
                <a:lnTo>
                  <a:pt x="16764648" y="1778000"/>
                </a:lnTo>
                <a:lnTo>
                  <a:pt x="16731742" y="1803400"/>
                </a:lnTo>
                <a:lnTo>
                  <a:pt x="16696347" y="1828800"/>
                </a:lnTo>
                <a:lnTo>
                  <a:pt x="16658654" y="1854200"/>
                </a:lnTo>
                <a:lnTo>
                  <a:pt x="16618852" y="1879600"/>
                </a:lnTo>
                <a:lnTo>
                  <a:pt x="16577120" y="1892300"/>
                </a:lnTo>
                <a:lnTo>
                  <a:pt x="16533648" y="1905000"/>
                </a:lnTo>
                <a:lnTo>
                  <a:pt x="16488613" y="1917700"/>
                </a:lnTo>
                <a:lnTo>
                  <a:pt x="16442220" y="1917700"/>
                </a:lnTo>
                <a:lnTo>
                  <a:pt x="16394633" y="1930400"/>
                </a:lnTo>
                <a:lnTo>
                  <a:pt x="16347047" y="1917700"/>
                </a:lnTo>
                <a:lnTo>
                  <a:pt x="16300653" y="1917700"/>
                </a:lnTo>
                <a:lnTo>
                  <a:pt x="16255619" y="1905000"/>
                </a:lnTo>
                <a:lnTo>
                  <a:pt x="16212147" y="1892300"/>
                </a:lnTo>
                <a:lnTo>
                  <a:pt x="16170415" y="1879600"/>
                </a:lnTo>
                <a:lnTo>
                  <a:pt x="16130600" y="1854200"/>
                </a:lnTo>
                <a:lnTo>
                  <a:pt x="16092920" y="1828800"/>
                </a:lnTo>
                <a:lnTo>
                  <a:pt x="16057525" y="1803400"/>
                </a:lnTo>
                <a:lnTo>
                  <a:pt x="16024619" y="1778000"/>
                </a:lnTo>
                <a:lnTo>
                  <a:pt x="15994393" y="1739900"/>
                </a:lnTo>
                <a:lnTo>
                  <a:pt x="15967012" y="1701800"/>
                </a:lnTo>
                <a:lnTo>
                  <a:pt x="15942691" y="1663700"/>
                </a:lnTo>
                <a:lnTo>
                  <a:pt x="15921597" y="1625600"/>
                </a:lnTo>
                <a:lnTo>
                  <a:pt x="15903918" y="1587500"/>
                </a:lnTo>
                <a:lnTo>
                  <a:pt x="15889847" y="1536700"/>
                </a:lnTo>
                <a:lnTo>
                  <a:pt x="15879560" y="1498600"/>
                </a:lnTo>
                <a:lnTo>
                  <a:pt x="15873260" y="1447800"/>
                </a:lnTo>
                <a:lnTo>
                  <a:pt x="15871114" y="1397000"/>
                </a:lnTo>
                <a:lnTo>
                  <a:pt x="15873260" y="1358900"/>
                </a:lnTo>
                <a:lnTo>
                  <a:pt x="15879560" y="1308100"/>
                </a:lnTo>
                <a:lnTo>
                  <a:pt x="15889847" y="1257300"/>
                </a:lnTo>
                <a:lnTo>
                  <a:pt x="15903918" y="1219200"/>
                </a:lnTo>
                <a:lnTo>
                  <a:pt x="15921597" y="1181100"/>
                </a:lnTo>
                <a:lnTo>
                  <a:pt x="15942691" y="1143000"/>
                </a:lnTo>
                <a:lnTo>
                  <a:pt x="15967012" y="1104900"/>
                </a:lnTo>
                <a:lnTo>
                  <a:pt x="15994393" y="1066800"/>
                </a:lnTo>
                <a:lnTo>
                  <a:pt x="16024619" y="1028700"/>
                </a:lnTo>
                <a:lnTo>
                  <a:pt x="16057525" y="1003300"/>
                </a:lnTo>
                <a:lnTo>
                  <a:pt x="16092920" y="977900"/>
                </a:lnTo>
                <a:lnTo>
                  <a:pt x="16130600" y="952500"/>
                </a:lnTo>
                <a:lnTo>
                  <a:pt x="16170415" y="927100"/>
                </a:lnTo>
                <a:lnTo>
                  <a:pt x="16212147" y="914400"/>
                </a:lnTo>
                <a:lnTo>
                  <a:pt x="16255619" y="901700"/>
                </a:lnTo>
                <a:lnTo>
                  <a:pt x="16347047" y="876300"/>
                </a:lnTo>
                <a:lnTo>
                  <a:pt x="16446348" y="876300"/>
                </a:lnTo>
                <a:lnTo>
                  <a:pt x="16546246" y="901700"/>
                </a:lnTo>
                <a:lnTo>
                  <a:pt x="16593884" y="914400"/>
                </a:lnTo>
                <a:lnTo>
                  <a:pt x="16639629" y="939800"/>
                </a:lnTo>
                <a:lnTo>
                  <a:pt x="16683203" y="965200"/>
                </a:lnTo>
                <a:lnTo>
                  <a:pt x="16724338" y="990600"/>
                </a:lnTo>
                <a:lnTo>
                  <a:pt x="16762781" y="1028700"/>
                </a:lnTo>
                <a:lnTo>
                  <a:pt x="16768458" y="1041400"/>
                </a:lnTo>
                <a:lnTo>
                  <a:pt x="17384230" y="1041400"/>
                </a:lnTo>
                <a:lnTo>
                  <a:pt x="17395940" y="1054100"/>
                </a:lnTo>
                <a:lnTo>
                  <a:pt x="17411319" y="1066800"/>
                </a:lnTo>
                <a:lnTo>
                  <a:pt x="17429595" y="1079500"/>
                </a:lnTo>
                <a:lnTo>
                  <a:pt x="17479290" y="1079500"/>
                </a:lnTo>
                <a:lnTo>
                  <a:pt x="17503191" y="1066800"/>
                </a:lnTo>
                <a:lnTo>
                  <a:pt x="17519307" y="1041400"/>
                </a:lnTo>
                <a:lnTo>
                  <a:pt x="17525213" y="1003300"/>
                </a:lnTo>
                <a:lnTo>
                  <a:pt x="17519307" y="977900"/>
                </a:lnTo>
                <a:lnTo>
                  <a:pt x="17503191" y="952500"/>
                </a:lnTo>
                <a:lnTo>
                  <a:pt x="17479290" y="939800"/>
                </a:lnTo>
                <a:lnTo>
                  <a:pt x="17450016" y="927100"/>
                </a:lnTo>
                <a:lnTo>
                  <a:pt x="17429595" y="939800"/>
                </a:lnTo>
                <a:lnTo>
                  <a:pt x="17411319" y="939800"/>
                </a:lnTo>
                <a:lnTo>
                  <a:pt x="17395940" y="952500"/>
                </a:lnTo>
                <a:lnTo>
                  <a:pt x="17384230" y="977900"/>
                </a:lnTo>
                <a:lnTo>
                  <a:pt x="16807752" y="977900"/>
                </a:lnTo>
                <a:lnTo>
                  <a:pt x="16767404" y="939800"/>
                </a:lnTo>
                <a:lnTo>
                  <a:pt x="16724262" y="901700"/>
                </a:lnTo>
                <a:lnTo>
                  <a:pt x="16678453" y="876300"/>
                </a:lnTo>
                <a:lnTo>
                  <a:pt x="16630117" y="850900"/>
                </a:lnTo>
                <a:lnTo>
                  <a:pt x="16491382" y="812800"/>
                </a:lnTo>
                <a:lnTo>
                  <a:pt x="16443363" y="812800"/>
                </a:lnTo>
                <a:lnTo>
                  <a:pt x="16394633" y="800100"/>
                </a:lnTo>
                <a:lnTo>
                  <a:pt x="16346640" y="812800"/>
                </a:lnTo>
                <a:lnTo>
                  <a:pt x="16299333" y="812800"/>
                </a:lnTo>
                <a:lnTo>
                  <a:pt x="16162490" y="850900"/>
                </a:lnTo>
                <a:lnTo>
                  <a:pt x="16120758" y="876300"/>
                </a:lnTo>
                <a:lnTo>
                  <a:pt x="16080855" y="889000"/>
                </a:lnTo>
                <a:lnTo>
                  <a:pt x="16042856" y="914400"/>
                </a:lnTo>
                <a:lnTo>
                  <a:pt x="16006852" y="952500"/>
                </a:lnTo>
                <a:lnTo>
                  <a:pt x="15972930" y="977900"/>
                </a:lnTo>
                <a:lnTo>
                  <a:pt x="15941497" y="1016000"/>
                </a:lnTo>
                <a:lnTo>
                  <a:pt x="15912948" y="1054100"/>
                </a:lnTo>
                <a:lnTo>
                  <a:pt x="15887332" y="1092200"/>
                </a:lnTo>
                <a:lnTo>
                  <a:pt x="15864713" y="1130300"/>
                </a:lnTo>
                <a:lnTo>
                  <a:pt x="15845143" y="1168400"/>
                </a:lnTo>
                <a:lnTo>
                  <a:pt x="15828328" y="1219200"/>
                </a:lnTo>
                <a:lnTo>
                  <a:pt x="15815209" y="1257300"/>
                </a:lnTo>
                <a:lnTo>
                  <a:pt x="15805811" y="1308100"/>
                </a:lnTo>
                <a:lnTo>
                  <a:pt x="15800159" y="1358900"/>
                </a:lnTo>
                <a:lnTo>
                  <a:pt x="15798267" y="1397000"/>
                </a:lnTo>
                <a:lnTo>
                  <a:pt x="15800159" y="1447800"/>
                </a:lnTo>
                <a:lnTo>
                  <a:pt x="15805811" y="1498600"/>
                </a:lnTo>
                <a:lnTo>
                  <a:pt x="15815209" y="1549400"/>
                </a:lnTo>
                <a:lnTo>
                  <a:pt x="15828328" y="1587500"/>
                </a:lnTo>
                <a:lnTo>
                  <a:pt x="15845143" y="1638300"/>
                </a:lnTo>
                <a:lnTo>
                  <a:pt x="15864713" y="1676400"/>
                </a:lnTo>
                <a:lnTo>
                  <a:pt x="15887332" y="1714500"/>
                </a:lnTo>
                <a:lnTo>
                  <a:pt x="15912948" y="1752600"/>
                </a:lnTo>
                <a:lnTo>
                  <a:pt x="15941497" y="1790700"/>
                </a:lnTo>
                <a:lnTo>
                  <a:pt x="15972930" y="1828800"/>
                </a:lnTo>
                <a:lnTo>
                  <a:pt x="16006852" y="1854200"/>
                </a:lnTo>
                <a:lnTo>
                  <a:pt x="16042856" y="1879600"/>
                </a:lnTo>
                <a:lnTo>
                  <a:pt x="16080855" y="1905000"/>
                </a:lnTo>
                <a:lnTo>
                  <a:pt x="16120758" y="1930400"/>
                </a:lnTo>
                <a:lnTo>
                  <a:pt x="16162490" y="1955800"/>
                </a:lnTo>
                <a:lnTo>
                  <a:pt x="16299333" y="1993900"/>
                </a:lnTo>
                <a:lnTo>
                  <a:pt x="16489934" y="1993900"/>
                </a:lnTo>
                <a:lnTo>
                  <a:pt x="16626789" y="1955800"/>
                </a:lnTo>
                <a:lnTo>
                  <a:pt x="16668509" y="1930400"/>
                </a:lnTo>
                <a:lnTo>
                  <a:pt x="16708412" y="1905000"/>
                </a:lnTo>
                <a:lnTo>
                  <a:pt x="16746411" y="1879600"/>
                </a:lnTo>
                <a:lnTo>
                  <a:pt x="16782403" y="1854200"/>
                </a:lnTo>
                <a:lnTo>
                  <a:pt x="16816324" y="1828800"/>
                </a:lnTo>
                <a:lnTo>
                  <a:pt x="16847757" y="1790700"/>
                </a:lnTo>
                <a:lnTo>
                  <a:pt x="16876319" y="1752600"/>
                </a:lnTo>
                <a:lnTo>
                  <a:pt x="16901935" y="1714500"/>
                </a:lnTo>
                <a:lnTo>
                  <a:pt x="16924566" y="1676400"/>
                </a:lnTo>
                <a:lnTo>
                  <a:pt x="16944137" y="1638300"/>
                </a:lnTo>
                <a:lnTo>
                  <a:pt x="16961854" y="1587500"/>
                </a:lnTo>
                <a:lnTo>
                  <a:pt x="16975405" y="1536700"/>
                </a:lnTo>
                <a:lnTo>
                  <a:pt x="16984764" y="1485900"/>
                </a:lnTo>
                <a:lnTo>
                  <a:pt x="16989921" y="1435100"/>
                </a:lnTo>
                <a:lnTo>
                  <a:pt x="17607992" y="1435100"/>
                </a:lnTo>
                <a:lnTo>
                  <a:pt x="17619701" y="1447800"/>
                </a:lnTo>
                <a:lnTo>
                  <a:pt x="17635081" y="1460500"/>
                </a:lnTo>
                <a:lnTo>
                  <a:pt x="17653343" y="1473200"/>
                </a:lnTo>
                <a:lnTo>
                  <a:pt x="17703026" y="1473200"/>
                </a:lnTo>
                <a:lnTo>
                  <a:pt x="17726927" y="1460500"/>
                </a:lnTo>
                <a:lnTo>
                  <a:pt x="17743043" y="1435100"/>
                </a:lnTo>
                <a:lnTo>
                  <a:pt x="17748949" y="1397000"/>
                </a:lnTo>
                <a:close/>
              </a:path>
              <a:path w="17908270" h="9441815">
                <a:moveTo>
                  <a:pt x="17908143" y="596900"/>
                </a:moveTo>
                <a:lnTo>
                  <a:pt x="17894173" y="558800"/>
                </a:lnTo>
                <a:lnTo>
                  <a:pt x="17862207" y="533400"/>
                </a:lnTo>
                <a:lnTo>
                  <a:pt x="17832934" y="520700"/>
                </a:lnTo>
                <a:lnTo>
                  <a:pt x="17812538" y="533400"/>
                </a:lnTo>
                <a:lnTo>
                  <a:pt x="17794262" y="533400"/>
                </a:lnTo>
                <a:lnTo>
                  <a:pt x="17778895" y="546100"/>
                </a:lnTo>
                <a:lnTo>
                  <a:pt x="17767173" y="558800"/>
                </a:lnTo>
                <a:lnTo>
                  <a:pt x="16677704" y="558800"/>
                </a:lnTo>
                <a:lnTo>
                  <a:pt x="16644303" y="419100"/>
                </a:lnTo>
                <a:lnTo>
                  <a:pt x="16635425" y="393700"/>
                </a:lnTo>
                <a:lnTo>
                  <a:pt x="16622154" y="368300"/>
                </a:lnTo>
                <a:lnTo>
                  <a:pt x="16613518" y="355600"/>
                </a:lnTo>
                <a:lnTo>
                  <a:pt x="16604882" y="342900"/>
                </a:lnTo>
                <a:lnTo>
                  <a:pt x="16583952" y="330200"/>
                </a:lnTo>
                <a:lnTo>
                  <a:pt x="16560013" y="304800"/>
                </a:lnTo>
                <a:lnTo>
                  <a:pt x="16533851" y="292100"/>
                </a:lnTo>
                <a:lnTo>
                  <a:pt x="16255416" y="292100"/>
                </a:lnTo>
                <a:lnTo>
                  <a:pt x="16229254" y="304800"/>
                </a:lnTo>
                <a:lnTo>
                  <a:pt x="16205302" y="330200"/>
                </a:lnTo>
                <a:lnTo>
                  <a:pt x="16184385" y="342900"/>
                </a:lnTo>
                <a:lnTo>
                  <a:pt x="16153841" y="393700"/>
                </a:lnTo>
                <a:lnTo>
                  <a:pt x="16111258" y="558800"/>
                </a:lnTo>
                <a:lnTo>
                  <a:pt x="16109353" y="571500"/>
                </a:lnTo>
                <a:lnTo>
                  <a:pt x="16086493" y="571500"/>
                </a:lnTo>
                <a:lnTo>
                  <a:pt x="16046679" y="596900"/>
                </a:lnTo>
                <a:lnTo>
                  <a:pt x="16021698" y="596900"/>
                </a:lnTo>
                <a:lnTo>
                  <a:pt x="15979712" y="571500"/>
                </a:lnTo>
                <a:lnTo>
                  <a:pt x="15895727" y="520700"/>
                </a:lnTo>
                <a:lnTo>
                  <a:pt x="15870123" y="508000"/>
                </a:lnTo>
                <a:lnTo>
                  <a:pt x="15842793" y="495300"/>
                </a:lnTo>
                <a:lnTo>
                  <a:pt x="15785694" y="495300"/>
                </a:lnTo>
                <a:lnTo>
                  <a:pt x="15757525" y="508000"/>
                </a:lnTo>
                <a:lnTo>
                  <a:pt x="15730792" y="508000"/>
                </a:lnTo>
                <a:lnTo>
                  <a:pt x="15706128" y="533400"/>
                </a:lnTo>
                <a:lnTo>
                  <a:pt x="15684170" y="546100"/>
                </a:lnTo>
                <a:lnTo>
                  <a:pt x="15567013" y="660400"/>
                </a:lnTo>
                <a:lnTo>
                  <a:pt x="15533929" y="711200"/>
                </a:lnTo>
                <a:lnTo>
                  <a:pt x="15517952" y="762000"/>
                </a:lnTo>
                <a:lnTo>
                  <a:pt x="15517102" y="800100"/>
                </a:lnTo>
                <a:lnTo>
                  <a:pt x="15521026" y="825500"/>
                </a:lnTo>
                <a:lnTo>
                  <a:pt x="15529598" y="850900"/>
                </a:lnTo>
                <a:lnTo>
                  <a:pt x="15542641" y="876300"/>
                </a:lnTo>
                <a:lnTo>
                  <a:pt x="15619502" y="1003300"/>
                </a:lnTo>
                <a:lnTo>
                  <a:pt x="15619819" y="1003300"/>
                </a:lnTo>
                <a:lnTo>
                  <a:pt x="15610853" y="1028700"/>
                </a:lnTo>
                <a:lnTo>
                  <a:pt x="15602357" y="1041400"/>
                </a:lnTo>
                <a:lnTo>
                  <a:pt x="15594343" y="1066800"/>
                </a:lnTo>
                <a:lnTo>
                  <a:pt x="15586863" y="1092200"/>
                </a:lnTo>
                <a:lnTo>
                  <a:pt x="15583815" y="1092200"/>
                </a:lnTo>
                <a:lnTo>
                  <a:pt x="15439416" y="1130300"/>
                </a:lnTo>
                <a:lnTo>
                  <a:pt x="15412073" y="1130300"/>
                </a:lnTo>
                <a:lnTo>
                  <a:pt x="15386698" y="1143000"/>
                </a:lnTo>
                <a:lnTo>
                  <a:pt x="15363863" y="1168400"/>
                </a:lnTo>
                <a:lnTo>
                  <a:pt x="15344153" y="1181100"/>
                </a:lnTo>
                <a:lnTo>
                  <a:pt x="15328253" y="1206500"/>
                </a:lnTo>
                <a:lnTo>
                  <a:pt x="15316619" y="1231900"/>
                </a:lnTo>
                <a:lnTo>
                  <a:pt x="15309469" y="1257300"/>
                </a:lnTo>
                <a:lnTo>
                  <a:pt x="15307031" y="1295400"/>
                </a:lnTo>
                <a:lnTo>
                  <a:pt x="15307031" y="1473200"/>
                </a:lnTo>
                <a:lnTo>
                  <a:pt x="15308885" y="1498600"/>
                </a:lnTo>
                <a:lnTo>
                  <a:pt x="15314308" y="1511300"/>
                </a:lnTo>
                <a:lnTo>
                  <a:pt x="15323147" y="1536700"/>
                </a:lnTo>
                <a:lnTo>
                  <a:pt x="15335212" y="1549400"/>
                </a:lnTo>
                <a:lnTo>
                  <a:pt x="15350185" y="1574800"/>
                </a:lnTo>
                <a:lnTo>
                  <a:pt x="15367534" y="1587500"/>
                </a:lnTo>
                <a:lnTo>
                  <a:pt x="15386800" y="1587500"/>
                </a:lnTo>
                <a:lnTo>
                  <a:pt x="15407564" y="1600200"/>
                </a:lnTo>
                <a:lnTo>
                  <a:pt x="15555659" y="1638300"/>
                </a:lnTo>
                <a:lnTo>
                  <a:pt x="15569172" y="1638300"/>
                </a:lnTo>
                <a:lnTo>
                  <a:pt x="15580805" y="1651000"/>
                </a:lnTo>
                <a:lnTo>
                  <a:pt x="15590114" y="1651000"/>
                </a:lnTo>
                <a:lnTo>
                  <a:pt x="15596616" y="1663700"/>
                </a:lnTo>
                <a:lnTo>
                  <a:pt x="15604008" y="1689100"/>
                </a:lnTo>
                <a:lnTo>
                  <a:pt x="15611907" y="1714500"/>
                </a:lnTo>
                <a:lnTo>
                  <a:pt x="15620302" y="1727200"/>
                </a:lnTo>
                <a:lnTo>
                  <a:pt x="15629154" y="1752600"/>
                </a:lnTo>
                <a:lnTo>
                  <a:pt x="15633713" y="1765300"/>
                </a:lnTo>
                <a:lnTo>
                  <a:pt x="15634716" y="1778000"/>
                </a:lnTo>
                <a:lnTo>
                  <a:pt x="15632189" y="1790700"/>
                </a:lnTo>
                <a:lnTo>
                  <a:pt x="15626169" y="1803400"/>
                </a:lnTo>
                <a:lnTo>
                  <a:pt x="15545867" y="1930400"/>
                </a:lnTo>
                <a:lnTo>
                  <a:pt x="15535961" y="1955800"/>
                </a:lnTo>
                <a:lnTo>
                  <a:pt x="15529446" y="1968500"/>
                </a:lnTo>
                <a:lnTo>
                  <a:pt x="15526461" y="1993900"/>
                </a:lnTo>
                <a:lnTo>
                  <a:pt x="15527109" y="2019300"/>
                </a:lnTo>
                <a:lnTo>
                  <a:pt x="15531440" y="2032000"/>
                </a:lnTo>
                <a:lnTo>
                  <a:pt x="15539238" y="2057400"/>
                </a:lnTo>
                <a:lnTo>
                  <a:pt x="15550287" y="2082800"/>
                </a:lnTo>
                <a:lnTo>
                  <a:pt x="15564358" y="2095500"/>
                </a:lnTo>
                <a:lnTo>
                  <a:pt x="15686799" y="2209800"/>
                </a:lnTo>
                <a:lnTo>
                  <a:pt x="15703487" y="2235200"/>
                </a:lnTo>
                <a:lnTo>
                  <a:pt x="15722207" y="2235200"/>
                </a:lnTo>
                <a:lnTo>
                  <a:pt x="15742514" y="2247900"/>
                </a:lnTo>
                <a:lnTo>
                  <a:pt x="15828023" y="2247900"/>
                </a:lnTo>
                <a:lnTo>
                  <a:pt x="15847479" y="2235200"/>
                </a:lnTo>
                <a:lnTo>
                  <a:pt x="15933585" y="2184400"/>
                </a:lnTo>
                <a:lnTo>
                  <a:pt x="15976651" y="2159000"/>
                </a:lnTo>
                <a:lnTo>
                  <a:pt x="15989745" y="2146300"/>
                </a:lnTo>
                <a:lnTo>
                  <a:pt x="16031642" y="2146300"/>
                </a:lnTo>
                <a:lnTo>
                  <a:pt x="16070466" y="2171700"/>
                </a:lnTo>
                <a:lnTo>
                  <a:pt x="16090240" y="2171700"/>
                </a:lnTo>
                <a:lnTo>
                  <a:pt x="16110153" y="2184400"/>
                </a:lnTo>
                <a:lnTo>
                  <a:pt x="16123069" y="2184400"/>
                </a:lnTo>
                <a:lnTo>
                  <a:pt x="16133763" y="2197100"/>
                </a:lnTo>
                <a:lnTo>
                  <a:pt x="16141815" y="2209800"/>
                </a:lnTo>
                <a:lnTo>
                  <a:pt x="16146818" y="2222500"/>
                </a:lnTo>
                <a:lnTo>
                  <a:pt x="16181362" y="2374900"/>
                </a:lnTo>
                <a:lnTo>
                  <a:pt x="16188106" y="2387600"/>
                </a:lnTo>
                <a:lnTo>
                  <a:pt x="16198177" y="2413000"/>
                </a:lnTo>
                <a:lnTo>
                  <a:pt x="16211309" y="2425700"/>
                </a:lnTo>
                <a:lnTo>
                  <a:pt x="16227197" y="2451100"/>
                </a:lnTo>
                <a:lnTo>
                  <a:pt x="16245383" y="2451100"/>
                </a:lnTo>
                <a:lnTo>
                  <a:pt x="16265259" y="2463800"/>
                </a:lnTo>
                <a:lnTo>
                  <a:pt x="16286315" y="2476500"/>
                </a:lnTo>
                <a:lnTo>
                  <a:pt x="16502952" y="2476500"/>
                </a:lnTo>
                <a:lnTo>
                  <a:pt x="16524008" y="2463800"/>
                </a:lnTo>
                <a:lnTo>
                  <a:pt x="16543884" y="2451100"/>
                </a:lnTo>
                <a:lnTo>
                  <a:pt x="16562096" y="2451100"/>
                </a:lnTo>
                <a:lnTo>
                  <a:pt x="16577971" y="2425700"/>
                </a:lnTo>
                <a:lnTo>
                  <a:pt x="16591090" y="2413000"/>
                </a:lnTo>
                <a:lnTo>
                  <a:pt x="16596119" y="2400300"/>
                </a:lnTo>
                <a:lnTo>
                  <a:pt x="16601161" y="2387600"/>
                </a:lnTo>
                <a:lnTo>
                  <a:pt x="16607905" y="2374900"/>
                </a:lnTo>
                <a:lnTo>
                  <a:pt x="16642474" y="2222500"/>
                </a:lnTo>
                <a:lnTo>
                  <a:pt x="16647478" y="2209800"/>
                </a:lnTo>
                <a:lnTo>
                  <a:pt x="16655530" y="2197100"/>
                </a:lnTo>
                <a:lnTo>
                  <a:pt x="16666210" y="2184400"/>
                </a:lnTo>
                <a:lnTo>
                  <a:pt x="16679126" y="2184400"/>
                </a:lnTo>
                <a:lnTo>
                  <a:pt x="16699040" y="2171700"/>
                </a:lnTo>
                <a:lnTo>
                  <a:pt x="16718801" y="2171700"/>
                </a:lnTo>
                <a:lnTo>
                  <a:pt x="16757612" y="2146300"/>
                </a:lnTo>
                <a:lnTo>
                  <a:pt x="16799522" y="2146300"/>
                </a:lnTo>
                <a:lnTo>
                  <a:pt x="16812616" y="2159000"/>
                </a:lnTo>
                <a:lnTo>
                  <a:pt x="16941813" y="2235200"/>
                </a:lnTo>
                <a:lnTo>
                  <a:pt x="16961244" y="2247900"/>
                </a:lnTo>
                <a:lnTo>
                  <a:pt x="17046753" y="2247900"/>
                </a:lnTo>
                <a:lnTo>
                  <a:pt x="17067048" y="2235200"/>
                </a:lnTo>
                <a:lnTo>
                  <a:pt x="17085780" y="2235200"/>
                </a:lnTo>
                <a:lnTo>
                  <a:pt x="17102481" y="2209800"/>
                </a:lnTo>
                <a:lnTo>
                  <a:pt x="17129684" y="2184400"/>
                </a:lnTo>
                <a:lnTo>
                  <a:pt x="17224883" y="2095500"/>
                </a:lnTo>
                <a:lnTo>
                  <a:pt x="17238968" y="2082800"/>
                </a:lnTo>
                <a:lnTo>
                  <a:pt x="17250029" y="2057400"/>
                </a:lnTo>
                <a:lnTo>
                  <a:pt x="17257840" y="2032000"/>
                </a:lnTo>
                <a:lnTo>
                  <a:pt x="17262158" y="2019300"/>
                </a:lnTo>
                <a:lnTo>
                  <a:pt x="17262806" y="1993900"/>
                </a:lnTo>
                <a:lnTo>
                  <a:pt x="17259821" y="1968500"/>
                </a:lnTo>
                <a:lnTo>
                  <a:pt x="17253319" y="1955800"/>
                </a:lnTo>
                <a:lnTo>
                  <a:pt x="17243400" y="1930400"/>
                </a:lnTo>
                <a:lnTo>
                  <a:pt x="17198023" y="1854200"/>
                </a:lnTo>
                <a:lnTo>
                  <a:pt x="17723015" y="1854200"/>
                </a:lnTo>
                <a:lnTo>
                  <a:pt x="17734725" y="1879600"/>
                </a:lnTo>
                <a:lnTo>
                  <a:pt x="17750105" y="1892300"/>
                </a:lnTo>
                <a:lnTo>
                  <a:pt x="17818075" y="1892300"/>
                </a:lnTo>
                <a:lnTo>
                  <a:pt x="17841976" y="1879600"/>
                </a:lnTo>
                <a:lnTo>
                  <a:pt x="17858093" y="1854200"/>
                </a:lnTo>
                <a:lnTo>
                  <a:pt x="17863998" y="1828800"/>
                </a:lnTo>
                <a:lnTo>
                  <a:pt x="17858093" y="1790700"/>
                </a:lnTo>
                <a:lnTo>
                  <a:pt x="17841976" y="1765300"/>
                </a:lnTo>
                <a:lnTo>
                  <a:pt x="17818075" y="1752600"/>
                </a:lnTo>
                <a:lnTo>
                  <a:pt x="17750105" y="1752600"/>
                </a:lnTo>
                <a:lnTo>
                  <a:pt x="17734725" y="1765300"/>
                </a:lnTo>
                <a:lnTo>
                  <a:pt x="17723015" y="1790700"/>
                </a:lnTo>
                <a:lnTo>
                  <a:pt x="17116806" y="1790700"/>
                </a:lnTo>
                <a:lnTo>
                  <a:pt x="17105237" y="1803400"/>
                </a:lnTo>
                <a:lnTo>
                  <a:pt x="17097426" y="1803400"/>
                </a:lnTo>
                <a:lnTo>
                  <a:pt x="17094569" y="1828800"/>
                </a:lnTo>
                <a:lnTo>
                  <a:pt x="17095369" y="1828800"/>
                </a:lnTo>
                <a:lnTo>
                  <a:pt x="17097680" y="1841500"/>
                </a:lnTo>
                <a:lnTo>
                  <a:pt x="17101312" y="1841500"/>
                </a:lnTo>
                <a:lnTo>
                  <a:pt x="17106113" y="1854200"/>
                </a:lnTo>
                <a:lnTo>
                  <a:pt x="17181538" y="1968500"/>
                </a:lnTo>
                <a:lnTo>
                  <a:pt x="17188879" y="1993900"/>
                </a:lnTo>
                <a:lnTo>
                  <a:pt x="17184624" y="2032000"/>
                </a:lnTo>
                <a:lnTo>
                  <a:pt x="17050944" y="2159000"/>
                </a:lnTo>
                <a:lnTo>
                  <a:pt x="17017022" y="2184400"/>
                </a:lnTo>
                <a:lnTo>
                  <a:pt x="16998226" y="2184400"/>
                </a:lnTo>
                <a:lnTo>
                  <a:pt x="16980256" y="2171700"/>
                </a:lnTo>
                <a:lnTo>
                  <a:pt x="16937203" y="2146300"/>
                </a:lnTo>
                <a:lnTo>
                  <a:pt x="16851084" y="2095500"/>
                </a:lnTo>
                <a:lnTo>
                  <a:pt x="16821328" y="2082800"/>
                </a:lnTo>
                <a:lnTo>
                  <a:pt x="16789680" y="2070100"/>
                </a:lnTo>
                <a:lnTo>
                  <a:pt x="16757549" y="2070100"/>
                </a:lnTo>
                <a:lnTo>
                  <a:pt x="16726357" y="2082800"/>
                </a:lnTo>
                <a:lnTo>
                  <a:pt x="16708768" y="2095500"/>
                </a:lnTo>
                <a:lnTo>
                  <a:pt x="16690899" y="2095500"/>
                </a:lnTo>
                <a:lnTo>
                  <a:pt x="16654641" y="2120900"/>
                </a:lnTo>
                <a:lnTo>
                  <a:pt x="16625367" y="2133600"/>
                </a:lnTo>
                <a:lnTo>
                  <a:pt x="16601123" y="2146300"/>
                </a:lnTo>
                <a:lnTo>
                  <a:pt x="16582847" y="2171700"/>
                </a:lnTo>
                <a:lnTo>
                  <a:pt x="16571494" y="2209800"/>
                </a:lnTo>
                <a:lnTo>
                  <a:pt x="16536950" y="2362200"/>
                </a:lnTo>
                <a:lnTo>
                  <a:pt x="16529444" y="2374900"/>
                </a:lnTo>
                <a:lnTo>
                  <a:pt x="16516820" y="2387600"/>
                </a:lnTo>
                <a:lnTo>
                  <a:pt x="16500336" y="2400300"/>
                </a:lnTo>
                <a:lnTo>
                  <a:pt x="16288919" y="2400300"/>
                </a:lnTo>
                <a:lnTo>
                  <a:pt x="16272434" y="2387600"/>
                </a:lnTo>
                <a:lnTo>
                  <a:pt x="16259823" y="2374900"/>
                </a:lnTo>
                <a:lnTo>
                  <a:pt x="16252305" y="2362200"/>
                </a:lnTo>
                <a:lnTo>
                  <a:pt x="16217761" y="2209800"/>
                </a:lnTo>
                <a:lnTo>
                  <a:pt x="16206407" y="2171700"/>
                </a:lnTo>
                <a:lnTo>
                  <a:pt x="16188144" y="2146300"/>
                </a:lnTo>
                <a:lnTo>
                  <a:pt x="16163900" y="2133600"/>
                </a:lnTo>
                <a:lnTo>
                  <a:pt x="16134626" y="2120900"/>
                </a:lnTo>
                <a:lnTo>
                  <a:pt x="16098368" y="2095500"/>
                </a:lnTo>
                <a:lnTo>
                  <a:pt x="16080512" y="2095500"/>
                </a:lnTo>
                <a:lnTo>
                  <a:pt x="16062909" y="2082800"/>
                </a:lnTo>
                <a:lnTo>
                  <a:pt x="16031731" y="2070100"/>
                </a:lnTo>
                <a:lnTo>
                  <a:pt x="15999600" y="2070100"/>
                </a:lnTo>
                <a:lnTo>
                  <a:pt x="15967939" y="2082800"/>
                </a:lnTo>
                <a:lnTo>
                  <a:pt x="15938183" y="2095500"/>
                </a:lnTo>
                <a:lnTo>
                  <a:pt x="15809011" y="2171700"/>
                </a:lnTo>
                <a:lnTo>
                  <a:pt x="15791041" y="2184400"/>
                </a:lnTo>
                <a:lnTo>
                  <a:pt x="15772245" y="2184400"/>
                </a:lnTo>
                <a:lnTo>
                  <a:pt x="15738310" y="2159000"/>
                </a:lnTo>
                <a:lnTo>
                  <a:pt x="15615882" y="2044700"/>
                </a:lnTo>
                <a:lnTo>
                  <a:pt x="15599423" y="2006600"/>
                </a:lnTo>
                <a:lnTo>
                  <a:pt x="15600401" y="1993900"/>
                </a:lnTo>
                <a:lnTo>
                  <a:pt x="15607741" y="1968500"/>
                </a:lnTo>
                <a:lnTo>
                  <a:pt x="15688044" y="1841500"/>
                </a:lnTo>
                <a:lnTo>
                  <a:pt x="15701734" y="1816100"/>
                </a:lnTo>
                <a:lnTo>
                  <a:pt x="15707500" y="1778000"/>
                </a:lnTo>
                <a:lnTo>
                  <a:pt x="15705265" y="1752600"/>
                </a:lnTo>
                <a:lnTo>
                  <a:pt x="15694965" y="1714500"/>
                </a:lnTo>
                <a:lnTo>
                  <a:pt x="15686875" y="1701800"/>
                </a:lnTo>
                <a:lnTo>
                  <a:pt x="15679204" y="1676400"/>
                </a:lnTo>
                <a:lnTo>
                  <a:pt x="15671991" y="1663700"/>
                </a:lnTo>
                <a:lnTo>
                  <a:pt x="15665234" y="1651000"/>
                </a:lnTo>
                <a:lnTo>
                  <a:pt x="15650477" y="1612900"/>
                </a:lnTo>
                <a:lnTo>
                  <a:pt x="15629344" y="1587500"/>
                </a:lnTo>
                <a:lnTo>
                  <a:pt x="15602903" y="1574800"/>
                </a:lnTo>
                <a:lnTo>
                  <a:pt x="15572220" y="1562100"/>
                </a:lnTo>
                <a:lnTo>
                  <a:pt x="15424125" y="1524000"/>
                </a:lnTo>
                <a:lnTo>
                  <a:pt x="15406231" y="1524000"/>
                </a:lnTo>
                <a:lnTo>
                  <a:pt x="15392248" y="1511300"/>
                </a:lnTo>
                <a:lnTo>
                  <a:pt x="15383142" y="1485900"/>
                </a:lnTo>
                <a:lnTo>
                  <a:pt x="15379891" y="1473200"/>
                </a:lnTo>
                <a:lnTo>
                  <a:pt x="15379891" y="1422400"/>
                </a:lnTo>
                <a:lnTo>
                  <a:pt x="15380157" y="1371600"/>
                </a:lnTo>
                <a:lnTo>
                  <a:pt x="15379891" y="1371600"/>
                </a:lnTo>
                <a:lnTo>
                  <a:pt x="15379891" y="1295400"/>
                </a:lnTo>
                <a:lnTo>
                  <a:pt x="15381288" y="1270000"/>
                </a:lnTo>
                <a:lnTo>
                  <a:pt x="15401227" y="1231900"/>
                </a:lnTo>
                <a:lnTo>
                  <a:pt x="15425674" y="1206500"/>
                </a:lnTo>
                <a:lnTo>
                  <a:pt x="15440254" y="1206500"/>
                </a:lnTo>
                <a:lnTo>
                  <a:pt x="15455964" y="1193800"/>
                </a:lnTo>
                <a:lnTo>
                  <a:pt x="15597670" y="1168400"/>
                </a:lnTo>
                <a:lnTo>
                  <a:pt x="15633180" y="1143000"/>
                </a:lnTo>
                <a:lnTo>
                  <a:pt x="15655481" y="1104900"/>
                </a:lnTo>
                <a:lnTo>
                  <a:pt x="15662326" y="1092200"/>
                </a:lnTo>
                <a:lnTo>
                  <a:pt x="15669654" y="1079500"/>
                </a:lnTo>
                <a:lnTo>
                  <a:pt x="15677426" y="1054100"/>
                </a:lnTo>
                <a:lnTo>
                  <a:pt x="15685618" y="1041400"/>
                </a:lnTo>
                <a:lnTo>
                  <a:pt x="15692044" y="1016000"/>
                </a:lnTo>
                <a:lnTo>
                  <a:pt x="15693441" y="1003300"/>
                </a:lnTo>
                <a:lnTo>
                  <a:pt x="15689860" y="977900"/>
                </a:lnTo>
                <a:lnTo>
                  <a:pt x="15681363" y="965200"/>
                </a:lnTo>
                <a:lnTo>
                  <a:pt x="15604528" y="838200"/>
                </a:lnTo>
                <a:lnTo>
                  <a:pt x="15597023" y="825500"/>
                </a:lnTo>
                <a:lnTo>
                  <a:pt x="15592095" y="812800"/>
                </a:lnTo>
                <a:lnTo>
                  <a:pt x="15589834" y="787400"/>
                </a:lnTo>
                <a:lnTo>
                  <a:pt x="15590330" y="774700"/>
                </a:lnTo>
                <a:lnTo>
                  <a:pt x="15593606" y="762000"/>
                </a:lnTo>
                <a:lnTo>
                  <a:pt x="15599512" y="736600"/>
                </a:lnTo>
                <a:lnTo>
                  <a:pt x="15607868" y="723900"/>
                </a:lnTo>
                <a:lnTo>
                  <a:pt x="15618524" y="711200"/>
                </a:lnTo>
                <a:lnTo>
                  <a:pt x="15735681" y="596900"/>
                </a:lnTo>
                <a:lnTo>
                  <a:pt x="15748305" y="584200"/>
                </a:lnTo>
                <a:lnTo>
                  <a:pt x="15762478" y="584200"/>
                </a:lnTo>
                <a:lnTo>
                  <a:pt x="15777833" y="571500"/>
                </a:lnTo>
                <a:lnTo>
                  <a:pt x="15842552" y="571500"/>
                </a:lnTo>
                <a:lnTo>
                  <a:pt x="15857271" y="584200"/>
                </a:lnTo>
                <a:lnTo>
                  <a:pt x="15980893" y="660400"/>
                </a:lnTo>
                <a:lnTo>
                  <a:pt x="15999384" y="673100"/>
                </a:lnTo>
                <a:lnTo>
                  <a:pt x="16039033" y="673100"/>
                </a:lnTo>
                <a:lnTo>
                  <a:pt x="16058439" y="660400"/>
                </a:lnTo>
                <a:lnTo>
                  <a:pt x="16076283" y="660400"/>
                </a:lnTo>
                <a:lnTo>
                  <a:pt x="16094380" y="647700"/>
                </a:lnTo>
                <a:lnTo>
                  <a:pt x="16112693" y="647700"/>
                </a:lnTo>
                <a:lnTo>
                  <a:pt x="16149346" y="622300"/>
                </a:lnTo>
                <a:lnTo>
                  <a:pt x="16164421" y="609600"/>
                </a:lnTo>
                <a:lnTo>
                  <a:pt x="16175787" y="596900"/>
                </a:lnTo>
                <a:lnTo>
                  <a:pt x="16182836" y="571500"/>
                </a:lnTo>
                <a:lnTo>
                  <a:pt x="16215906" y="431800"/>
                </a:lnTo>
                <a:lnTo>
                  <a:pt x="16221012" y="419100"/>
                </a:lnTo>
                <a:lnTo>
                  <a:pt x="16228632" y="406400"/>
                </a:lnTo>
                <a:lnTo>
                  <a:pt x="16238563" y="393700"/>
                </a:lnTo>
                <a:lnTo>
                  <a:pt x="16250590" y="381000"/>
                </a:lnTo>
                <a:lnTo>
                  <a:pt x="16264357" y="368300"/>
                </a:lnTo>
                <a:lnTo>
                  <a:pt x="16279394" y="368300"/>
                </a:lnTo>
                <a:lnTo>
                  <a:pt x="16295332" y="355600"/>
                </a:lnTo>
                <a:lnTo>
                  <a:pt x="16493935" y="355600"/>
                </a:lnTo>
                <a:lnTo>
                  <a:pt x="16509873" y="368300"/>
                </a:lnTo>
                <a:lnTo>
                  <a:pt x="16524910" y="368300"/>
                </a:lnTo>
                <a:lnTo>
                  <a:pt x="16560622" y="406400"/>
                </a:lnTo>
                <a:lnTo>
                  <a:pt x="16606419" y="571500"/>
                </a:lnTo>
                <a:lnTo>
                  <a:pt x="16613366" y="596900"/>
                </a:lnTo>
                <a:lnTo>
                  <a:pt x="16624503" y="609600"/>
                </a:lnTo>
                <a:lnTo>
                  <a:pt x="16639274" y="622300"/>
                </a:lnTo>
                <a:lnTo>
                  <a:pt x="16657104" y="635000"/>
                </a:lnTo>
                <a:lnTo>
                  <a:pt x="17767173" y="635000"/>
                </a:lnTo>
                <a:lnTo>
                  <a:pt x="17778895" y="647700"/>
                </a:lnTo>
                <a:lnTo>
                  <a:pt x="17794262" y="660400"/>
                </a:lnTo>
                <a:lnTo>
                  <a:pt x="17812538" y="673100"/>
                </a:lnTo>
                <a:lnTo>
                  <a:pt x="17862207" y="673100"/>
                </a:lnTo>
                <a:lnTo>
                  <a:pt x="17886109" y="660400"/>
                </a:lnTo>
                <a:lnTo>
                  <a:pt x="17902225" y="635000"/>
                </a:lnTo>
                <a:lnTo>
                  <a:pt x="17908143" y="596900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47870"/>
            <a:ext cx="4710731" cy="3219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91101" y="8764387"/>
            <a:ext cx="10795" cy="62865"/>
          </a:xfrm>
          <a:custGeom>
            <a:avLst/>
            <a:gdLst/>
            <a:ahLst/>
            <a:cxnLst/>
            <a:rect l="l" t="t" r="r" b="b"/>
            <a:pathLst>
              <a:path w="10795" h="62865">
                <a:moveTo>
                  <a:pt x="10178" y="0"/>
                </a:moveTo>
                <a:lnTo>
                  <a:pt x="0" y="27255"/>
                </a:lnTo>
                <a:lnTo>
                  <a:pt x="887" y="51126"/>
                </a:lnTo>
              </a:path>
              <a:path w="10795" h="62865">
                <a:moveTo>
                  <a:pt x="944" y="52653"/>
                </a:moveTo>
                <a:lnTo>
                  <a:pt x="4985" y="62706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34298" y="8841068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90">
                <a:moveTo>
                  <a:pt x="0" y="122823"/>
                </a:moveTo>
                <a:lnTo>
                  <a:pt x="109752" y="15639"/>
                </a:lnTo>
                <a:lnTo>
                  <a:pt x="121463" y="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01294" y="8707734"/>
            <a:ext cx="124102" cy="647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596870" y="8725765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8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3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1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8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5"/>
                </a:lnTo>
                <a:lnTo>
                  <a:pt x="262821" y="16025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5"/>
                </a:lnTo>
                <a:lnTo>
                  <a:pt x="272653" y="16025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482" y="283760"/>
            <a:ext cx="16687034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2946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990" y="2033997"/>
            <a:ext cx="17010018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0C21-5721-4FCA-26E2-0B92E43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275" y="4276837"/>
            <a:ext cx="9042293" cy="173893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>
                <a:solidFill>
                  <a:srgbClr val="632423"/>
                </a:solidFill>
                <a:ea typeface="Verdana"/>
              </a:rPr>
              <a:t>SOLID PRINCIPLES</a:t>
            </a:r>
            <a:br>
              <a:rPr lang="en-US" b="1" dirty="0">
                <a:solidFill>
                  <a:srgbClr val="632423"/>
                </a:solidFill>
                <a:ea typeface="Verdana"/>
              </a:rPr>
            </a:br>
            <a:r>
              <a:rPr lang="en-US" sz="4800" b="1">
                <a:solidFill>
                  <a:srgbClr val="632423"/>
                </a:solidFill>
                <a:ea typeface="Verdana"/>
              </a:rPr>
              <a:t>Assignment</a:t>
            </a:r>
            <a:endParaRPr lang="en-US" sz="4800" b="1" dirty="0">
              <a:solidFill>
                <a:srgbClr val="632423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536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315" y="2560614"/>
            <a:ext cx="15125699" cy="51625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8"/>
            <a:ext cx="9285605" cy="1311275"/>
          </a:xfrm>
          <a:custGeom>
            <a:avLst/>
            <a:gdLst/>
            <a:ahLst/>
            <a:cxnLst/>
            <a:rect l="l" t="t" r="r" b="b"/>
            <a:pathLst>
              <a:path w="9285605" h="1311275">
                <a:moveTo>
                  <a:pt x="8957463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8957463" y="0"/>
                </a:lnTo>
                <a:lnTo>
                  <a:pt x="9005903" y="3554"/>
                </a:lnTo>
                <a:lnTo>
                  <a:pt x="9052135" y="13878"/>
                </a:lnTo>
                <a:lnTo>
                  <a:pt x="9095654" y="30466"/>
                </a:lnTo>
                <a:lnTo>
                  <a:pt x="9135952" y="52810"/>
                </a:lnTo>
                <a:lnTo>
                  <a:pt x="9172522" y="80403"/>
                </a:lnTo>
                <a:lnTo>
                  <a:pt x="9204857" y="112738"/>
                </a:lnTo>
                <a:lnTo>
                  <a:pt x="9232450" y="149308"/>
                </a:lnTo>
                <a:lnTo>
                  <a:pt x="9254794" y="189605"/>
                </a:lnTo>
                <a:lnTo>
                  <a:pt x="9271381" y="233124"/>
                </a:lnTo>
                <a:lnTo>
                  <a:pt x="9281706" y="279357"/>
                </a:lnTo>
                <a:lnTo>
                  <a:pt x="9285260" y="327796"/>
                </a:lnTo>
                <a:lnTo>
                  <a:pt x="9285260" y="983390"/>
                </a:lnTo>
                <a:lnTo>
                  <a:pt x="9281706" y="1031829"/>
                </a:lnTo>
                <a:lnTo>
                  <a:pt x="9271381" y="1078062"/>
                </a:lnTo>
                <a:lnTo>
                  <a:pt x="9254794" y="1121581"/>
                </a:lnTo>
                <a:lnTo>
                  <a:pt x="9232450" y="1161879"/>
                </a:lnTo>
                <a:lnTo>
                  <a:pt x="9204857" y="1198449"/>
                </a:lnTo>
                <a:lnTo>
                  <a:pt x="9172522" y="1230784"/>
                </a:lnTo>
                <a:lnTo>
                  <a:pt x="9135952" y="1258377"/>
                </a:lnTo>
                <a:lnTo>
                  <a:pt x="9095654" y="1280721"/>
                </a:lnTo>
                <a:lnTo>
                  <a:pt x="9052135" y="1297308"/>
                </a:lnTo>
                <a:lnTo>
                  <a:pt x="9005903" y="1307633"/>
                </a:lnTo>
                <a:lnTo>
                  <a:pt x="8957463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865060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5" dirty="0">
                <a:latin typeface="Trebuchet MS"/>
                <a:cs typeface="Trebuchet MS"/>
              </a:rPr>
              <a:t>Open</a:t>
            </a:r>
            <a:r>
              <a:rPr spc="-155" dirty="0">
                <a:latin typeface="Trebuchet MS"/>
                <a:cs typeface="Trebuchet MS"/>
              </a:rPr>
              <a:t> </a:t>
            </a:r>
            <a:r>
              <a:rPr spc="370" dirty="0">
                <a:latin typeface="Trebuchet MS"/>
                <a:cs typeface="Trebuchet MS"/>
              </a:rPr>
              <a:t>Closed</a:t>
            </a:r>
            <a:r>
              <a:rPr spc="-15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14" name="object 14"/>
          <p:cNvSpPr/>
          <p:nvPr/>
        </p:nvSpPr>
        <p:spPr>
          <a:xfrm>
            <a:off x="483070" y="175598"/>
            <a:ext cx="9285605" cy="1311275"/>
          </a:xfrm>
          <a:custGeom>
            <a:avLst/>
            <a:gdLst/>
            <a:ahLst/>
            <a:cxnLst/>
            <a:rect l="l" t="t" r="r" b="b"/>
            <a:pathLst>
              <a:path w="9285605" h="1311275">
                <a:moveTo>
                  <a:pt x="8957463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8957463" y="0"/>
                </a:lnTo>
                <a:lnTo>
                  <a:pt x="9005903" y="3554"/>
                </a:lnTo>
                <a:lnTo>
                  <a:pt x="9052135" y="13878"/>
                </a:lnTo>
                <a:lnTo>
                  <a:pt x="9095654" y="30466"/>
                </a:lnTo>
                <a:lnTo>
                  <a:pt x="9135952" y="52810"/>
                </a:lnTo>
                <a:lnTo>
                  <a:pt x="9172522" y="80403"/>
                </a:lnTo>
                <a:lnTo>
                  <a:pt x="9204857" y="112738"/>
                </a:lnTo>
                <a:lnTo>
                  <a:pt x="9232450" y="149308"/>
                </a:lnTo>
                <a:lnTo>
                  <a:pt x="9254794" y="189605"/>
                </a:lnTo>
                <a:lnTo>
                  <a:pt x="9271381" y="233124"/>
                </a:lnTo>
                <a:lnTo>
                  <a:pt x="9281706" y="279357"/>
                </a:lnTo>
                <a:lnTo>
                  <a:pt x="9285260" y="327796"/>
                </a:lnTo>
                <a:lnTo>
                  <a:pt x="9285260" y="983390"/>
                </a:lnTo>
                <a:lnTo>
                  <a:pt x="9281706" y="1031829"/>
                </a:lnTo>
                <a:lnTo>
                  <a:pt x="9271381" y="1078062"/>
                </a:lnTo>
                <a:lnTo>
                  <a:pt x="9254794" y="1121581"/>
                </a:lnTo>
                <a:lnTo>
                  <a:pt x="9232450" y="1161879"/>
                </a:lnTo>
                <a:lnTo>
                  <a:pt x="9204857" y="1198449"/>
                </a:lnTo>
                <a:lnTo>
                  <a:pt x="9172522" y="1230784"/>
                </a:lnTo>
                <a:lnTo>
                  <a:pt x="9135952" y="1258377"/>
                </a:lnTo>
                <a:lnTo>
                  <a:pt x="9095654" y="1280721"/>
                </a:lnTo>
                <a:lnTo>
                  <a:pt x="9052135" y="1297308"/>
                </a:lnTo>
                <a:lnTo>
                  <a:pt x="9005903" y="1307633"/>
                </a:lnTo>
                <a:lnTo>
                  <a:pt x="8957463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0482" y="283756"/>
            <a:ext cx="865060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5" dirty="0">
                <a:latin typeface="Trebuchet MS"/>
                <a:cs typeface="Trebuchet MS"/>
              </a:rPr>
              <a:t>Open</a:t>
            </a:r>
            <a:r>
              <a:rPr spc="-155" dirty="0">
                <a:latin typeface="Trebuchet MS"/>
                <a:cs typeface="Trebuchet MS"/>
              </a:rPr>
              <a:t> </a:t>
            </a:r>
            <a:r>
              <a:rPr spc="370" dirty="0">
                <a:latin typeface="Trebuchet MS"/>
                <a:cs typeface="Trebuchet MS"/>
              </a:rPr>
              <a:t>Closed</a:t>
            </a:r>
            <a:r>
              <a:rPr spc="-15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813F19-5373-518F-5284-03DEAB8B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068" y="1727118"/>
            <a:ext cx="6934218" cy="2171700"/>
          </a:xfrm>
          <a:prstGeom prst="rect">
            <a:avLst/>
          </a:prstGeom>
        </p:spPr>
      </p:pic>
      <p:pic>
        <p:nvPicPr>
          <p:cNvPr id="12" name="Picture 11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7A289A7-3CA9-60C7-FD1B-9EA2C532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01" y="4102368"/>
            <a:ext cx="12049125" cy="2943225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74395D6-84A2-8D47-9EF8-60910E82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39" y="7247967"/>
            <a:ext cx="7981950" cy="2619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A3F589-3FA4-9194-3483-93C316472408}"/>
              </a:ext>
            </a:extLst>
          </p:cNvPr>
          <p:cNvSpPr txBox="1"/>
          <p:nvPr/>
        </p:nvSpPr>
        <p:spPr>
          <a:xfrm>
            <a:off x="4126951" y="2579767"/>
            <a:ext cx="2967145" cy="476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User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E6EC5-B11D-38CC-A232-3498917C7A8C}"/>
              </a:ext>
            </a:extLst>
          </p:cNvPr>
          <p:cNvSpPr txBox="1"/>
          <p:nvPr/>
        </p:nvSpPr>
        <p:spPr>
          <a:xfrm>
            <a:off x="1440158" y="5207182"/>
            <a:ext cx="43921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Player which extends User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DC3AD-3931-BE58-37A1-7766160C5938}"/>
              </a:ext>
            </a:extLst>
          </p:cNvPr>
          <p:cNvSpPr txBox="1"/>
          <p:nvPr/>
        </p:nvSpPr>
        <p:spPr>
          <a:xfrm>
            <a:off x="772170" y="8324454"/>
            <a:ext cx="4837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Admin which also extends User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C138A85-4268-604D-BA15-DEFA68C9E577}"/>
              </a:ext>
            </a:extLst>
          </p:cNvPr>
          <p:cNvSpPr/>
          <p:nvPr/>
        </p:nvSpPr>
        <p:spPr>
          <a:xfrm>
            <a:off x="483070" y="175598"/>
            <a:ext cx="12266295" cy="1311275"/>
          </a:xfrm>
          <a:custGeom>
            <a:avLst/>
            <a:gdLst/>
            <a:ahLst/>
            <a:cxnLst/>
            <a:rect l="l" t="t" r="r" b="b"/>
            <a:pathLst>
              <a:path w="12266295" h="1311275">
                <a:moveTo>
                  <a:pt x="1193789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937896" y="0"/>
                </a:lnTo>
                <a:lnTo>
                  <a:pt x="11986335" y="3554"/>
                </a:lnTo>
                <a:lnTo>
                  <a:pt x="12032567" y="13878"/>
                </a:lnTo>
                <a:lnTo>
                  <a:pt x="12076086" y="30466"/>
                </a:lnTo>
                <a:lnTo>
                  <a:pt x="12116384" y="52810"/>
                </a:lnTo>
                <a:lnTo>
                  <a:pt x="12152954" y="80403"/>
                </a:lnTo>
                <a:lnTo>
                  <a:pt x="12185289" y="112738"/>
                </a:lnTo>
                <a:lnTo>
                  <a:pt x="12212882" y="149308"/>
                </a:lnTo>
                <a:lnTo>
                  <a:pt x="12235226" y="189605"/>
                </a:lnTo>
                <a:lnTo>
                  <a:pt x="12251813" y="233124"/>
                </a:lnTo>
                <a:lnTo>
                  <a:pt x="12262138" y="279357"/>
                </a:lnTo>
                <a:lnTo>
                  <a:pt x="12265692" y="327796"/>
                </a:lnTo>
                <a:lnTo>
                  <a:pt x="12265692" y="983390"/>
                </a:lnTo>
                <a:lnTo>
                  <a:pt x="12262138" y="1031829"/>
                </a:lnTo>
                <a:lnTo>
                  <a:pt x="12251813" y="1078062"/>
                </a:lnTo>
                <a:lnTo>
                  <a:pt x="12235226" y="1121581"/>
                </a:lnTo>
                <a:lnTo>
                  <a:pt x="12212882" y="1161879"/>
                </a:lnTo>
                <a:lnTo>
                  <a:pt x="12185289" y="1198449"/>
                </a:lnTo>
                <a:lnTo>
                  <a:pt x="12152954" y="1230784"/>
                </a:lnTo>
                <a:lnTo>
                  <a:pt x="12116384" y="1258377"/>
                </a:lnTo>
                <a:lnTo>
                  <a:pt x="12076086" y="1280721"/>
                </a:lnTo>
                <a:lnTo>
                  <a:pt x="12032567" y="1297308"/>
                </a:lnTo>
                <a:lnTo>
                  <a:pt x="11986335" y="1307633"/>
                </a:lnTo>
                <a:lnTo>
                  <a:pt x="1193789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A1C4BEB-B813-EC53-C797-0DCD4DED5042}"/>
              </a:ext>
            </a:extLst>
          </p:cNvPr>
          <p:cNvSpPr txBox="1">
            <a:spLocks/>
          </p:cNvSpPr>
          <p:nvPr/>
        </p:nvSpPr>
        <p:spPr>
          <a:xfrm>
            <a:off x="800482" y="283760"/>
            <a:ext cx="11631295" cy="101245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6500" b="0" i="0">
                <a:solidFill>
                  <a:srgbClr val="29463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kern="0" spc="70" dirty="0">
                <a:latin typeface="Trebuchet MS"/>
                <a:cs typeface="Trebuchet MS"/>
              </a:rPr>
              <a:t>Open Closed 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44B8-86B0-E18B-30A2-1E4916700948}"/>
              </a:ext>
            </a:extLst>
          </p:cNvPr>
          <p:cNvSpPr txBox="1"/>
          <p:nvPr/>
        </p:nvSpPr>
        <p:spPr>
          <a:xfrm>
            <a:off x="2844140" y="4024251"/>
            <a:ext cx="1261456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rebuchet MS"/>
                <a:ea typeface="+mn-lt"/>
                <a:cs typeface="+mn-lt"/>
              </a:rPr>
              <a:t>The Player class follows the Open/Closed Principle because it extends the User class without modifying its source code. It adds new attributes (</a:t>
            </a:r>
            <a:r>
              <a:rPr lang="en-US" sz="3200" b="1" err="1">
                <a:latin typeface="Trebuchet MS"/>
                <a:ea typeface="+mn-lt"/>
                <a:cs typeface="+mn-lt"/>
              </a:rPr>
              <a:t>xp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, gems, language) and methods(</a:t>
            </a:r>
            <a:r>
              <a:rPr lang="en-US" sz="3200" b="1" err="1">
                <a:latin typeface="Trebuchet MS"/>
                <a:ea typeface="+mn-lt"/>
                <a:cs typeface="+mn-lt"/>
              </a:rPr>
              <a:t>deleteLanguage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() for admin) related to user-specific functionality. This allows for extension without altering the existing User class.</a:t>
            </a:r>
          </a:p>
        </p:txBody>
      </p:sp>
    </p:spTree>
    <p:extLst>
      <p:ext uri="{BB962C8B-B14F-4D97-AF65-F5344CB8AC3E}">
        <p14:creationId xmlns:p14="http://schemas.microsoft.com/office/powerpoint/2010/main" val="22425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756" y="2154261"/>
            <a:ext cx="15125699" cy="6381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9"/>
            <a:ext cx="11666220" cy="1311275"/>
          </a:xfrm>
          <a:custGeom>
            <a:avLst/>
            <a:gdLst/>
            <a:ahLst/>
            <a:cxnLst/>
            <a:rect l="l" t="t" r="r" b="b"/>
            <a:pathLst>
              <a:path w="11666220" h="1311275">
                <a:moveTo>
                  <a:pt x="11337821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337821" y="0"/>
                </a:lnTo>
                <a:lnTo>
                  <a:pt x="11386260" y="3554"/>
                </a:lnTo>
                <a:lnTo>
                  <a:pt x="11432492" y="13878"/>
                </a:lnTo>
                <a:lnTo>
                  <a:pt x="11476011" y="30466"/>
                </a:lnTo>
                <a:lnTo>
                  <a:pt x="11516309" y="52810"/>
                </a:lnTo>
                <a:lnTo>
                  <a:pt x="11552879" y="80403"/>
                </a:lnTo>
                <a:lnTo>
                  <a:pt x="11585214" y="112738"/>
                </a:lnTo>
                <a:lnTo>
                  <a:pt x="11612807" y="149308"/>
                </a:lnTo>
                <a:lnTo>
                  <a:pt x="11635151" y="189605"/>
                </a:lnTo>
                <a:lnTo>
                  <a:pt x="11651738" y="233124"/>
                </a:lnTo>
                <a:lnTo>
                  <a:pt x="11662063" y="279357"/>
                </a:lnTo>
                <a:lnTo>
                  <a:pt x="11665617" y="327796"/>
                </a:lnTo>
                <a:lnTo>
                  <a:pt x="11665617" y="983390"/>
                </a:lnTo>
                <a:lnTo>
                  <a:pt x="11662063" y="1031829"/>
                </a:lnTo>
                <a:lnTo>
                  <a:pt x="11651738" y="1078062"/>
                </a:lnTo>
                <a:lnTo>
                  <a:pt x="11635151" y="1121581"/>
                </a:lnTo>
                <a:lnTo>
                  <a:pt x="11612807" y="1161879"/>
                </a:lnTo>
                <a:lnTo>
                  <a:pt x="11585214" y="1198449"/>
                </a:lnTo>
                <a:lnTo>
                  <a:pt x="11552879" y="1230784"/>
                </a:lnTo>
                <a:lnTo>
                  <a:pt x="11516309" y="1258377"/>
                </a:lnTo>
                <a:lnTo>
                  <a:pt x="11476011" y="1280721"/>
                </a:lnTo>
                <a:lnTo>
                  <a:pt x="11432492" y="1297308"/>
                </a:lnTo>
                <a:lnTo>
                  <a:pt x="11386260" y="1307633"/>
                </a:lnTo>
                <a:lnTo>
                  <a:pt x="11337821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59"/>
            <a:ext cx="110312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10" dirty="0">
                <a:latin typeface="Trebuchet MS"/>
                <a:cs typeface="Trebuchet MS"/>
              </a:rPr>
              <a:t>Liskov</a:t>
            </a:r>
            <a:r>
              <a:rPr spc="-145" dirty="0">
                <a:latin typeface="Trebuchet MS"/>
                <a:cs typeface="Trebuchet MS"/>
              </a:rPr>
              <a:t> </a:t>
            </a:r>
            <a:r>
              <a:rPr spc="160" dirty="0">
                <a:latin typeface="Trebuchet MS"/>
                <a:cs typeface="Trebuchet MS"/>
              </a:rPr>
              <a:t>Substitution</a:t>
            </a:r>
            <a:r>
              <a:rPr spc="-14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91101" y="876438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10178" y="0"/>
                </a:moveTo>
                <a:lnTo>
                  <a:pt x="0" y="27255"/>
                </a:lnTo>
                <a:lnTo>
                  <a:pt x="893" y="51283"/>
                </a:lnTo>
              </a:path>
              <a:path w="10795" h="64134">
                <a:moveTo>
                  <a:pt x="944" y="52653"/>
                </a:moveTo>
                <a:lnTo>
                  <a:pt x="5457" y="6388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01497" y="8707732"/>
            <a:ext cx="176530" cy="275590"/>
            <a:chOff x="12201497" y="8707732"/>
            <a:chExt cx="176530" cy="275590"/>
          </a:xfrm>
        </p:grpSpPr>
        <p:sp>
          <p:nvSpPr>
            <p:cNvPr id="5" name="object 5"/>
            <p:cNvSpPr/>
            <p:nvPr/>
          </p:nvSpPr>
          <p:spPr>
            <a:xfrm>
              <a:off x="12234297" y="8834745"/>
              <a:ext cx="124460" cy="129539"/>
            </a:xfrm>
            <a:custGeom>
              <a:avLst/>
              <a:gdLst/>
              <a:ahLst/>
              <a:cxnLst/>
              <a:rect l="l" t="t" r="r" b="b"/>
              <a:pathLst>
                <a:path w="124459" h="129540">
                  <a:moveTo>
                    <a:pt x="0" y="129144"/>
                  </a:moveTo>
                  <a:lnTo>
                    <a:pt x="109752" y="21960"/>
                  </a:lnTo>
                  <a:lnTo>
                    <a:pt x="121463" y="6320"/>
                  </a:lnTo>
                  <a:lnTo>
                    <a:pt x="124378" y="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1497" y="8707732"/>
              <a:ext cx="116756" cy="64616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596870" y="8725764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9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4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2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9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6"/>
                </a:lnTo>
                <a:lnTo>
                  <a:pt x="262821" y="16026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6"/>
                </a:lnTo>
                <a:lnTo>
                  <a:pt x="272653" y="16026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070" y="175598"/>
            <a:ext cx="11666220" cy="1311275"/>
          </a:xfrm>
          <a:custGeom>
            <a:avLst/>
            <a:gdLst/>
            <a:ahLst/>
            <a:cxnLst/>
            <a:rect l="l" t="t" r="r" b="b"/>
            <a:pathLst>
              <a:path w="11666220" h="1311275">
                <a:moveTo>
                  <a:pt x="11337821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337821" y="0"/>
                </a:lnTo>
                <a:lnTo>
                  <a:pt x="11386260" y="3554"/>
                </a:lnTo>
                <a:lnTo>
                  <a:pt x="11432492" y="13878"/>
                </a:lnTo>
                <a:lnTo>
                  <a:pt x="11476011" y="30466"/>
                </a:lnTo>
                <a:lnTo>
                  <a:pt x="11516309" y="52810"/>
                </a:lnTo>
                <a:lnTo>
                  <a:pt x="11552879" y="80403"/>
                </a:lnTo>
                <a:lnTo>
                  <a:pt x="11585214" y="112738"/>
                </a:lnTo>
                <a:lnTo>
                  <a:pt x="11612807" y="149308"/>
                </a:lnTo>
                <a:lnTo>
                  <a:pt x="11635151" y="189605"/>
                </a:lnTo>
                <a:lnTo>
                  <a:pt x="11651738" y="233124"/>
                </a:lnTo>
                <a:lnTo>
                  <a:pt x="11662063" y="279357"/>
                </a:lnTo>
                <a:lnTo>
                  <a:pt x="11665617" y="327796"/>
                </a:lnTo>
                <a:lnTo>
                  <a:pt x="11665617" y="983390"/>
                </a:lnTo>
                <a:lnTo>
                  <a:pt x="11662063" y="1031829"/>
                </a:lnTo>
                <a:lnTo>
                  <a:pt x="11651738" y="1078062"/>
                </a:lnTo>
                <a:lnTo>
                  <a:pt x="11635151" y="1121581"/>
                </a:lnTo>
                <a:lnTo>
                  <a:pt x="11612807" y="1161879"/>
                </a:lnTo>
                <a:lnTo>
                  <a:pt x="11585214" y="1198449"/>
                </a:lnTo>
                <a:lnTo>
                  <a:pt x="11552879" y="1230784"/>
                </a:lnTo>
                <a:lnTo>
                  <a:pt x="11516309" y="1258377"/>
                </a:lnTo>
                <a:lnTo>
                  <a:pt x="11476011" y="1280721"/>
                </a:lnTo>
                <a:lnTo>
                  <a:pt x="11432492" y="1297308"/>
                </a:lnTo>
                <a:lnTo>
                  <a:pt x="11386260" y="1307633"/>
                </a:lnTo>
                <a:lnTo>
                  <a:pt x="11337821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10312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10" dirty="0">
                <a:latin typeface="Trebuchet MS"/>
                <a:cs typeface="Trebuchet MS"/>
              </a:rPr>
              <a:t>Liskov</a:t>
            </a:r>
            <a:r>
              <a:rPr spc="-145" dirty="0">
                <a:latin typeface="Trebuchet MS"/>
                <a:cs typeface="Trebuchet MS"/>
              </a:rPr>
              <a:t> </a:t>
            </a:r>
            <a:r>
              <a:rPr spc="160" dirty="0">
                <a:latin typeface="Trebuchet MS"/>
                <a:cs typeface="Trebuchet MS"/>
              </a:rPr>
              <a:t>Substitution</a:t>
            </a:r>
            <a:r>
              <a:rPr spc="-14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3C86907-31E2-60C3-3AF3-13D6F692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068" y="1727118"/>
            <a:ext cx="6934218" cy="2171700"/>
          </a:xfrm>
          <a:prstGeom prst="rect">
            <a:avLst/>
          </a:prstGeom>
        </p:spPr>
      </p:pic>
      <p:pic>
        <p:nvPicPr>
          <p:cNvPr id="14" name="Picture 1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1946212-609E-7277-DD8F-B5EB2A276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01" y="4102368"/>
            <a:ext cx="12049125" cy="2943225"/>
          </a:xfrm>
          <a:prstGeom prst="rect">
            <a:avLst/>
          </a:prstGeom>
        </p:spPr>
      </p:pic>
      <p:pic>
        <p:nvPicPr>
          <p:cNvPr id="16" name="Picture 1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3F0077-7FA3-3B18-0BD6-B3A834750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739" y="7247967"/>
            <a:ext cx="7981950" cy="2619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1C9C79-C465-7FF0-CF43-C5AC2A9EEF09}"/>
              </a:ext>
            </a:extLst>
          </p:cNvPr>
          <p:cNvSpPr txBox="1"/>
          <p:nvPr/>
        </p:nvSpPr>
        <p:spPr>
          <a:xfrm>
            <a:off x="4126951" y="2579767"/>
            <a:ext cx="2967145" cy="476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User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2ED55-1A26-834C-1665-9746FCFE02DD}"/>
              </a:ext>
            </a:extLst>
          </p:cNvPr>
          <p:cNvSpPr txBox="1"/>
          <p:nvPr/>
        </p:nvSpPr>
        <p:spPr>
          <a:xfrm>
            <a:off x="1440158" y="5207182"/>
            <a:ext cx="43921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Player which extends User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96C4E-8863-7031-EC9F-5EE5B3EA5A50}"/>
              </a:ext>
            </a:extLst>
          </p:cNvPr>
          <p:cNvSpPr txBox="1"/>
          <p:nvPr/>
        </p:nvSpPr>
        <p:spPr>
          <a:xfrm>
            <a:off x="772170" y="8324454"/>
            <a:ext cx="4837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Admin which also extends User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1D5E4-88D5-0221-8FA7-FC6626FB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F135045-EADB-C807-1CF4-60375AC4D35C}"/>
              </a:ext>
            </a:extLst>
          </p:cNvPr>
          <p:cNvSpPr/>
          <p:nvPr/>
        </p:nvSpPr>
        <p:spPr>
          <a:xfrm>
            <a:off x="483070" y="175598"/>
            <a:ext cx="12266295" cy="1311275"/>
          </a:xfrm>
          <a:custGeom>
            <a:avLst/>
            <a:gdLst/>
            <a:ahLst/>
            <a:cxnLst/>
            <a:rect l="l" t="t" r="r" b="b"/>
            <a:pathLst>
              <a:path w="12266295" h="1311275">
                <a:moveTo>
                  <a:pt x="1193789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937896" y="0"/>
                </a:lnTo>
                <a:lnTo>
                  <a:pt x="11986335" y="3554"/>
                </a:lnTo>
                <a:lnTo>
                  <a:pt x="12032567" y="13878"/>
                </a:lnTo>
                <a:lnTo>
                  <a:pt x="12076086" y="30466"/>
                </a:lnTo>
                <a:lnTo>
                  <a:pt x="12116384" y="52810"/>
                </a:lnTo>
                <a:lnTo>
                  <a:pt x="12152954" y="80403"/>
                </a:lnTo>
                <a:lnTo>
                  <a:pt x="12185289" y="112738"/>
                </a:lnTo>
                <a:lnTo>
                  <a:pt x="12212882" y="149308"/>
                </a:lnTo>
                <a:lnTo>
                  <a:pt x="12235226" y="189605"/>
                </a:lnTo>
                <a:lnTo>
                  <a:pt x="12251813" y="233124"/>
                </a:lnTo>
                <a:lnTo>
                  <a:pt x="12262138" y="279357"/>
                </a:lnTo>
                <a:lnTo>
                  <a:pt x="12265692" y="327796"/>
                </a:lnTo>
                <a:lnTo>
                  <a:pt x="12265692" y="983390"/>
                </a:lnTo>
                <a:lnTo>
                  <a:pt x="12262138" y="1031829"/>
                </a:lnTo>
                <a:lnTo>
                  <a:pt x="12251813" y="1078062"/>
                </a:lnTo>
                <a:lnTo>
                  <a:pt x="12235226" y="1121581"/>
                </a:lnTo>
                <a:lnTo>
                  <a:pt x="12212882" y="1161879"/>
                </a:lnTo>
                <a:lnTo>
                  <a:pt x="12185289" y="1198449"/>
                </a:lnTo>
                <a:lnTo>
                  <a:pt x="12152954" y="1230784"/>
                </a:lnTo>
                <a:lnTo>
                  <a:pt x="12116384" y="1258377"/>
                </a:lnTo>
                <a:lnTo>
                  <a:pt x="12076086" y="1280721"/>
                </a:lnTo>
                <a:lnTo>
                  <a:pt x="12032567" y="1297308"/>
                </a:lnTo>
                <a:lnTo>
                  <a:pt x="11986335" y="1307633"/>
                </a:lnTo>
                <a:lnTo>
                  <a:pt x="1193789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B0AF4C6-3AEB-1DD3-F4FA-1F3D71DB5083}"/>
              </a:ext>
            </a:extLst>
          </p:cNvPr>
          <p:cNvSpPr txBox="1">
            <a:spLocks/>
          </p:cNvSpPr>
          <p:nvPr/>
        </p:nvSpPr>
        <p:spPr>
          <a:xfrm>
            <a:off x="800482" y="283760"/>
            <a:ext cx="11631295" cy="201273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6500" b="0" i="0">
                <a:solidFill>
                  <a:srgbClr val="29463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kern="0" spc="70" dirty="0" err="1">
                <a:latin typeface="Trebuchet MS"/>
                <a:cs typeface="Trebuchet MS"/>
              </a:rPr>
              <a:t>Liskov</a:t>
            </a:r>
            <a:r>
              <a:rPr lang="en-US" kern="0" spc="70" dirty="0">
                <a:latin typeface="Trebuchet MS"/>
                <a:cs typeface="Trebuchet MS"/>
              </a:rPr>
              <a:t> Substitution Principle</a:t>
            </a:r>
          </a:p>
          <a:p>
            <a:endParaRPr lang="en-US" kern="0" spc="7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0CAC-C773-7F27-FEE3-923E51BCA28B}"/>
              </a:ext>
            </a:extLst>
          </p:cNvPr>
          <p:cNvSpPr txBox="1"/>
          <p:nvPr/>
        </p:nvSpPr>
        <p:spPr>
          <a:xfrm>
            <a:off x="2844140" y="4662549"/>
            <a:ext cx="126145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rebuchet MS"/>
                <a:ea typeface="+mn-lt"/>
                <a:cs typeface="+mn-lt"/>
              </a:rPr>
              <a:t>The Player class, which extends User adheres to the LSP. Objects of the Player class can be used wherever objects of the User class are expected.</a:t>
            </a:r>
          </a:p>
        </p:txBody>
      </p:sp>
    </p:spTree>
    <p:extLst>
      <p:ext uri="{BB962C8B-B14F-4D97-AF65-F5344CB8AC3E}">
        <p14:creationId xmlns:p14="http://schemas.microsoft.com/office/powerpoint/2010/main" val="413299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585" y="2183285"/>
            <a:ext cx="13754099" cy="59245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8"/>
            <a:ext cx="12726670" cy="1311275"/>
          </a:xfrm>
          <a:custGeom>
            <a:avLst/>
            <a:gdLst/>
            <a:ahLst/>
            <a:cxnLst/>
            <a:rect l="l" t="t" r="r" b="b"/>
            <a:pathLst>
              <a:path w="12726669" h="1311275">
                <a:moveTo>
                  <a:pt x="12398518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2398518" y="0"/>
                </a:lnTo>
                <a:lnTo>
                  <a:pt x="12446958" y="3554"/>
                </a:lnTo>
                <a:lnTo>
                  <a:pt x="12493190" y="13878"/>
                </a:lnTo>
                <a:lnTo>
                  <a:pt x="12536709" y="30466"/>
                </a:lnTo>
                <a:lnTo>
                  <a:pt x="12577007" y="52810"/>
                </a:lnTo>
                <a:lnTo>
                  <a:pt x="12613577" y="80403"/>
                </a:lnTo>
                <a:lnTo>
                  <a:pt x="12645912" y="112738"/>
                </a:lnTo>
                <a:lnTo>
                  <a:pt x="12673505" y="149308"/>
                </a:lnTo>
                <a:lnTo>
                  <a:pt x="12695849" y="189605"/>
                </a:lnTo>
                <a:lnTo>
                  <a:pt x="12712436" y="233124"/>
                </a:lnTo>
                <a:lnTo>
                  <a:pt x="12722761" y="279357"/>
                </a:lnTo>
                <a:lnTo>
                  <a:pt x="12726315" y="327796"/>
                </a:lnTo>
                <a:lnTo>
                  <a:pt x="12726315" y="983390"/>
                </a:lnTo>
                <a:lnTo>
                  <a:pt x="12722761" y="1031829"/>
                </a:lnTo>
                <a:lnTo>
                  <a:pt x="12712436" y="1078062"/>
                </a:lnTo>
                <a:lnTo>
                  <a:pt x="12695849" y="1121581"/>
                </a:lnTo>
                <a:lnTo>
                  <a:pt x="12673505" y="1161879"/>
                </a:lnTo>
                <a:lnTo>
                  <a:pt x="12645912" y="1198449"/>
                </a:lnTo>
                <a:lnTo>
                  <a:pt x="12613577" y="1230784"/>
                </a:lnTo>
                <a:lnTo>
                  <a:pt x="12577007" y="1258377"/>
                </a:lnTo>
                <a:lnTo>
                  <a:pt x="12536709" y="1280721"/>
                </a:lnTo>
                <a:lnTo>
                  <a:pt x="12493190" y="1297308"/>
                </a:lnTo>
                <a:lnTo>
                  <a:pt x="12446958" y="1307633"/>
                </a:lnTo>
                <a:lnTo>
                  <a:pt x="12398518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209167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>
                <a:latin typeface="Trebuchet MS"/>
                <a:cs typeface="Trebuchet MS"/>
              </a:rPr>
              <a:t>Interface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285" dirty="0">
                <a:latin typeface="Trebuchet MS"/>
                <a:cs typeface="Trebuchet MS"/>
              </a:rPr>
              <a:t>Segregation</a:t>
            </a:r>
            <a:r>
              <a:rPr spc="-14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483070" y="175598"/>
            <a:ext cx="12726670" cy="1311275"/>
          </a:xfrm>
          <a:custGeom>
            <a:avLst/>
            <a:gdLst/>
            <a:ahLst/>
            <a:cxnLst/>
            <a:rect l="l" t="t" r="r" b="b"/>
            <a:pathLst>
              <a:path w="12726669" h="1311275">
                <a:moveTo>
                  <a:pt x="12398518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2398518" y="0"/>
                </a:lnTo>
                <a:lnTo>
                  <a:pt x="12446958" y="3554"/>
                </a:lnTo>
                <a:lnTo>
                  <a:pt x="12493190" y="13878"/>
                </a:lnTo>
                <a:lnTo>
                  <a:pt x="12536709" y="30466"/>
                </a:lnTo>
                <a:lnTo>
                  <a:pt x="12577007" y="52810"/>
                </a:lnTo>
                <a:lnTo>
                  <a:pt x="12613577" y="80403"/>
                </a:lnTo>
                <a:lnTo>
                  <a:pt x="12645912" y="112738"/>
                </a:lnTo>
                <a:lnTo>
                  <a:pt x="12673505" y="149308"/>
                </a:lnTo>
                <a:lnTo>
                  <a:pt x="12695849" y="189605"/>
                </a:lnTo>
                <a:lnTo>
                  <a:pt x="12712436" y="233124"/>
                </a:lnTo>
                <a:lnTo>
                  <a:pt x="12722761" y="279357"/>
                </a:lnTo>
                <a:lnTo>
                  <a:pt x="12726315" y="327796"/>
                </a:lnTo>
                <a:lnTo>
                  <a:pt x="12726315" y="983390"/>
                </a:lnTo>
                <a:lnTo>
                  <a:pt x="12722761" y="1031829"/>
                </a:lnTo>
                <a:lnTo>
                  <a:pt x="12712436" y="1078062"/>
                </a:lnTo>
                <a:lnTo>
                  <a:pt x="12695849" y="1121581"/>
                </a:lnTo>
                <a:lnTo>
                  <a:pt x="12673505" y="1161879"/>
                </a:lnTo>
                <a:lnTo>
                  <a:pt x="12645912" y="1198449"/>
                </a:lnTo>
                <a:lnTo>
                  <a:pt x="12613577" y="1230784"/>
                </a:lnTo>
                <a:lnTo>
                  <a:pt x="12577007" y="1258377"/>
                </a:lnTo>
                <a:lnTo>
                  <a:pt x="12536709" y="1280721"/>
                </a:lnTo>
                <a:lnTo>
                  <a:pt x="12493190" y="1297308"/>
                </a:lnTo>
                <a:lnTo>
                  <a:pt x="12446958" y="1307633"/>
                </a:lnTo>
                <a:lnTo>
                  <a:pt x="12398518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0482" y="283756"/>
            <a:ext cx="1209167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>
                <a:latin typeface="Trebuchet MS"/>
                <a:cs typeface="Trebuchet MS"/>
              </a:rPr>
              <a:t>Interface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285" dirty="0">
                <a:latin typeface="Trebuchet MS"/>
                <a:cs typeface="Trebuchet MS"/>
              </a:rPr>
              <a:t>Segregation</a:t>
            </a:r>
            <a:r>
              <a:rPr spc="-14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  <p:pic>
        <p:nvPicPr>
          <p:cNvPr id="11" name="Picture 10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0A631FED-5C29-2895-0704-ED2F6986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02" y="3193782"/>
            <a:ext cx="6707950" cy="1034513"/>
          </a:xfrm>
          <a:prstGeom prst="rect">
            <a:avLst/>
          </a:prstGeom>
        </p:spPr>
      </p:pic>
      <p:pic>
        <p:nvPicPr>
          <p:cNvPr id="17" name="Picture 16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39702A6A-6FB7-AF6A-C192-E49F95DE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49" y="4960793"/>
            <a:ext cx="6716856" cy="1122465"/>
          </a:xfrm>
          <a:prstGeom prst="rect">
            <a:avLst/>
          </a:prstGeom>
        </p:spPr>
      </p:pic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E69F8E-3E76-817F-1C7F-E46B4429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010" y="6826395"/>
            <a:ext cx="6704734" cy="983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CCA8B5-F6D0-C57B-DCBD-441A160C2A3F}"/>
              </a:ext>
            </a:extLst>
          </p:cNvPr>
          <p:cNvSpPr txBox="1"/>
          <p:nvPr/>
        </p:nvSpPr>
        <p:spPr>
          <a:xfrm>
            <a:off x="1603446" y="3470416"/>
            <a:ext cx="2967145" cy="476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Interface </a:t>
            </a:r>
            <a:r>
              <a:rPr lang="en-US" sz="2400" b="1" dirty="0" err="1"/>
              <a:t>IUserService</a:t>
            </a:r>
            <a:endParaRPr lang="en-US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2EE55-1E33-551D-29EB-AAEEAFAB93D9}"/>
              </a:ext>
            </a:extLst>
          </p:cNvPr>
          <p:cNvSpPr txBox="1"/>
          <p:nvPr/>
        </p:nvSpPr>
        <p:spPr>
          <a:xfrm>
            <a:off x="1247184" y="5296247"/>
            <a:ext cx="34570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Interface </a:t>
            </a:r>
            <a:r>
              <a:rPr lang="en-US" sz="2400" b="1" dirty="0" err="1"/>
              <a:t>IAdminServices</a:t>
            </a:r>
            <a:endParaRPr 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5C2AB8-11D7-F0F5-6F4A-35CF6F40A941}"/>
              </a:ext>
            </a:extLst>
          </p:cNvPr>
          <p:cNvSpPr txBox="1"/>
          <p:nvPr/>
        </p:nvSpPr>
        <p:spPr>
          <a:xfrm>
            <a:off x="119028" y="7092389"/>
            <a:ext cx="45851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Interface </a:t>
            </a:r>
            <a:r>
              <a:rPr lang="en-US" sz="2400" b="1" dirty="0" err="1"/>
              <a:t>IPasswordResetServices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E3F4B-2AC9-7EF4-8591-4C704A442992}"/>
              </a:ext>
            </a:extLst>
          </p:cNvPr>
          <p:cNvSpPr txBox="1"/>
          <p:nvPr/>
        </p:nvSpPr>
        <p:spPr>
          <a:xfrm>
            <a:off x="12700659" y="3282043"/>
            <a:ext cx="48807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rebuchet MS"/>
                <a:ea typeface="+mn-lt"/>
                <a:cs typeface="+mn-lt"/>
              </a:rPr>
              <a:t>The interfaces (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IAdminServices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, 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IUserService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, 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IPasswordResetService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) are segregated properly. Each interface has a specific set of methods related to its responsibility.</a:t>
            </a:r>
            <a:endParaRPr lang="en-US" sz="3200" b="1">
              <a:latin typeface="Trebuchet M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44" y="2748216"/>
            <a:ext cx="14658974" cy="51720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9"/>
            <a:ext cx="12973685" cy="1311275"/>
          </a:xfrm>
          <a:custGeom>
            <a:avLst/>
            <a:gdLst/>
            <a:ahLst/>
            <a:cxnLst/>
            <a:rect l="l" t="t" r="r" b="b"/>
            <a:pathLst>
              <a:path w="12973685" h="1311275">
                <a:moveTo>
                  <a:pt x="12645722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2645722" y="0"/>
                </a:lnTo>
                <a:lnTo>
                  <a:pt x="12694161" y="3554"/>
                </a:lnTo>
                <a:lnTo>
                  <a:pt x="12740394" y="13878"/>
                </a:lnTo>
                <a:lnTo>
                  <a:pt x="12783913" y="30466"/>
                </a:lnTo>
                <a:lnTo>
                  <a:pt x="12824210" y="52810"/>
                </a:lnTo>
                <a:lnTo>
                  <a:pt x="12860780" y="80403"/>
                </a:lnTo>
                <a:lnTo>
                  <a:pt x="12893115" y="112738"/>
                </a:lnTo>
                <a:lnTo>
                  <a:pt x="12920708" y="149308"/>
                </a:lnTo>
                <a:lnTo>
                  <a:pt x="12943052" y="189605"/>
                </a:lnTo>
                <a:lnTo>
                  <a:pt x="12959640" y="233124"/>
                </a:lnTo>
                <a:lnTo>
                  <a:pt x="12969964" y="279357"/>
                </a:lnTo>
                <a:lnTo>
                  <a:pt x="12973518" y="327796"/>
                </a:lnTo>
                <a:lnTo>
                  <a:pt x="12973518" y="983390"/>
                </a:lnTo>
                <a:lnTo>
                  <a:pt x="12969964" y="1031829"/>
                </a:lnTo>
                <a:lnTo>
                  <a:pt x="12959640" y="1078062"/>
                </a:lnTo>
                <a:lnTo>
                  <a:pt x="12943052" y="1121581"/>
                </a:lnTo>
                <a:lnTo>
                  <a:pt x="12920708" y="1161879"/>
                </a:lnTo>
                <a:lnTo>
                  <a:pt x="12893115" y="1198449"/>
                </a:lnTo>
                <a:lnTo>
                  <a:pt x="12860780" y="1230784"/>
                </a:lnTo>
                <a:lnTo>
                  <a:pt x="12824210" y="1258377"/>
                </a:lnTo>
                <a:lnTo>
                  <a:pt x="12783913" y="1280721"/>
                </a:lnTo>
                <a:lnTo>
                  <a:pt x="12740394" y="1297308"/>
                </a:lnTo>
                <a:lnTo>
                  <a:pt x="12694161" y="1307633"/>
                </a:lnTo>
                <a:lnTo>
                  <a:pt x="12645722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59"/>
            <a:ext cx="123393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Dependency</a:t>
            </a:r>
            <a:r>
              <a:rPr spc="-459" dirty="0"/>
              <a:t> </a:t>
            </a:r>
            <a:r>
              <a:rPr spc="-290" dirty="0"/>
              <a:t>Inversion</a:t>
            </a:r>
            <a:r>
              <a:rPr spc="-455" dirty="0"/>
              <a:t> </a:t>
            </a:r>
            <a:r>
              <a:rPr spc="-125" dirty="0"/>
              <a:t>Principle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91101" y="876438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10178" y="0"/>
                </a:moveTo>
                <a:lnTo>
                  <a:pt x="0" y="27255"/>
                </a:lnTo>
                <a:lnTo>
                  <a:pt x="893" y="51283"/>
                </a:lnTo>
              </a:path>
              <a:path w="10795" h="64134">
                <a:moveTo>
                  <a:pt x="944" y="52653"/>
                </a:moveTo>
                <a:lnTo>
                  <a:pt x="5457" y="6388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01497" y="8707732"/>
            <a:ext cx="176530" cy="275590"/>
            <a:chOff x="12201497" y="8707732"/>
            <a:chExt cx="176530" cy="275590"/>
          </a:xfrm>
        </p:grpSpPr>
        <p:sp>
          <p:nvSpPr>
            <p:cNvPr id="5" name="object 5"/>
            <p:cNvSpPr/>
            <p:nvPr/>
          </p:nvSpPr>
          <p:spPr>
            <a:xfrm>
              <a:off x="12234297" y="8834745"/>
              <a:ext cx="124460" cy="129539"/>
            </a:xfrm>
            <a:custGeom>
              <a:avLst/>
              <a:gdLst/>
              <a:ahLst/>
              <a:cxnLst/>
              <a:rect l="l" t="t" r="r" b="b"/>
              <a:pathLst>
                <a:path w="124459" h="129540">
                  <a:moveTo>
                    <a:pt x="0" y="129144"/>
                  </a:moveTo>
                  <a:lnTo>
                    <a:pt x="109752" y="21960"/>
                  </a:lnTo>
                  <a:lnTo>
                    <a:pt x="121463" y="6320"/>
                  </a:lnTo>
                  <a:lnTo>
                    <a:pt x="124378" y="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1497" y="8707732"/>
              <a:ext cx="116756" cy="64616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596870" y="8725764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9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4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2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9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6"/>
                </a:lnTo>
                <a:lnTo>
                  <a:pt x="262821" y="16026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6"/>
                </a:lnTo>
                <a:lnTo>
                  <a:pt x="272653" y="16026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070" y="175598"/>
            <a:ext cx="12973685" cy="1311275"/>
          </a:xfrm>
          <a:custGeom>
            <a:avLst/>
            <a:gdLst/>
            <a:ahLst/>
            <a:cxnLst/>
            <a:rect l="l" t="t" r="r" b="b"/>
            <a:pathLst>
              <a:path w="12973685" h="1311275">
                <a:moveTo>
                  <a:pt x="12645722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2645722" y="0"/>
                </a:lnTo>
                <a:lnTo>
                  <a:pt x="12694161" y="3554"/>
                </a:lnTo>
                <a:lnTo>
                  <a:pt x="12740394" y="13878"/>
                </a:lnTo>
                <a:lnTo>
                  <a:pt x="12783913" y="30466"/>
                </a:lnTo>
                <a:lnTo>
                  <a:pt x="12824210" y="52810"/>
                </a:lnTo>
                <a:lnTo>
                  <a:pt x="12860780" y="80403"/>
                </a:lnTo>
                <a:lnTo>
                  <a:pt x="12893115" y="112738"/>
                </a:lnTo>
                <a:lnTo>
                  <a:pt x="12920708" y="149308"/>
                </a:lnTo>
                <a:lnTo>
                  <a:pt x="12943052" y="189605"/>
                </a:lnTo>
                <a:lnTo>
                  <a:pt x="12959640" y="233124"/>
                </a:lnTo>
                <a:lnTo>
                  <a:pt x="12969964" y="279357"/>
                </a:lnTo>
                <a:lnTo>
                  <a:pt x="12973518" y="327796"/>
                </a:lnTo>
                <a:lnTo>
                  <a:pt x="12973518" y="983390"/>
                </a:lnTo>
                <a:lnTo>
                  <a:pt x="12969964" y="1031829"/>
                </a:lnTo>
                <a:lnTo>
                  <a:pt x="12959640" y="1078062"/>
                </a:lnTo>
                <a:lnTo>
                  <a:pt x="12943052" y="1121581"/>
                </a:lnTo>
                <a:lnTo>
                  <a:pt x="12920708" y="1161879"/>
                </a:lnTo>
                <a:lnTo>
                  <a:pt x="12893115" y="1198449"/>
                </a:lnTo>
                <a:lnTo>
                  <a:pt x="12860780" y="1230784"/>
                </a:lnTo>
                <a:lnTo>
                  <a:pt x="12824210" y="1258377"/>
                </a:lnTo>
                <a:lnTo>
                  <a:pt x="12783913" y="1280721"/>
                </a:lnTo>
                <a:lnTo>
                  <a:pt x="12740394" y="1297308"/>
                </a:lnTo>
                <a:lnTo>
                  <a:pt x="12694161" y="1307633"/>
                </a:lnTo>
                <a:lnTo>
                  <a:pt x="12645722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23393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Dependency</a:t>
            </a:r>
            <a:r>
              <a:rPr spc="-459" dirty="0"/>
              <a:t> </a:t>
            </a:r>
            <a:r>
              <a:rPr spc="-290" dirty="0"/>
              <a:t>Inversion</a:t>
            </a:r>
            <a:r>
              <a:rPr spc="-455" dirty="0"/>
              <a:t> </a:t>
            </a:r>
            <a:r>
              <a:rPr spc="-125" dirty="0"/>
              <a:t>Principle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6B5814-F44A-6E82-EBD8-0A46B7C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54" y="2348530"/>
            <a:ext cx="15162934" cy="4090678"/>
          </a:xfrm>
          <a:prstGeom prst="rect">
            <a:avLst/>
          </a:prstGeom>
        </p:spPr>
      </p:pic>
      <p:pic>
        <p:nvPicPr>
          <p:cNvPr id="13" name="Picture 1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2766B73-0013-3FE9-576D-1FBE9C6B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89" y="7006194"/>
            <a:ext cx="11275620" cy="1796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91101" y="876438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10178" y="0"/>
                </a:moveTo>
                <a:lnTo>
                  <a:pt x="0" y="27255"/>
                </a:lnTo>
                <a:lnTo>
                  <a:pt x="893" y="51283"/>
                </a:lnTo>
              </a:path>
              <a:path w="10795" h="64134">
                <a:moveTo>
                  <a:pt x="944" y="52653"/>
                </a:moveTo>
                <a:lnTo>
                  <a:pt x="5457" y="6388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01497" y="8707732"/>
            <a:ext cx="176530" cy="275590"/>
            <a:chOff x="12201497" y="8707732"/>
            <a:chExt cx="176530" cy="275590"/>
          </a:xfrm>
        </p:grpSpPr>
        <p:sp>
          <p:nvSpPr>
            <p:cNvPr id="5" name="object 5"/>
            <p:cNvSpPr/>
            <p:nvPr/>
          </p:nvSpPr>
          <p:spPr>
            <a:xfrm>
              <a:off x="12234297" y="8834745"/>
              <a:ext cx="124460" cy="129539"/>
            </a:xfrm>
            <a:custGeom>
              <a:avLst/>
              <a:gdLst/>
              <a:ahLst/>
              <a:cxnLst/>
              <a:rect l="l" t="t" r="r" b="b"/>
              <a:pathLst>
                <a:path w="124459" h="129540">
                  <a:moveTo>
                    <a:pt x="0" y="129144"/>
                  </a:moveTo>
                  <a:lnTo>
                    <a:pt x="109752" y="21960"/>
                  </a:lnTo>
                  <a:lnTo>
                    <a:pt x="121463" y="6320"/>
                  </a:lnTo>
                  <a:lnTo>
                    <a:pt x="124378" y="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1497" y="8707732"/>
              <a:ext cx="116756" cy="64616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596870" y="8725764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9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4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2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9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6"/>
                </a:lnTo>
                <a:lnTo>
                  <a:pt x="262821" y="16026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6"/>
                </a:lnTo>
                <a:lnTo>
                  <a:pt x="272653" y="16026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3972" y="2357754"/>
            <a:ext cx="13563599" cy="5991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7709" y="175598"/>
            <a:ext cx="14013180" cy="1311275"/>
          </a:xfrm>
          <a:custGeom>
            <a:avLst/>
            <a:gdLst/>
            <a:ahLst/>
            <a:cxnLst/>
            <a:rect l="l" t="t" r="r" b="b"/>
            <a:pathLst>
              <a:path w="14013180" h="1311275">
                <a:moveTo>
                  <a:pt x="1368528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3685286" y="0"/>
                </a:lnTo>
                <a:lnTo>
                  <a:pt x="13733726" y="3554"/>
                </a:lnTo>
                <a:lnTo>
                  <a:pt x="13779958" y="13878"/>
                </a:lnTo>
                <a:lnTo>
                  <a:pt x="13823477" y="30466"/>
                </a:lnTo>
                <a:lnTo>
                  <a:pt x="13863775" y="52810"/>
                </a:lnTo>
                <a:lnTo>
                  <a:pt x="13900345" y="80403"/>
                </a:lnTo>
                <a:lnTo>
                  <a:pt x="13932680" y="112738"/>
                </a:lnTo>
                <a:lnTo>
                  <a:pt x="13960273" y="149308"/>
                </a:lnTo>
                <a:lnTo>
                  <a:pt x="13982616" y="189605"/>
                </a:lnTo>
                <a:lnTo>
                  <a:pt x="13999204" y="233124"/>
                </a:lnTo>
                <a:lnTo>
                  <a:pt x="14009528" y="279357"/>
                </a:lnTo>
                <a:lnTo>
                  <a:pt x="14013083" y="327796"/>
                </a:lnTo>
                <a:lnTo>
                  <a:pt x="14013083" y="983390"/>
                </a:lnTo>
                <a:lnTo>
                  <a:pt x="14009528" y="1031829"/>
                </a:lnTo>
                <a:lnTo>
                  <a:pt x="13999204" y="1078062"/>
                </a:lnTo>
                <a:lnTo>
                  <a:pt x="13982616" y="1121581"/>
                </a:lnTo>
                <a:lnTo>
                  <a:pt x="13960273" y="1161879"/>
                </a:lnTo>
                <a:lnTo>
                  <a:pt x="13932680" y="1198449"/>
                </a:lnTo>
                <a:lnTo>
                  <a:pt x="13900345" y="1230784"/>
                </a:lnTo>
                <a:lnTo>
                  <a:pt x="13863775" y="1258377"/>
                </a:lnTo>
                <a:lnTo>
                  <a:pt x="13823477" y="1280721"/>
                </a:lnTo>
                <a:lnTo>
                  <a:pt x="13779958" y="1297308"/>
                </a:lnTo>
                <a:lnTo>
                  <a:pt x="13733726" y="1307633"/>
                </a:lnTo>
                <a:lnTo>
                  <a:pt x="1368528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5122" y="283760"/>
            <a:ext cx="1337881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0" dirty="0"/>
              <a:t>C</a:t>
            </a:r>
            <a:r>
              <a:rPr spc="-250" dirty="0"/>
              <a:t>l</a:t>
            </a:r>
            <a:r>
              <a:rPr spc="-95" dirty="0"/>
              <a:t>e</a:t>
            </a:r>
            <a:r>
              <a:rPr spc="-245" dirty="0"/>
              <a:t>a</a:t>
            </a:r>
            <a:r>
              <a:rPr spc="-315" dirty="0"/>
              <a:t>n</a:t>
            </a:r>
            <a:r>
              <a:rPr spc="-459" dirty="0"/>
              <a:t> </a:t>
            </a:r>
            <a:r>
              <a:rPr spc="180" dirty="0"/>
              <a:t>C</a:t>
            </a:r>
            <a:r>
              <a:rPr spc="-75" dirty="0"/>
              <a:t>o</a:t>
            </a:r>
            <a:r>
              <a:rPr spc="-25" dirty="0"/>
              <a:t>d</a:t>
            </a:r>
            <a:r>
              <a:rPr spc="-90" dirty="0"/>
              <a:t>e</a:t>
            </a:r>
            <a:r>
              <a:rPr spc="-459" dirty="0"/>
              <a:t> </a:t>
            </a:r>
            <a:r>
              <a:rPr spc="-245" dirty="0"/>
              <a:t>a</a:t>
            </a:r>
            <a:r>
              <a:rPr spc="-320" dirty="0"/>
              <a:t>n</a:t>
            </a:r>
            <a:r>
              <a:rPr spc="-20" dirty="0"/>
              <a:t>d</a:t>
            </a:r>
            <a:r>
              <a:rPr spc="-459" dirty="0"/>
              <a:t> </a:t>
            </a:r>
            <a:r>
              <a:rPr spc="200" dirty="0"/>
              <a:t>P</a:t>
            </a:r>
            <a:r>
              <a:rPr spc="-290" dirty="0"/>
              <a:t>r</a:t>
            </a:r>
            <a:r>
              <a:rPr spc="-250" dirty="0"/>
              <a:t>i</a:t>
            </a:r>
            <a:r>
              <a:rPr spc="-320" dirty="0"/>
              <a:t>n</a:t>
            </a:r>
            <a:r>
              <a:rPr spc="235" dirty="0"/>
              <a:t>c</a:t>
            </a:r>
            <a:r>
              <a:rPr spc="-250" dirty="0"/>
              <a:t>i</a:t>
            </a:r>
            <a:r>
              <a:rPr spc="-100" dirty="0"/>
              <a:t>p</a:t>
            </a:r>
            <a:r>
              <a:rPr spc="-250" dirty="0"/>
              <a:t>l</a:t>
            </a:r>
            <a:r>
              <a:rPr spc="-90" dirty="0"/>
              <a:t>e</a:t>
            </a:r>
            <a:r>
              <a:rPr spc="-459" dirty="0"/>
              <a:t> </a:t>
            </a:r>
            <a:r>
              <a:rPr spc="200" dirty="0"/>
              <a:t>P</a:t>
            </a:r>
            <a:r>
              <a:rPr spc="-245" dirty="0"/>
              <a:t>a</a:t>
            </a:r>
            <a:r>
              <a:rPr spc="-204" dirty="0"/>
              <a:t>tt</a:t>
            </a:r>
            <a:r>
              <a:rPr spc="-95" dirty="0"/>
              <a:t>e</a:t>
            </a:r>
            <a:r>
              <a:rPr spc="-290" dirty="0"/>
              <a:t>r</a:t>
            </a:r>
            <a:r>
              <a:rPr spc="-320" dirty="0"/>
              <a:t>n</a:t>
            </a:r>
            <a:r>
              <a:rPr spc="10" dirty="0"/>
              <a:t>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8FDA4858-FBAD-B39C-40DD-82B037D87A82}"/>
              </a:ext>
            </a:extLst>
          </p:cNvPr>
          <p:cNvSpPr/>
          <p:nvPr/>
        </p:nvSpPr>
        <p:spPr>
          <a:xfrm>
            <a:off x="483070" y="175598"/>
            <a:ext cx="12973685" cy="1311275"/>
          </a:xfrm>
          <a:custGeom>
            <a:avLst/>
            <a:gdLst/>
            <a:ahLst/>
            <a:cxnLst/>
            <a:rect l="l" t="t" r="r" b="b"/>
            <a:pathLst>
              <a:path w="12973685" h="1311275">
                <a:moveTo>
                  <a:pt x="12645722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2645722" y="0"/>
                </a:lnTo>
                <a:lnTo>
                  <a:pt x="12694161" y="3554"/>
                </a:lnTo>
                <a:lnTo>
                  <a:pt x="12740394" y="13878"/>
                </a:lnTo>
                <a:lnTo>
                  <a:pt x="12783913" y="30466"/>
                </a:lnTo>
                <a:lnTo>
                  <a:pt x="12824210" y="52810"/>
                </a:lnTo>
                <a:lnTo>
                  <a:pt x="12860780" y="80403"/>
                </a:lnTo>
                <a:lnTo>
                  <a:pt x="12893115" y="112738"/>
                </a:lnTo>
                <a:lnTo>
                  <a:pt x="12920708" y="149308"/>
                </a:lnTo>
                <a:lnTo>
                  <a:pt x="12943052" y="189605"/>
                </a:lnTo>
                <a:lnTo>
                  <a:pt x="12959640" y="233124"/>
                </a:lnTo>
                <a:lnTo>
                  <a:pt x="12969964" y="279357"/>
                </a:lnTo>
                <a:lnTo>
                  <a:pt x="12973518" y="327796"/>
                </a:lnTo>
                <a:lnTo>
                  <a:pt x="12973518" y="983390"/>
                </a:lnTo>
                <a:lnTo>
                  <a:pt x="12969964" y="1031829"/>
                </a:lnTo>
                <a:lnTo>
                  <a:pt x="12959640" y="1078062"/>
                </a:lnTo>
                <a:lnTo>
                  <a:pt x="12943052" y="1121581"/>
                </a:lnTo>
                <a:lnTo>
                  <a:pt x="12920708" y="1161879"/>
                </a:lnTo>
                <a:lnTo>
                  <a:pt x="12893115" y="1198449"/>
                </a:lnTo>
                <a:lnTo>
                  <a:pt x="12860780" y="1230784"/>
                </a:lnTo>
                <a:lnTo>
                  <a:pt x="12824210" y="1258377"/>
                </a:lnTo>
                <a:lnTo>
                  <a:pt x="12783913" y="1280721"/>
                </a:lnTo>
                <a:lnTo>
                  <a:pt x="12740394" y="1297308"/>
                </a:lnTo>
                <a:lnTo>
                  <a:pt x="12694161" y="1307633"/>
                </a:lnTo>
                <a:lnTo>
                  <a:pt x="12645722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3DDECA5-8357-0E45-8B66-2D582674D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23393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Dependency</a:t>
            </a:r>
            <a:r>
              <a:rPr spc="-459" dirty="0"/>
              <a:t> </a:t>
            </a:r>
            <a:r>
              <a:rPr spc="-290" dirty="0"/>
              <a:t>Inversion</a:t>
            </a:r>
            <a:r>
              <a:rPr spc="-455" dirty="0"/>
              <a:t> </a:t>
            </a:r>
            <a:r>
              <a:rPr spc="-125" dirty="0"/>
              <a:t>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C8224-DDB2-6BCD-67BC-6FFEBD93E08C}"/>
              </a:ext>
            </a:extLst>
          </p:cNvPr>
          <p:cNvSpPr txBox="1"/>
          <p:nvPr/>
        </p:nvSpPr>
        <p:spPr>
          <a:xfrm>
            <a:off x="1448789" y="4350822"/>
            <a:ext cx="153904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rebuchet MS"/>
                <a:ea typeface="+mn-lt"/>
                <a:cs typeface="+mn-lt"/>
              </a:rPr>
              <a:t>The Dependency Inversion Principle (DIP) is applied in the 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ForgetPasswordManager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 class. The 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ForgetPasswordManager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 class depends on an abstraction (</a:t>
            </a:r>
            <a:r>
              <a:rPr lang="en-US" sz="3200" b="1" dirty="0" err="1">
                <a:latin typeface="Trebuchet MS"/>
                <a:ea typeface="+mn-lt"/>
                <a:cs typeface="+mn-lt"/>
              </a:rPr>
              <a:t>IPasswordResetService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) rather than on concrete implementations.</a:t>
            </a:r>
            <a:endParaRPr lang="en-US" sz="3200" b="1">
              <a:latin typeface="Trebuchet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9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876" y="1845233"/>
            <a:ext cx="11220449" cy="7562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8"/>
            <a:ext cx="9988550" cy="1311275"/>
          </a:xfrm>
          <a:custGeom>
            <a:avLst/>
            <a:gdLst/>
            <a:ahLst/>
            <a:cxnLst/>
            <a:rect l="l" t="t" r="r" b="b"/>
            <a:pathLst>
              <a:path w="9988550" h="1311275">
                <a:moveTo>
                  <a:pt x="966067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9660676" y="0"/>
                </a:lnTo>
                <a:lnTo>
                  <a:pt x="9709115" y="3554"/>
                </a:lnTo>
                <a:lnTo>
                  <a:pt x="9755348" y="13878"/>
                </a:lnTo>
                <a:lnTo>
                  <a:pt x="9798867" y="30466"/>
                </a:lnTo>
                <a:lnTo>
                  <a:pt x="9839165" y="52810"/>
                </a:lnTo>
                <a:lnTo>
                  <a:pt x="9875735" y="80403"/>
                </a:lnTo>
                <a:lnTo>
                  <a:pt x="9908070" y="112738"/>
                </a:lnTo>
                <a:lnTo>
                  <a:pt x="9935663" y="149308"/>
                </a:lnTo>
                <a:lnTo>
                  <a:pt x="9958007" y="189605"/>
                </a:lnTo>
                <a:lnTo>
                  <a:pt x="9974594" y="233124"/>
                </a:lnTo>
                <a:lnTo>
                  <a:pt x="9984919" y="279357"/>
                </a:lnTo>
                <a:lnTo>
                  <a:pt x="9988473" y="327796"/>
                </a:lnTo>
                <a:lnTo>
                  <a:pt x="9988473" y="983390"/>
                </a:lnTo>
                <a:lnTo>
                  <a:pt x="9984919" y="1031829"/>
                </a:lnTo>
                <a:lnTo>
                  <a:pt x="9974594" y="1078062"/>
                </a:lnTo>
                <a:lnTo>
                  <a:pt x="9958007" y="1121581"/>
                </a:lnTo>
                <a:lnTo>
                  <a:pt x="9935663" y="1161879"/>
                </a:lnTo>
                <a:lnTo>
                  <a:pt x="9908070" y="1198449"/>
                </a:lnTo>
                <a:lnTo>
                  <a:pt x="9875735" y="1230784"/>
                </a:lnTo>
                <a:lnTo>
                  <a:pt x="9839165" y="1258377"/>
                </a:lnTo>
                <a:lnTo>
                  <a:pt x="9798867" y="1280721"/>
                </a:lnTo>
                <a:lnTo>
                  <a:pt x="9755348" y="1297308"/>
                </a:lnTo>
                <a:lnTo>
                  <a:pt x="9709115" y="1307633"/>
                </a:lnTo>
                <a:lnTo>
                  <a:pt x="966067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935355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0" dirty="0"/>
              <a:t>C</a:t>
            </a:r>
            <a:r>
              <a:rPr spc="-250" dirty="0"/>
              <a:t>l</a:t>
            </a:r>
            <a:r>
              <a:rPr spc="-245" dirty="0"/>
              <a:t>a</a:t>
            </a:r>
            <a:r>
              <a:rPr spc="5" dirty="0"/>
              <a:t>ss</a:t>
            </a:r>
            <a:r>
              <a:rPr spc="-95" dirty="0"/>
              <a:t>e</a:t>
            </a:r>
            <a:r>
              <a:rPr spc="10" dirty="0"/>
              <a:t>s</a:t>
            </a:r>
            <a:r>
              <a:rPr spc="-459" dirty="0"/>
              <a:t> </a:t>
            </a:r>
            <a:r>
              <a:rPr spc="5" dirty="0"/>
              <a:t>s</a:t>
            </a:r>
            <a:r>
              <a:rPr spc="-280" dirty="0"/>
              <a:t>h</a:t>
            </a:r>
            <a:r>
              <a:rPr spc="-75" dirty="0"/>
              <a:t>o</a:t>
            </a:r>
            <a:r>
              <a:rPr spc="-345" dirty="0"/>
              <a:t>u</a:t>
            </a:r>
            <a:r>
              <a:rPr spc="-250" dirty="0"/>
              <a:t>l</a:t>
            </a:r>
            <a:r>
              <a:rPr spc="-20" dirty="0"/>
              <a:t>d</a:t>
            </a:r>
            <a:r>
              <a:rPr spc="-459" dirty="0"/>
              <a:t> </a:t>
            </a:r>
            <a:r>
              <a:rPr spc="-25" dirty="0"/>
              <a:t>b</a:t>
            </a:r>
            <a:r>
              <a:rPr spc="-90" dirty="0"/>
              <a:t>e</a:t>
            </a:r>
            <a:r>
              <a:rPr spc="-459" dirty="0"/>
              <a:t> </a:t>
            </a:r>
            <a:r>
              <a:rPr spc="5" dirty="0"/>
              <a:t>s</a:t>
            </a:r>
            <a:r>
              <a:rPr spc="-680" dirty="0"/>
              <a:t>m</a:t>
            </a:r>
            <a:r>
              <a:rPr spc="-245" dirty="0"/>
              <a:t>a</a:t>
            </a:r>
            <a:r>
              <a:rPr spc="-250" dirty="0"/>
              <a:t>l</a:t>
            </a:r>
            <a:r>
              <a:rPr spc="-245" dirty="0"/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529" y="2141857"/>
            <a:ext cx="14258924" cy="67055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8"/>
            <a:ext cx="4323080" cy="1311275"/>
          </a:xfrm>
          <a:custGeom>
            <a:avLst/>
            <a:gdLst/>
            <a:ahLst/>
            <a:cxnLst/>
            <a:rect l="l" t="t" r="r" b="b"/>
            <a:pathLst>
              <a:path w="4323080" h="1311275">
                <a:moveTo>
                  <a:pt x="3995087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3995087" y="0"/>
                </a:lnTo>
                <a:lnTo>
                  <a:pt x="4046676" y="4083"/>
                </a:lnTo>
                <a:lnTo>
                  <a:pt x="4096529" y="16090"/>
                </a:lnTo>
                <a:lnTo>
                  <a:pt x="4143767" y="35657"/>
                </a:lnTo>
                <a:lnTo>
                  <a:pt x="4187509" y="62418"/>
                </a:lnTo>
                <a:lnTo>
                  <a:pt x="4226875" y="96009"/>
                </a:lnTo>
                <a:lnTo>
                  <a:pt x="4260466" y="135375"/>
                </a:lnTo>
                <a:lnTo>
                  <a:pt x="4287227" y="179117"/>
                </a:lnTo>
                <a:lnTo>
                  <a:pt x="4306793" y="226355"/>
                </a:lnTo>
                <a:lnTo>
                  <a:pt x="4318801" y="276208"/>
                </a:lnTo>
                <a:lnTo>
                  <a:pt x="4322884" y="327796"/>
                </a:lnTo>
                <a:lnTo>
                  <a:pt x="4322884" y="983390"/>
                </a:lnTo>
                <a:lnTo>
                  <a:pt x="4318801" y="1034978"/>
                </a:lnTo>
                <a:lnTo>
                  <a:pt x="4306793" y="1084832"/>
                </a:lnTo>
                <a:lnTo>
                  <a:pt x="4287227" y="1132069"/>
                </a:lnTo>
                <a:lnTo>
                  <a:pt x="4260466" y="1175812"/>
                </a:lnTo>
                <a:lnTo>
                  <a:pt x="4226875" y="1215177"/>
                </a:lnTo>
                <a:lnTo>
                  <a:pt x="4187509" y="1248768"/>
                </a:lnTo>
                <a:lnTo>
                  <a:pt x="4143767" y="1275529"/>
                </a:lnTo>
                <a:lnTo>
                  <a:pt x="4096529" y="1295096"/>
                </a:lnTo>
                <a:lnTo>
                  <a:pt x="4046676" y="1307103"/>
                </a:lnTo>
                <a:lnTo>
                  <a:pt x="3995087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3688079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Cohesion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072051" y="8745334"/>
            <a:ext cx="48895" cy="113030"/>
            <a:chOff x="12072051" y="8745334"/>
            <a:chExt cx="48895" cy="113030"/>
          </a:xfrm>
        </p:grpSpPr>
        <p:sp>
          <p:nvSpPr>
            <p:cNvPr id="4" name="object 4"/>
            <p:cNvSpPr/>
            <p:nvPr/>
          </p:nvSpPr>
          <p:spPr>
            <a:xfrm>
              <a:off x="12091101" y="8764384"/>
              <a:ext cx="10795" cy="65405"/>
            </a:xfrm>
            <a:custGeom>
              <a:avLst/>
              <a:gdLst/>
              <a:ahLst/>
              <a:cxnLst/>
              <a:rect l="l" t="t" r="r" b="b"/>
              <a:pathLst>
                <a:path w="10795" h="65404">
                  <a:moveTo>
                    <a:pt x="10178" y="0"/>
                  </a:moveTo>
                  <a:lnTo>
                    <a:pt x="0" y="27255"/>
                  </a:lnTo>
                  <a:lnTo>
                    <a:pt x="899" y="51441"/>
                  </a:lnTo>
                </a:path>
                <a:path w="10795" h="65404">
                  <a:moveTo>
                    <a:pt x="944" y="52653"/>
                  </a:moveTo>
                  <a:lnTo>
                    <a:pt x="5930" y="65055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00911" y="8839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9049" y="89"/>
                  </a:moveTo>
                  <a:lnTo>
                    <a:pt x="19192" y="89"/>
                  </a:lnTo>
                </a:path>
              </a:pathLst>
            </a:custGeom>
            <a:ln w="3827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01700" y="8707731"/>
            <a:ext cx="179705" cy="275590"/>
            <a:chOff x="12201700" y="8707731"/>
            <a:chExt cx="179705" cy="275590"/>
          </a:xfrm>
        </p:grpSpPr>
        <p:sp>
          <p:nvSpPr>
            <p:cNvPr id="7" name="object 7"/>
            <p:cNvSpPr/>
            <p:nvPr/>
          </p:nvSpPr>
          <p:spPr>
            <a:xfrm>
              <a:off x="12220750" y="8745448"/>
              <a:ext cx="141605" cy="218440"/>
            </a:xfrm>
            <a:custGeom>
              <a:avLst/>
              <a:gdLst/>
              <a:ahLst/>
              <a:cxnLst/>
              <a:rect l="l" t="t" r="r" b="b"/>
              <a:pathLst>
                <a:path w="141604" h="218440">
                  <a:moveTo>
                    <a:pt x="13546" y="218439"/>
                  </a:moveTo>
                  <a:lnTo>
                    <a:pt x="123299" y="111256"/>
                  </a:lnTo>
                  <a:lnTo>
                    <a:pt x="135010" y="95616"/>
                  </a:lnTo>
                  <a:lnTo>
                    <a:pt x="141088" y="82435"/>
                  </a:lnTo>
                </a:path>
                <a:path w="141604" h="218440">
                  <a:moveTo>
                    <a:pt x="7569" y="7709"/>
                  </a:moveTo>
                  <a:lnTo>
                    <a:pt x="5522" y="5164"/>
                  </a:lnTo>
                  <a:lnTo>
                    <a:pt x="920" y="6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8249" y="8726839"/>
              <a:ext cx="10795" cy="635"/>
            </a:xfrm>
            <a:custGeom>
              <a:avLst/>
              <a:gdLst/>
              <a:ahLst/>
              <a:cxnLst/>
              <a:rect l="l" t="t" r="r" b="b"/>
              <a:pathLst>
                <a:path w="10795" h="634">
                  <a:moveTo>
                    <a:pt x="5112" y="-19049"/>
                  </a:moveTo>
                  <a:lnTo>
                    <a:pt x="5112" y="19163"/>
                  </a:lnTo>
                </a:path>
              </a:pathLst>
            </a:custGeom>
            <a:ln w="10224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33488" y="8726781"/>
              <a:ext cx="49530" cy="24765"/>
            </a:xfrm>
            <a:custGeom>
              <a:avLst/>
              <a:gdLst/>
              <a:ahLst/>
              <a:cxnLst/>
              <a:rect l="l" t="t" r="r" b="b"/>
              <a:pathLst>
                <a:path w="49529" h="24765">
                  <a:moveTo>
                    <a:pt x="49481" y="0"/>
                  </a:moveTo>
                  <a:lnTo>
                    <a:pt x="49092" y="73"/>
                  </a:lnTo>
                </a:path>
                <a:path w="49529" h="24765">
                  <a:moveTo>
                    <a:pt x="18" y="24426"/>
                  </a:moveTo>
                  <a:lnTo>
                    <a:pt x="0" y="2445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2596870" y="8725762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8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3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2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8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5"/>
                </a:lnTo>
                <a:lnTo>
                  <a:pt x="262821" y="16025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5"/>
                </a:lnTo>
                <a:lnTo>
                  <a:pt x="272653" y="16025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529" y="2141859"/>
            <a:ext cx="14258924" cy="67055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83070" y="175598"/>
            <a:ext cx="4323080" cy="1311275"/>
          </a:xfrm>
          <a:custGeom>
            <a:avLst/>
            <a:gdLst/>
            <a:ahLst/>
            <a:cxnLst/>
            <a:rect l="l" t="t" r="r" b="b"/>
            <a:pathLst>
              <a:path w="4323080" h="1311275">
                <a:moveTo>
                  <a:pt x="3995087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3995087" y="0"/>
                </a:lnTo>
                <a:lnTo>
                  <a:pt x="4046676" y="4083"/>
                </a:lnTo>
                <a:lnTo>
                  <a:pt x="4096529" y="16090"/>
                </a:lnTo>
                <a:lnTo>
                  <a:pt x="4143767" y="35657"/>
                </a:lnTo>
                <a:lnTo>
                  <a:pt x="4187509" y="62418"/>
                </a:lnTo>
                <a:lnTo>
                  <a:pt x="4226875" y="96009"/>
                </a:lnTo>
                <a:lnTo>
                  <a:pt x="4260466" y="135375"/>
                </a:lnTo>
                <a:lnTo>
                  <a:pt x="4287227" y="179117"/>
                </a:lnTo>
                <a:lnTo>
                  <a:pt x="4306793" y="226355"/>
                </a:lnTo>
                <a:lnTo>
                  <a:pt x="4318801" y="276208"/>
                </a:lnTo>
                <a:lnTo>
                  <a:pt x="4322884" y="327796"/>
                </a:lnTo>
                <a:lnTo>
                  <a:pt x="4322884" y="983390"/>
                </a:lnTo>
                <a:lnTo>
                  <a:pt x="4318801" y="1034978"/>
                </a:lnTo>
                <a:lnTo>
                  <a:pt x="4306793" y="1084832"/>
                </a:lnTo>
                <a:lnTo>
                  <a:pt x="4287227" y="1132069"/>
                </a:lnTo>
                <a:lnTo>
                  <a:pt x="4260466" y="1175812"/>
                </a:lnTo>
                <a:lnTo>
                  <a:pt x="4226875" y="1215177"/>
                </a:lnTo>
                <a:lnTo>
                  <a:pt x="4187509" y="1248768"/>
                </a:lnTo>
                <a:lnTo>
                  <a:pt x="4143767" y="1275529"/>
                </a:lnTo>
                <a:lnTo>
                  <a:pt x="4096529" y="1295096"/>
                </a:lnTo>
                <a:lnTo>
                  <a:pt x="4046676" y="1307103"/>
                </a:lnTo>
                <a:lnTo>
                  <a:pt x="3995087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0482" y="283756"/>
            <a:ext cx="3688079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Cohesion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7427" y="1743476"/>
            <a:ext cx="11420474" cy="76676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83070" y="175599"/>
            <a:ext cx="8038465" cy="1311275"/>
          </a:xfrm>
          <a:custGeom>
            <a:avLst/>
            <a:gdLst/>
            <a:ahLst/>
            <a:cxnLst/>
            <a:rect l="l" t="t" r="r" b="b"/>
            <a:pathLst>
              <a:path w="8038465" h="1311275">
                <a:moveTo>
                  <a:pt x="7710432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7710432" y="0"/>
                </a:lnTo>
                <a:lnTo>
                  <a:pt x="7758872" y="3554"/>
                </a:lnTo>
                <a:lnTo>
                  <a:pt x="7805104" y="13878"/>
                </a:lnTo>
                <a:lnTo>
                  <a:pt x="7848623" y="30466"/>
                </a:lnTo>
                <a:lnTo>
                  <a:pt x="7888921" y="52810"/>
                </a:lnTo>
                <a:lnTo>
                  <a:pt x="7925491" y="80403"/>
                </a:lnTo>
                <a:lnTo>
                  <a:pt x="7957826" y="112738"/>
                </a:lnTo>
                <a:lnTo>
                  <a:pt x="7985419" y="149308"/>
                </a:lnTo>
                <a:lnTo>
                  <a:pt x="8007763" y="189605"/>
                </a:lnTo>
                <a:lnTo>
                  <a:pt x="8024351" y="233124"/>
                </a:lnTo>
                <a:lnTo>
                  <a:pt x="8034675" y="279357"/>
                </a:lnTo>
                <a:lnTo>
                  <a:pt x="8038229" y="327796"/>
                </a:lnTo>
                <a:lnTo>
                  <a:pt x="8038229" y="983390"/>
                </a:lnTo>
                <a:lnTo>
                  <a:pt x="8034675" y="1031829"/>
                </a:lnTo>
                <a:lnTo>
                  <a:pt x="8024351" y="1078062"/>
                </a:lnTo>
                <a:lnTo>
                  <a:pt x="8007763" y="1121581"/>
                </a:lnTo>
                <a:lnTo>
                  <a:pt x="7985419" y="1161879"/>
                </a:lnTo>
                <a:lnTo>
                  <a:pt x="7957826" y="1198449"/>
                </a:lnTo>
                <a:lnTo>
                  <a:pt x="7925491" y="1230784"/>
                </a:lnTo>
                <a:lnTo>
                  <a:pt x="7888921" y="1258377"/>
                </a:lnTo>
                <a:lnTo>
                  <a:pt x="7848623" y="1280721"/>
                </a:lnTo>
                <a:lnTo>
                  <a:pt x="7805104" y="1297308"/>
                </a:lnTo>
                <a:lnTo>
                  <a:pt x="7758872" y="1307633"/>
                </a:lnTo>
                <a:lnTo>
                  <a:pt x="7710432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59"/>
            <a:ext cx="740346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0" dirty="0">
                <a:latin typeface="Trebuchet MS"/>
                <a:cs typeface="Trebuchet MS"/>
              </a:rPr>
              <a:t>SOLID</a:t>
            </a:r>
            <a:r>
              <a:rPr spc="-200" dirty="0">
                <a:latin typeface="Trebuchet MS"/>
                <a:cs typeface="Trebuchet MS"/>
              </a:rPr>
              <a:t> </a:t>
            </a:r>
            <a:r>
              <a:rPr spc="450" dirty="0">
                <a:latin typeface="Trebuchet MS"/>
                <a:cs typeface="Trebuchet MS"/>
              </a:rPr>
              <a:t>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91101" y="8764385"/>
            <a:ext cx="10795" cy="64135"/>
          </a:xfrm>
          <a:custGeom>
            <a:avLst/>
            <a:gdLst/>
            <a:ahLst/>
            <a:cxnLst/>
            <a:rect l="l" t="t" r="r" b="b"/>
            <a:pathLst>
              <a:path w="10795" h="64134">
                <a:moveTo>
                  <a:pt x="10178" y="0"/>
                </a:moveTo>
                <a:lnTo>
                  <a:pt x="0" y="27255"/>
                </a:lnTo>
                <a:lnTo>
                  <a:pt x="893" y="51283"/>
                </a:lnTo>
              </a:path>
              <a:path w="10795" h="64134">
                <a:moveTo>
                  <a:pt x="944" y="52653"/>
                </a:moveTo>
                <a:lnTo>
                  <a:pt x="5457" y="63880"/>
                </a:lnTo>
              </a:path>
            </a:pathLst>
          </a:custGeom>
          <a:ln w="38099">
            <a:solidFill>
              <a:srgbClr val="9EA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01497" y="8707732"/>
            <a:ext cx="176530" cy="275590"/>
            <a:chOff x="12201497" y="8707732"/>
            <a:chExt cx="176530" cy="275590"/>
          </a:xfrm>
        </p:grpSpPr>
        <p:sp>
          <p:nvSpPr>
            <p:cNvPr id="5" name="object 5"/>
            <p:cNvSpPr/>
            <p:nvPr/>
          </p:nvSpPr>
          <p:spPr>
            <a:xfrm>
              <a:off x="12234297" y="8834745"/>
              <a:ext cx="124460" cy="129539"/>
            </a:xfrm>
            <a:custGeom>
              <a:avLst/>
              <a:gdLst/>
              <a:ahLst/>
              <a:cxnLst/>
              <a:rect l="l" t="t" r="r" b="b"/>
              <a:pathLst>
                <a:path w="124459" h="129540">
                  <a:moveTo>
                    <a:pt x="0" y="129144"/>
                  </a:moveTo>
                  <a:lnTo>
                    <a:pt x="109752" y="21960"/>
                  </a:lnTo>
                  <a:lnTo>
                    <a:pt x="121463" y="6320"/>
                  </a:lnTo>
                  <a:lnTo>
                    <a:pt x="124378" y="0"/>
                  </a:lnTo>
                </a:path>
              </a:pathLst>
            </a:custGeom>
            <a:ln w="38099">
              <a:solidFill>
                <a:srgbClr val="9EA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1497" y="8707732"/>
              <a:ext cx="116756" cy="64616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596870" y="8725764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143179" y="238124"/>
                </a:moveTo>
                <a:lnTo>
                  <a:pt x="134339" y="238124"/>
                </a:lnTo>
                <a:lnTo>
                  <a:pt x="113698" y="97937"/>
                </a:lnTo>
                <a:lnTo>
                  <a:pt x="534" y="6417"/>
                </a:lnTo>
                <a:lnTo>
                  <a:pt x="0" y="4526"/>
                </a:lnTo>
                <a:lnTo>
                  <a:pt x="1200" y="1134"/>
                </a:lnTo>
                <a:lnTo>
                  <a:pt x="2804" y="0"/>
                </a:lnTo>
                <a:lnTo>
                  <a:pt x="274814" y="7"/>
                </a:lnTo>
                <a:lnTo>
                  <a:pt x="275542" y="101"/>
                </a:lnTo>
                <a:lnTo>
                  <a:pt x="276199" y="314"/>
                </a:lnTo>
                <a:lnTo>
                  <a:pt x="276199" y="8493"/>
                </a:lnTo>
                <a:lnTo>
                  <a:pt x="16608" y="8493"/>
                </a:lnTo>
                <a:lnTo>
                  <a:pt x="118052" y="90534"/>
                </a:lnTo>
                <a:lnTo>
                  <a:pt x="134925" y="90534"/>
                </a:lnTo>
                <a:lnTo>
                  <a:pt x="122279" y="97902"/>
                </a:lnTo>
                <a:lnTo>
                  <a:pt x="140993" y="225008"/>
                </a:lnTo>
                <a:lnTo>
                  <a:pt x="150825" y="225008"/>
                </a:lnTo>
                <a:lnTo>
                  <a:pt x="143179" y="238124"/>
                </a:lnTo>
                <a:close/>
              </a:path>
              <a:path w="276225" h="238125">
                <a:moveTo>
                  <a:pt x="134925" y="90534"/>
                </a:moveTo>
                <a:lnTo>
                  <a:pt x="118052" y="90534"/>
                </a:lnTo>
                <a:lnTo>
                  <a:pt x="258877" y="8493"/>
                </a:lnTo>
                <a:lnTo>
                  <a:pt x="276199" y="8493"/>
                </a:lnTo>
                <a:lnTo>
                  <a:pt x="276199" y="9942"/>
                </a:lnTo>
                <a:lnTo>
                  <a:pt x="272653" y="16026"/>
                </a:lnTo>
                <a:lnTo>
                  <a:pt x="262821" y="16026"/>
                </a:lnTo>
                <a:lnTo>
                  <a:pt x="134925" y="90534"/>
                </a:lnTo>
                <a:close/>
              </a:path>
              <a:path w="276225" h="238125">
                <a:moveTo>
                  <a:pt x="150825" y="225008"/>
                </a:moveTo>
                <a:lnTo>
                  <a:pt x="140993" y="225008"/>
                </a:lnTo>
                <a:lnTo>
                  <a:pt x="262821" y="16026"/>
                </a:lnTo>
                <a:lnTo>
                  <a:pt x="272653" y="16026"/>
                </a:lnTo>
                <a:lnTo>
                  <a:pt x="150825" y="225008"/>
                </a:lnTo>
                <a:close/>
              </a:path>
            </a:pathLst>
          </a:custGeom>
          <a:solidFill>
            <a:srgbClr val="9EA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652" y="2313844"/>
            <a:ext cx="14306549" cy="56578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83070" y="175598"/>
            <a:ext cx="12266295" cy="1311275"/>
          </a:xfrm>
          <a:custGeom>
            <a:avLst/>
            <a:gdLst/>
            <a:ahLst/>
            <a:cxnLst/>
            <a:rect l="l" t="t" r="r" b="b"/>
            <a:pathLst>
              <a:path w="12266295" h="1311275">
                <a:moveTo>
                  <a:pt x="1193789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937896" y="0"/>
                </a:lnTo>
                <a:lnTo>
                  <a:pt x="11986335" y="3554"/>
                </a:lnTo>
                <a:lnTo>
                  <a:pt x="12032567" y="13878"/>
                </a:lnTo>
                <a:lnTo>
                  <a:pt x="12076086" y="30466"/>
                </a:lnTo>
                <a:lnTo>
                  <a:pt x="12116384" y="52810"/>
                </a:lnTo>
                <a:lnTo>
                  <a:pt x="12152954" y="80403"/>
                </a:lnTo>
                <a:lnTo>
                  <a:pt x="12185289" y="112738"/>
                </a:lnTo>
                <a:lnTo>
                  <a:pt x="12212882" y="149308"/>
                </a:lnTo>
                <a:lnTo>
                  <a:pt x="12235226" y="189605"/>
                </a:lnTo>
                <a:lnTo>
                  <a:pt x="12251813" y="233124"/>
                </a:lnTo>
                <a:lnTo>
                  <a:pt x="12262138" y="279357"/>
                </a:lnTo>
                <a:lnTo>
                  <a:pt x="12265692" y="327796"/>
                </a:lnTo>
                <a:lnTo>
                  <a:pt x="12265692" y="983390"/>
                </a:lnTo>
                <a:lnTo>
                  <a:pt x="12262138" y="1031829"/>
                </a:lnTo>
                <a:lnTo>
                  <a:pt x="12251813" y="1078062"/>
                </a:lnTo>
                <a:lnTo>
                  <a:pt x="12235226" y="1121581"/>
                </a:lnTo>
                <a:lnTo>
                  <a:pt x="12212882" y="1161879"/>
                </a:lnTo>
                <a:lnTo>
                  <a:pt x="12185289" y="1198449"/>
                </a:lnTo>
                <a:lnTo>
                  <a:pt x="12152954" y="1230784"/>
                </a:lnTo>
                <a:lnTo>
                  <a:pt x="12116384" y="1258377"/>
                </a:lnTo>
                <a:lnTo>
                  <a:pt x="12076086" y="1280721"/>
                </a:lnTo>
                <a:lnTo>
                  <a:pt x="12032567" y="1297308"/>
                </a:lnTo>
                <a:lnTo>
                  <a:pt x="11986335" y="1307633"/>
                </a:lnTo>
                <a:lnTo>
                  <a:pt x="1193789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163129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45" dirty="0">
                <a:latin typeface="Trebuchet MS"/>
                <a:cs typeface="Trebuchet MS"/>
              </a:rPr>
              <a:t>Single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Responsibility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3070" y="175598"/>
            <a:ext cx="12266295" cy="1311275"/>
          </a:xfrm>
          <a:custGeom>
            <a:avLst/>
            <a:gdLst/>
            <a:ahLst/>
            <a:cxnLst/>
            <a:rect l="l" t="t" r="r" b="b"/>
            <a:pathLst>
              <a:path w="12266295" h="1311275">
                <a:moveTo>
                  <a:pt x="1193789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937896" y="0"/>
                </a:lnTo>
                <a:lnTo>
                  <a:pt x="11986335" y="3554"/>
                </a:lnTo>
                <a:lnTo>
                  <a:pt x="12032567" y="13878"/>
                </a:lnTo>
                <a:lnTo>
                  <a:pt x="12076086" y="30466"/>
                </a:lnTo>
                <a:lnTo>
                  <a:pt x="12116384" y="52810"/>
                </a:lnTo>
                <a:lnTo>
                  <a:pt x="12152954" y="80403"/>
                </a:lnTo>
                <a:lnTo>
                  <a:pt x="12185289" y="112738"/>
                </a:lnTo>
                <a:lnTo>
                  <a:pt x="12212882" y="149308"/>
                </a:lnTo>
                <a:lnTo>
                  <a:pt x="12235226" y="189605"/>
                </a:lnTo>
                <a:lnTo>
                  <a:pt x="12251813" y="233124"/>
                </a:lnTo>
                <a:lnTo>
                  <a:pt x="12262138" y="279357"/>
                </a:lnTo>
                <a:lnTo>
                  <a:pt x="12265692" y="327796"/>
                </a:lnTo>
                <a:lnTo>
                  <a:pt x="12265692" y="983390"/>
                </a:lnTo>
                <a:lnTo>
                  <a:pt x="12262138" y="1031829"/>
                </a:lnTo>
                <a:lnTo>
                  <a:pt x="12251813" y="1078062"/>
                </a:lnTo>
                <a:lnTo>
                  <a:pt x="12235226" y="1121581"/>
                </a:lnTo>
                <a:lnTo>
                  <a:pt x="12212882" y="1161879"/>
                </a:lnTo>
                <a:lnTo>
                  <a:pt x="12185289" y="1198449"/>
                </a:lnTo>
                <a:lnTo>
                  <a:pt x="12152954" y="1230784"/>
                </a:lnTo>
                <a:lnTo>
                  <a:pt x="12116384" y="1258377"/>
                </a:lnTo>
                <a:lnTo>
                  <a:pt x="12076086" y="1280721"/>
                </a:lnTo>
                <a:lnTo>
                  <a:pt x="12032567" y="1297308"/>
                </a:lnTo>
                <a:lnTo>
                  <a:pt x="11986335" y="1307633"/>
                </a:lnTo>
                <a:lnTo>
                  <a:pt x="1193789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2" y="283760"/>
            <a:ext cx="1163129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45" dirty="0">
                <a:latin typeface="Trebuchet MS"/>
                <a:cs typeface="Trebuchet MS"/>
              </a:rPr>
              <a:t>Single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Responsibility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Principle</a:t>
            </a:r>
          </a:p>
        </p:txBody>
      </p:sp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C5AD3E0B-9683-4F5B-B085-780362C3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7" y="5169202"/>
            <a:ext cx="5853641" cy="1164166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3A9657B1-0DB1-9EE3-AE90-87D924DC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01" y="3155326"/>
            <a:ext cx="10288731" cy="180158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E64A73C3-E5C4-B37A-6B25-9D4DC72B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98" y="6424518"/>
            <a:ext cx="10231581" cy="1797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344CE9-E788-86AA-03BD-CD23DA5C6E85}"/>
              </a:ext>
            </a:extLst>
          </p:cNvPr>
          <p:cNvSpPr txBox="1"/>
          <p:nvPr/>
        </p:nvSpPr>
        <p:spPr>
          <a:xfrm>
            <a:off x="1885483" y="4509507"/>
            <a:ext cx="35757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Interface </a:t>
            </a:r>
            <a:r>
              <a:rPr lang="en-US" sz="2400" b="1" err="1"/>
              <a:t>IUserService</a:t>
            </a:r>
            <a:endParaRPr lang="en-US" sz="2400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C0186-F3AE-2586-0E19-6D2A64703B2A}"/>
              </a:ext>
            </a:extLst>
          </p:cNvPr>
          <p:cNvSpPr txBox="1"/>
          <p:nvPr/>
        </p:nvSpPr>
        <p:spPr>
          <a:xfrm>
            <a:off x="9212265" y="2542198"/>
            <a:ext cx="5960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 </a:t>
            </a:r>
            <a:r>
              <a:rPr lang="en-US" sz="2400" b="1" dirty="0" err="1"/>
              <a:t>SignupService</a:t>
            </a:r>
            <a:r>
              <a:rPr lang="en-US" sz="2400" b="1" dirty="0"/>
              <a:t> implements </a:t>
            </a:r>
            <a:r>
              <a:rPr lang="en-US" sz="2400" b="1" dirty="0" err="1"/>
              <a:t>IUserService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0A2D9-68CF-C9A8-ED6D-0155AD0EAAF7}"/>
              </a:ext>
            </a:extLst>
          </p:cNvPr>
          <p:cNvSpPr txBox="1"/>
          <p:nvPr/>
        </p:nvSpPr>
        <p:spPr>
          <a:xfrm>
            <a:off x="9212265" y="5815975"/>
            <a:ext cx="58617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Class </a:t>
            </a:r>
            <a:r>
              <a:rPr lang="en-US" sz="2400" b="1" dirty="0" err="1"/>
              <a:t>SignupService</a:t>
            </a:r>
            <a:r>
              <a:rPr lang="en-US" sz="2400" b="1" dirty="0"/>
              <a:t> implements </a:t>
            </a:r>
            <a:r>
              <a:rPr lang="en-US" sz="2400" b="1" dirty="0" err="1"/>
              <a:t>IUserService</a:t>
            </a:r>
            <a:endParaRPr lang="en-US" sz="2400" dirty="0" err="1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D5A66-0AE9-EB19-70F2-3BE5D3B8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93548A0-2053-C675-6850-E3086139865D}"/>
              </a:ext>
            </a:extLst>
          </p:cNvPr>
          <p:cNvSpPr/>
          <p:nvPr/>
        </p:nvSpPr>
        <p:spPr>
          <a:xfrm>
            <a:off x="483070" y="175598"/>
            <a:ext cx="12266295" cy="1311275"/>
          </a:xfrm>
          <a:custGeom>
            <a:avLst/>
            <a:gdLst/>
            <a:ahLst/>
            <a:cxnLst/>
            <a:rect l="l" t="t" r="r" b="b"/>
            <a:pathLst>
              <a:path w="12266295" h="1311275">
                <a:moveTo>
                  <a:pt x="11937896" y="1311187"/>
                </a:moveTo>
                <a:lnTo>
                  <a:pt x="327796" y="1311187"/>
                </a:lnTo>
                <a:lnTo>
                  <a:pt x="279357" y="1307633"/>
                </a:lnTo>
                <a:lnTo>
                  <a:pt x="233124" y="1297308"/>
                </a:lnTo>
                <a:lnTo>
                  <a:pt x="189605" y="1280721"/>
                </a:lnTo>
                <a:lnTo>
                  <a:pt x="149308" y="1258377"/>
                </a:lnTo>
                <a:lnTo>
                  <a:pt x="112738" y="1230784"/>
                </a:lnTo>
                <a:lnTo>
                  <a:pt x="80403" y="1198449"/>
                </a:lnTo>
                <a:lnTo>
                  <a:pt x="52810" y="1161879"/>
                </a:lnTo>
                <a:lnTo>
                  <a:pt x="30466" y="1121581"/>
                </a:lnTo>
                <a:lnTo>
                  <a:pt x="13878" y="1078062"/>
                </a:lnTo>
                <a:lnTo>
                  <a:pt x="3554" y="1031829"/>
                </a:lnTo>
                <a:lnTo>
                  <a:pt x="0" y="983390"/>
                </a:lnTo>
                <a:lnTo>
                  <a:pt x="0" y="327796"/>
                </a:lnTo>
                <a:lnTo>
                  <a:pt x="3554" y="279357"/>
                </a:lnTo>
                <a:lnTo>
                  <a:pt x="13878" y="233124"/>
                </a:lnTo>
                <a:lnTo>
                  <a:pt x="30466" y="189605"/>
                </a:lnTo>
                <a:lnTo>
                  <a:pt x="52810" y="149308"/>
                </a:lnTo>
                <a:lnTo>
                  <a:pt x="80403" y="112738"/>
                </a:lnTo>
                <a:lnTo>
                  <a:pt x="112738" y="80403"/>
                </a:lnTo>
                <a:lnTo>
                  <a:pt x="149308" y="52810"/>
                </a:lnTo>
                <a:lnTo>
                  <a:pt x="189605" y="30466"/>
                </a:lnTo>
                <a:lnTo>
                  <a:pt x="233124" y="13878"/>
                </a:lnTo>
                <a:lnTo>
                  <a:pt x="279357" y="3554"/>
                </a:lnTo>
                <a:lnTo>
                  <a:pt x="327796" y="0"/>
                </a:lnTo>
                <a:lnTo>
                  <a:pt x="11937896" y="0"/>
                </a:lnTo>
                <a:lnTo>
                  <a:pt x="11986335" y="3554"/>
                </a:lnTo>
                <a:lnTo>
                  <a:pt x="12032567" y="13878"/>
                </a:lnTo>
                <a:lnTo>
                  <a:pt x="12076086" y="30466"/>
                </a:lnTo>
                <a:lnTo>
                  <a:pt x="12116384" y="52810"/>
                </a:lnTo>
                <a:lnTo>
                  <a:pt x="12152954" y="80403"/>
                </a:lnTo>
                <a:lnTo>
                  <a:pt x="12185289" y="112738"/>
                </a:lnTo>
                <a:lnTo>
                  <a:pt x="12212882" y="149308"/>
                </a:lnTo>
                <a:lnTo>
                  <a:pt x="12235226" y="189605"/>
                </a:lnTo>
                <a:lnTo>
                  <a:pt x="12251813" y="233124"/>
                </a:lnTo>
                <a:lnTo>
                  <a:pt x="12262138" y="279357"/>
                </a:lnTo>
                <a:lnTo>
                  <a:pt x="12265692" y="327796"/>
                </a:lnTo>
                <a:lnTo>
                  <a:pt x="12265692" y="983390"/>
                </a:lnTo>
                <a:lnTo>
                  <a:pt x="12262138" y="1031829"/>
                </a:lnTo>
                <a:lnTo>
                  <a:pt x="12251813" y="1078062"/>
                </a:lnTo>
                <a:lnTo>
                  <a:pt x="12235226" y="1121581"/>
                </a:lnTo>
                <a:lnTo>
                  <a:pt x="12212882" y="1161879"/>
                </a:lnTo>
                <a:lnTo>
                  <a:pt x="12185289" y="1198449"/>
                </a:lnTo>
                <a:lnTo>
                  <a:pt x="12152954" y="1230784"/>
                </a:lnTo>
                <a:lnTo>
                  <a:pt x="12116384" y="1258377"/>
                </a:lnTo>
                <a:lnTo>
                  <a:pt x="12076086" y="1280721"/>
                </a:lnTo>
                <a:lnTo>
                  <a:pt x="12032567" y="1297308"/>
                </a:lnTo>
                <a:lnTo>
                  <a:pt x="11986335" y="1307633"/>
                </a:lnTo>
                <a:lnTo>
                  <a:pt x="11937896" y="1311187"/>
                </a:lnTo>
                <a:close/>
              </a:path>
            </a:pathLst>
          </a:custGeom>
          <a:solidFill>
            <a:srgbClr val="F1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52ED8DD-4CF1-137B-FD1A-92068366BB37}"/>
              </a:ext>
            </a:extLst>
          </p:cNvPr>
          <p:cNvSpPr txBox="1">
            <a:spLocks/>
          </p:cNvSpPr>
          <p:nvPr/>
        </p:nvSpPr>
        <p:spPr>
          <a:xfrm>
            <a:off x="800482" y="283760"/>
            <a:ext cx="11631295" cy="201273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6500" b="0" i="0">
                <a:solidFill>
                  <a:srgbClr val="29463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kern="0" spc="70" dirty="0">
                <a:latin typeface="Trebuchet MS"/>
                <a:cs typeface="Trebuchet MS"/>
              </a:rPr>
              <a:t>Single Responsibility Principle</a:t>
            </a:r>
          </a:p>
          <a:p>
            <a:endParaRPr lang="en-US" kern="0" spc="7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711D-5B96-3E80-A359-EF7937B92620}"/>
              </a:ext>
            </a:extLst>
          </p:cNvPr>
          <p:cNvSpPr txBox="1"/>
          <p:nvPr/>
        </p:nvSpPr>
        <p:spPr>
          <a:xfrm>
            <a:off x="2844140" y="4143004"/>
            <a:ext cx="1261456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rebuchet MS"/>
                <a:ea typeface="+mn-lt"/>
                <a:cs typeface="+mn-lt"/>
              </a:rPr>
              <a:t>The 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class </a:t>
            </a:r>
            <a:r>
              <a:rPr lang="en-US" sz="3200" b="1" err="1">
                <a:latin typeface="Trebuchet MS"/>
                <a:ea typeface="+mn-lt"/>
                <a:cs typeface="+mn-lt"/>
              </a:rPr>
              <a:t>SignupService</a:t>
            </a:r>
            <a:r>
              <a:rPr lang="en-US" sz="3200" b="1" dirty="0">
                <a:latin typeface="Trebuchet MS"/>
                <a:ea typeface="+mn-lt"/>
                <a:cs typeface="+mn-lt"/>
              </a:rPr>
              <a:t> is responsible for user registration</a:t>
            </a:r>
            <a:r>
              <a:rPr lang="en-US" sz="3200" b="1" dirty="0">
                <a:solidFill>
                  <a:srgbClr val="000000"/>
                </a:solidFill>
                <a:latin typeface="Trebuchet MS"/>
                <a:ea typeface="+mn-lt"/>
                <a:cs typeface="+mn-lt"/>
              </a:rPr>
              <a:t>, and the class </a:t>
            </a:r>
            <a:r>
              <a:rPr lang="en-US" sz="3200" b="1" err="1">
                <a:solidFill>
                  <a:srgbClr val="000000"/>
                </a:solidFill>
                <a:latin typeface="Trebuchet MS"/>
                <a:ea typeface="+mn-lt"/>
                <a:cs typeface="+mn-lt"/>
              </a:rPr>
              <a:t>LoginService</a:t>
            </a:r>
            <a:r>
              <a:rPr lang="en-US" sz="3200" b="1" dirty="0">
                <a:solidFill>
                  <a:srgbClr val="000000"/>
                </a:solidFill>
                <a:latin typeface="Trebuchet MS"/>
                <a:ea typeface="+mn-lt"/>
                <a:cs typeface="+mn-lt"/>
              </a:rPr>
              <a:t> is responsible for user login. This shows that the classes follow the SRP as each class has a specific responsibility.</a:t>
            </a:r>
            <a:endParaRPr lang="en-US" sz="3200" b="1" dirty="0">
              <a:latin typeface="Trebuchet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347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SOLID PRINCIPLES Assignment</vt:lpstr>
      <vt:lpstr>Clean Code and Principle Patterns</vt:lpstr>
      <vt:lpstr>Classes should be small</vt:lpstr>
      <vt:lpstr>Cohesion</vt:lpstr>
      <vt:lpstr>Cohesion</vt:lpstr>
      <vt:lpstr>SOLID PRINCIPLES</vt:lpstr>
      <vt:lpstr>Single Responsibility Principle</vt:lpstr>
      <vt:lpstr>Single Responsibility Principle</vt:lpstr>
      <vt:lpstr>PowerPoint Presentation</vt:lpstr>
      <vt:lpstr>Open Closed Principle</vt:lpstr>
      <vt:lpstr>Open Closed Principle</vt:lpstr>
      <vt:lpstr>PowerPoint Presentation</vt:lpstr>
      <vt:lpstr>Liskov Substitution Principle</vt:lpstr>
      <vt:lpstr>Liskov Substitution Principle</vt:lpstr>
      <vt:lpstr>PowerPoint Presentation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Suneesh Thampi</dc:creator>
  <cp:keywords>DAF57F-flLM,BAC03Lqy1P0</cp:keywords>
  <cp:revision>258</cp:revision>
  <dcterms:created xsi:type="dcterms:W3CDTF">2024-01-23T06:43:48Z</dcterms:created>
  <dcterms:modified xsi:type="dcterms:W3CDTF">2024-01-23T09:40:37Z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2024-01-23T00:00:00Z</vt:filetime>
  </property>
</Properties>
</file>