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9508-27EF-4C36-A830-CE4148E834B5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CB48-3768-4645-9311-697E50AD2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9508-27EF-4C36-A830-CE4148E834B5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CB48-3768-4645-9311-697E50AD2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9508-27EF-4C36-A830-CE4148E834B5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CB48-3768-4645-9311-697E50AD2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9508-27EF-4C36-A830-CE4148E834B5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CB48-3768-4645-9311-697E50AD2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9508-27EF-4C36-A830-CE4148E834B5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CB48-3768-4645-9311-697E50AD2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9508-27EF-4C36-A830-CE4148E834B5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CB48-3768-4645-9311-697E50AD2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9508-27EF-4C36-A830-CE4148E834B5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CB48-3768-4645-9311-697E50AD2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9508-27EF-4C36-A830-CE4148E834B5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CB48-3768-4645-9311-697E50AD2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9508-27EF-4C36-A830-CE4148E834B5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CB48-3768-4645-9311-697E50AD2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9508-27EF-4C36-A830-CE4148E834B5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CB48-3768-4645-9311-697E50AD2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9508-27EF-4C36-A830-CE4148E834B5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1CB48-3768-4645-9311-697E50AD24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B9508-27EF-4C36-A830-CE4148E834B5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1CB48-3768-4645-9311-697E50AD24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https://lh7-us.googleusercontent.com/b-XZAhfi8LyF3XBkgvrI5UhNvYjl69R6HxeMc4wH5XPDrBZsJ_kqV-GYE2JZyCLXg_Hz90zvIHI6acA7roM7g-0bZVZNZLUg-qmYjwByQNo3gk40gIXs2DmL3UqM7gR8E8dO_1U9nwGbVMEx56VH3A=s204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714544" y="214290"/>
            <a:ext cx="12573088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2857488" y="4500570"/>
            <a:ext cx="5357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43042" y="4286256"/>
            <a:ext cx="57864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 smtClean="0">
                <a:latin typeface="Arial" pitchFamily="34" charset="0"/>
                <a:cs typeface="Arial" pitchFamily="34" charset="0"/>
              </a:rPr>
              <a:t>Code Refactoring and Bug Fixing</a:t>
            </a:r>
            <a:endParaRPr 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00794" y="5643578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Vazeer</a:t>
            </a:r>
            <a:r>
              <a:rPr lang="en-US" sz="2400" dirty="0" smtClean="0"/>
              <a:t> </a:t>
            </a:r>
            <a:r>
              <a:rPr lang="en-US" sz="2400" dirty="0" err="1" smtClean="0"/>
              <a:t>Vinay</a:t>
            </a:r>
            <a:r>
              <a:rPr lang="en-US" sz="2400" dirty="0" smtClean="0"/>
              <a:t> Kumar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rial Rounded MT Bold" pitchFamily="34" charset="0"/>
              </a:rPr>
              <a:t>Objective of the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r>
              <a:rPr lang="en-US" dirty="0" smtClean="0"/>
              <a:t>The objective of the Note Taking Application project is to create a web application using Flask and HTML, allowing users to submit and view notes.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9190" y="1535113"/>
            <a:ext cx="3757610" cy="6397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rial Rounded MT Bold" pitchFamily="34" charset="0"/>
              </a:rPr>
              <a:t>Key Goal</a:t>
            </a:r>
            <a:endParaRPr lang="en-US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r>
              <a:rPr lang="en-US" dirty="0"/>
              <a:t>The key goals include fixing bugs, refactoring the code for improved structure, and providing clear documentation of bug fixes. The project emphasizes collaboration, effective bug fixing, and code refactoring practices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Google Shape;97;p13">
            <a:extLst>
              <a:ext uri="{FF2B5EF4-FFF2-40B4-BE49-F238E27FC236}">
                <a16:creationId xmlns="" xmlns:lc="http://schemas.openxmlformats.org/drawingml/2006/lockedCanvas" xmlns:a16="http://schemas.microsoft.com/office/drawing/2014/main" id="{9552E0F4-C0BE-81F1-6160-9040A9ACFF99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572000" y="6000768"/>
            <a:ext cx="4285417" cy="621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sz="2900" dirty="0">
                <a:solidFill>
                  <a:srgbClr val="FF0000"/>
                </a:solidFill>
                <a:latin typeface="Arial Rounded MT Bold" pitchFamily="34" charset="0"/>
              </a:rPr>
              <a:t>Issues in app.py:</a:t>
            </a:r>
          </a:p>
          <a:p>
            <a:r>
              <a:rPr lang="en-US" sz="2600" b="1" dirty="0"/>
              <a:t>Method Mismatch:</a:t>
            </a:r>
            <a:endParaRPr lang="en-US" sz="2600" dirty="0"/>
          </a:p>
          <a:p>
            <a:pPr lvl="1"/>
            <a:r>
              <a:rPr lang="en-US" sz="2600" dirty="0"/>
              <a:t>Route set to handle only POST requests (methods=["POST"]).</a:t>
            </a:r>
          </a:p>
          <a:p>
            <a:pPr lvl="1"/>
            <a:r>
              <a:rPr lang="en-US" sz="2600" dirty="0"/>
              <a:t>HTML form missing method="POST" attribute.</a:t>
            </a:r>
          </a:p>
          <a:p>
            <a:pPr lvl="1"/>
            <a:r>
              <a:rPr lang="en-US" sz="2600" dirty="0"/>
              <a:t>Causes method mismatch during form submission.</a:t>
            </a:r>
          </a:p>
          <a:p>
            <a:r>
              <a:rPr lang="en-US" sz="2600" b="1" dirty="0"/>
              <a:t>Note Retrieval:</a:t>
            </a:r>
            <a:endParaRPr lang="en-US" sz="2600" dirty="0"/>
          </a:p>
          <a:p>
            <a:pPr lvl="1"/>
            <a:r>
              <a:rPr lang="en-US" sz="2600" dirty="0"/>
              <a:t>Using </a:t>
            </a:r>
            <a:r>
              <a:rPr lang="en-US" sz="2600" dirty="0" err="1"/>
              <a:t>request.args.get</a:t>
            </a:r>
            <a:r>
              <a:rPr lang="en-US" sz="2600" dirty="0"/>
              <a:t>("note") instead of </a:t>
            </a:r>
            <a:r>
              <a:rPr lang="en-US" sz="2600" dirty="0" err="1"/>
              <a:t>request.form.get</a:t>
            </a:r>
            <a:r>
              <a:rPr lang="en-US" sz="2600" dirty="0"/>
              <a:t>("note").</a:t>
            </a:r>
          </a:p>
          <a:p>
            <a:pPr lvl="1"/>
            <a:r>
              <a:rPr lang="en-US" sz="2600" dirty="0"/>
              <a:t>Results in incorrect retrieval of form data.</a:t>
            </a:r>
          </a:p>
          <a:p>
            <a:endParaRPr lang="en-US" sz="2600" dirty="0" smtClean="0"/>
          </a:p>
          <a:p>
            <a:r>
              <a:rPr lang="en-US" sz="2600" dirty="0" smtClean="0"/>
              <a:t>Addressing </a:t>
            </a:r>
            <a:r>
              <a:rPr lang="en-US" sz="2600" dirty="0"/>
              <a:t>these issues will align form submission methods and correctly retrieve note data in the Flask application</a:t>
            </a:r>
            <a:r>
              <a:rPr lang="en-US" sz="2600" dirty="0" smtClean="0"/>
              <a:t>.</a:t>
            </a:r>
            <a:r>
              <a:rPr lang="en-US" sz="2600" dirty="0"/>
              <a:t/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3438" y="2214554"/>
            <a:ext cx="4041775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10800000">
            <a:off x="7143768" y="357187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7215206" y="385762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4" name="Google Shape;97;p13">
            <a:extLst>
              <a:ext uri="{FF2B5EF4-FFF2-40B4-BE49-F238E27FC236}">
                <a16:creationId xmlns="" xmlns:lc="http://schemas.openxmlformats.org/drawingml/2006/lockedCanvas" xmlns:a16="http://schemas.microsoft.com/office/drawing/2014/main" id="{9552E0F4-C0BE-81F1-6160-9040A9ACFF99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4572000" y="6000768"/>
            <a:ext cx="4285417" cy="621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4400" dirty="0">
                <a:solidFill>
                  <a:srgbClr val="FF0000"/>
                </a:solidFill>
                <a:latin typeface="Arial Rounded MT Bold" pitchFamily="34" charset="0"/>
              </a:rPr>
              <a:t>Issues in home.html:</a:t>
            </a:r>
          </a:p>
          <a:p>
            <a:r>
              <a:rPr lang="en-US" b="1" dirty="0"/>
              <a:t>Form Action Missing:</a:t>
            </a:r>
            <a:endParaRPr lang="en-US" dirty="0"/>
          </a:p>
          <a:p>
            <a:pPr lvl="1"/>
            <a:r>
              <a:rPr lang="en-US" dirty="0"/>
              <a:t>The HTML form's action attribute is empty.</a:t>
            </a:r>
          </a:p>
          <a:p>
            <a:pPr lvl="1"/>
            <a:r>
              <a:rPr lang="en-US" dirty="0"/>
              <a:t>Results in the form not submitting data to the correct route.</a:t>
            </a:r>
          </a:p>
          <a:p>
            <a:r>
              <a:rPr lang="en-US" b="1" dirty="0"/>
              <a:t>Method Not Specified:</a:t>
            </a:r>
            <a:endParaRPr lang="en-US" dirty="0"/>
          </a:p>
          <a:p>
            <a:pPr lvl="1"/>
            <a:r>
              <a:rPr lang="en-US" dirty="0"/>
              <a:t>Form missing method="POST" attribute.</a:t>
            </a:r>
          </a:p>
          <a:p>
            <a:pPr lvl="1"/>
            <a:r>
              <a:rPr lang="en-US" dirty="0"/>
              <a:t>Defaults to a GET request, causing a method mismatch with the Flask route.</a:t>
            </a:r>
          </a:p>
          <a:p>
            <a:r>
              <a:rPr lang="en-US" b="1" dirty="0"/>
              <a:t>No Note Validation:</a:t>
            </a:r>
            <a:endParaRPr lang="en-US" dirty="0"/>
          </a:p>
          <a:p>
            <a:pPr lvl="1"/>
            <a:r>
              <a:rPr lang="en-US" dirty="0"/>
              <a:t>No validation to prevent submission of empty notes.</a:t>
            </a:r>
          </a:p>
          <a:p>
            <a:pPr lvl="1"/>
            <a:r>
              <a:rPr lang="en-US" dirty="0"/>
              <a:t>May lead to the display of empty list items.</a:t>
            </a:r>
          </a:p>
          <a:p>
            <a:endParaRPr lang="en-US" dirty="0" smtClean="0"/>
          </a:p>
          <a:p>
            <a:r>
              <a:rPr lang="en-US" dirty="0" smtClean="0"/>
              <a:t>Fixing </a:t>
            </a:r>
            <a:r>
              <a:rPr lang="en-US" dirty="0"/>
              <a:t>these issues will ensure proper form submission and alignment with the Flask route in the Note Taking Application.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Google Shape;97;p13">
            <a:extLst>
              <a:ext uri="{FF2B5EF4-FFF2-40B4-BE49-F238E27FC236}">
                <a16:creationId xmlns="" xmlns:lc="http://schemas.openxmlformats.org/drawingml/2006/lockedCanvas" xmlns:a16="http://schemas.microsoft.com/office/drawing/2014/main" id="{9552E0F4-C0BE-81F1-6160-9040A9ACFF99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572000" y="6000768"/>
            <a:ext cx="4285417" cy="621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714488"/>
            <a:ext cx="403860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  <a:latin typeface="Arial Rounded MT Bold" pitchFamily="34" charset="0"/>
              </a:rPr>
              <a:t>Output of original code:</a:t>
            </a:r>
          </a:p>
          <a:p>
            <a:r>
              <a:rPr lang="en-US" sz="1600" dirty="0" smtClean="0"/>
              <a:t>Since </a:t>
            </a:r>
            <a:r>
              <a:rPr lang="en-US" sz="1600" dirty="0"/>
              <a:t>the form is missing the method="POST" attribute, it defaults to a GET request.</a:t>
            </a:r>
          </a:p>
          <a:p>
            <a:r>
              <a:rPr lang="en-US" sz="1600" dirty="0"/>
              <a:t>The Flask route, however, is set to handle only POST requests (methods=["POST"]).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  <a:latin typeface="Arial Rounded MT Bold" pitchFamily="34" charset="0"/>
              </a:rPr>
              <a:t>Changes made:</a:t>
            </a:r>
          </a:p>
          <a:p>
            <a:r>
              <a:rPr lang="en-US" sz="1600" dirty="0"/>
              <a:t>Updated the Flask route to handle both GET and POST requests (methods=["GET", "POST"]).</a:t>
            </a:r>
          </a:p>
          <a:p>
            <a:r>
              <a:rPr lang="en-US" sz="1600" dirty="0"/>
              <a:t>Used </a:t>
            </a:r>
            <a:r>
              <a:rPr lang="en-US" sz="1600" dirty="0" err="1"/>
              <a:t>request.form.get</a:t>
            </a:r>
            <a:r>
              <a:rPr lang="en-US" sz="1600" dirty="0"/>
              <a:t>("note") to correctly retrieve the note from the form.</a:t>
            </a:r>
          </a:p>
          <a:p>
            <a:r>
              <a:rPr lang="en-US" sz="1600" dirty="0"/>
              <a:t>Added a check to ensure that the submitted note is not empty before appending it to the list.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 smtClean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14876" y="1571612"/>
            <a:ext cx="3566469" cy="1950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429000"/>
            <a:ext cx="4051327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Google Shape;97;p13">
            <a:extLst>
              <a:ext uri="{FF2B5EF4-FFF2-40B4-BE49-F238E27FC236}">
                <a16:creationId xmlns="" xmlns:lc="http://schemas.openxmlformats.org/drawingml/2006/lockedCanvas" xmlns:a16="http://schemas.microsoft.com/office/drawing/2014/main" id="{9552E0F4-C0BE-81F1-6160-9040A9ACFF99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4643438" y="6143644"/>
            <a:ext cx="4285417" cy="621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Arial Rounded MT Bold" pitchFamily="34" charset="0"/>
              </a:rPr>
              <a:t>Changes made:</a:t>
            </a:r>
          </a:p>
          <a:p>
            <a:r>
              <a:rPr lang="en-US" sz="1600" dirty="0" smtClean="0"/>
              <a:t>Updated </a:t>
            </a:r>
            <a:r>
              <a:rPr lang="en-US" sz="1600" dirty="0"/>
              <a:t>the action attribute in the form tag to point to the correct route using </a:t>
            </a:r>
            <a:r>
              <a:rPr lang="en-US" sz="1600" dirty="0" err="1"/>
              <a:t>url_for</a:t>
            </a:r>
            <a:r>
              <a:rPr lang="en-US" sz="1600" dirty="0"/>
              <a:t>('index').</a:t>
            </a:r>
          </a:p>
          <a:p>
            <a:r>
              <a:rPr lang="en-US" sz="1600" dirty="0"/>
              <a:t>Added method="POST" to the form tag to ensure proper handling of form submissions.</a:t>
            </a:r>
          </a:p>
          <a:p>
            <a:r>
              <a:rPr lang="en-US" sz="1600" dirty="0"/>
              <a:t>Added the required attribute to the input field to enforce note entry.</a:t>
            </a:r>
          </a:p>
          <a:p>
            <a:r>
              <a:rPr lang="en-US" sz="1600" dirty="0"/>
              <a:t>These corrections should resolve the identified issues in the Note Taking Application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smtClean="0">
                <a:solidFill>
                  <a:srgbClr val="FF0000"/>
                </a:solidFill>
                <a:latin typeface="Arial Rounded MT Bold" pitchFamily="34" charset="0"/>
              </a:rPr>
              <a:t>Conclusion for Output of Modified code:</a:t>
            </a:r>
          </a:p>
          <a:p>
            <a:r>
              <a:rPr lang="en-US" sz="1600" dirty="0"/>
              <a:t>Flask framework utilized for backend functionality.</a:t>
            </a:r>
          </a:p>
          <a:p>
            <a:r>
              <a:rPr lang="en-US" sz="1600" dirty="0"/>
              <a:t>Implemented both GET and POST methods for route handling.</a:t>
            </a:r>
          </a:p>
          <a:p>
            <a:endParaRPr lang="en-US" sz="1600" dirty="0" smtClean="0">
              <a:solidFill>
                <a:srgbClr val="FF0000"/>
              </a:solidFill>
              <a:latin typeface="Arial Rounded MT Bold" pitchFamily="34" charset="0"/>
            </a:endParaRPr>
          </a:p>
          <a:p>
            <a:endParaRPr lang="en-US" sz="1600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4286256"/>
            <a:ext cx="4071934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Google Shape;97;p13">
            <a:extLst>
              <a:ext uri="{FF2B5EF4-FFF2-40B4-BE49-F238E27FC236}">
                <a16:creationId xmlns="" xmlns:lc="http://schemas.openxmlformats.org/drawingml/2006/lockedCanvas" xmlns:a16="http://schemas.microsoft.com/office/drawing/2014/main" id="{9552E0F4-C0BE-81F1-6160-9040A9ACFF99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4643438" y="6143644"/>
            <a:ext cx="4285417" cy="621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572000" y="1571612"/>
            <a:ext cx="4038600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lh7-us.googleusercontent.com/Pnj-FcYoezVu8K--uv5sPRXOGDiNhJOHDq24lWOxNSeY7zvdQWYpP-TlRGXZ_wpEiRBXcQoV5pMNuXwGiujgRSNMttMj_NXQbuCIp5wEbgQBmv4_XUsOQoOj4VWZ2By2tAvK3CTUnrjmaogB1Xdn2Q=s204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1643050"/>
            <a:ext cx="4714940" cy="307183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28596" y="2428868"/>
            <a:ext cx="30003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</a:rPr>
              <a:t>THANK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C00000"/>
                </a:solidFill>
              </a:rPr>
              <a:t>YOU</a:t>
            </a:r>
            <a:endParaRPr lang="en-US" sz="4400" dirty="0">
              <a:solidFill>
                <a:srgbClr val="C00000"/>
              </a:solidFill>
            </a:endParaRPr>
          </a:p>
        </p:txBody>
      </p:sp>
      <p:pic>
        <p:nvPicPr>
          <p:cNvPr id="7" name="Google Shape;97;p13">
            <a:extLst>
              <a:ext uri="{FF2B5EF4-FFF2-40B4-BE49-F238E27FC236}">
                <a16:creationId xmlns="" xmlns:lc="http://schemas.openxmlformats.org/drawingml/2006/lockedCanvas" xmlns:a16="http://schemas.microsoft.com/office/drawing/2014/main" id="{9552E0F4-C0BE-81F1-6160-9040A9ACFF99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4643438" y="6143644"/>
            <a:ext cx="4285417" cy="621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363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vinay</dc:creator>
  <cp:lastModifiedBy>vinay</cp:lastModifiedBy>
  <cp:revision>12</cp:revision>
  <dcterms:created xsi:type="dcterms:W3CDTF">2024-02-27T13:59:50Z</dcterms:created>
  <dcterms:modified xsi:type="dcterms:W3CDTF">2024-02-27T15:55:06Z</dcterms:modified>
</cp:coreProperties>
</file>