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982" r:id="rId2"/>
  </p:sldMasterIdLst>
  <p:notesMasterIdLst>
    <p:notesMasterId r:id="rId11"/>
  </p:notesMasterIdLst>
  <p:sldIdLst>
    <p:sldId id="313" r:id="rId3"/>
    <p:sldId id="338" r:id="rId4"/>
    <p:sldId id="339" r:id="rId5"/>
    <p:sldId id="340" r:id="rId6"/>
    <p:sldId id="345" r:id="rId7"/>
    <p:sldId id="343" r:id="rId8"/>
    <p:sldId id="341" r:id="rId9"/>
    <p:sldId id="346" r:id="rId10"/>
  </p:sldIdLst>
  <p:sldSz cx="12192000" cy="6858000"/>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D69B"/>
    <a:srgbClr val="E4E4E0"/>
    <a:srgbClr val="2D7A8F"/>
    <a:srgbClr val="000000"/>
    <a:srgbClr val="602322"/>
    <a:srgbClr val="6C2826"/>
    <a:srgbClr val="3CA2BE"/>
    <a:srgbClr val="5CB4CC"/>
    <a:srgbClr val="35401C"/>
    <a:srgbClr val="0F12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89343" autoAdjust="0"/>
  </p:normalViewPr>
  <p:slideViewPr>
    <p:cSldViewPr>
      <p:cViewPr varScale="1">
        <p:scale>
          <a:sx n="79" d="100"/>
          <a:sy n="79" d="100"/>
        </p:scale>
        <p:origin x="-996" y="-84"/>
      </p:cViewPr>
      <p:guideLst>
        <p:guide orient="horz" pos="2160"/>
        <p:guide pos="3840"/>
      </p:guideLst>
    </p:cSldViewPr>
  </p:slideViewPr>
  <p:outlineViewPr>
    <p:cViewPr>
      <p:scale>
        <a:sx n="33" d="100"/>
        <a:sy n="33" d="100"/>
      </p:scale>
      <p:origin x="0" y="14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FAE729-EBE5-4CAC-9490-FF6099CA058F}" type="doc">
      <dgm:prSet loTypeId="urn:microsoft.com/office/officeart/2005/8/layout/process4" loCatId="list" qsTypeId="urn:microsoft.com/office/officeart/2005/8/quickstyle/simple1" qsCatId="simple" csTypeId="urn:microsoft.com/office/officeart/2005/8/colors/colorful1#1" csCatId="colorful" phldr="1"/>
      <dgm:spPr/>
      <dgm:t>
        <a:bodyPr/>
        <a:lstStyle/>
        <a:p>
          <a:endParaRPr lang="en-US"/>
        </a:p>
      </dgm:t>
    </dgm:pt>
    <dgm:pt modelId="{BFC455B9-4BD3-4653-9886-32A0DEC71D4D}">
      <dgm:prSet phldrT="[Text]"/>
      <dgm:spPr>
        <a:scene3d>
          <a:camera prst="orthographicFront"/>
          <a:lightRig rig="threePt" dir="t"/>
        </a:scene3d>
        <a:sp3d>
          <a:bevelT/>
        </a:sp3d>
      </dgm:spPr>
      <dgm:t>
        <a:bodyPr/>
        <a:lstStyle/>
        <a:p>
          <a:r>
            <a:rPr lang="en-US" dirty="0" smtClean="0"/>
            <a:t>Platforms</a:t>
          </a:r>
          <a:endParaRPr lang="en-US" dirty="0"/>
        </a:p>
      </dgm:t>
    </dgm:pt>
    <dgm:pt modelId="{7060250F-0088-4B06-B626-5DA5F50B9A46}" type="parTrans" cxnId="{DDAA2DBA-0D9D-47E9-8EC5-EED6C7AFC4A5}">
      <dgm:prSet/>
      <dgm:spPr/>
      <dgm:t>
        <a:bodyPr/>
        <a:lstStyle/>
        <a:p>
          <a:endParaRPr lang="en-US"/>
        </a:p>
      </dgm:t>
    </dgm:pt>
    <dgm:pt modelId="{2B1448F7-EF40-4ACD-AAD0-65CBDC8E82E9}" type="sibTrans" cxnId="{DDAA2DBA-0D9D-47E9-8EC5-EED6C7AFC4A5}">
      <dgm:prSet/>
      <dgm:spPr/>
      <dgm:t>
        <a:bodyPr/>
        <a:lstStyle/>
        <a:p>
          <a:endParaRPr lang="en-US"/>
        </a:p>
      </dgm:t>
    </dgm:pt>
    <dgm:pt modelId="{3483DDC5-06C0-4B0A-9F1F-23AA3AD657F2}">
      <dgm:prSet phldrT="[Text]"/>
      <dgm:spPr>
        <a:scene3d>
          <a:camera prst="orthographicFront"/>
          <a:lightRig rig="threePt" dir="t"/>
        </a:scene3d>
        <a:sp3d>
          <a:bevelT/>
        </a:sp3d>
      </dgm:spPr>
      <dgm:t>
        <a:bodyPr/>
        <a:lstStyle/>
        <a:p>
          <a:r>
            <a:rPr lang="en-US" dirty="0" smtClean="0"/>
            <a:t>Android</a:t>
          </a:r>
          <a:endParaRPr lang="en-US" dirty="0"/>
        </a:p>
      </dgm:t>
    </dgm:pt>
    <dgm:pt modelId="{75D07C30-5192-4B92-8E0B-7387089F1A2F}" type="parTrans" cxnId="{1F5CF318-6B83-4C51-8689-7CD7C6E42C92}">
      <dgm:prSet/>
      <dgm:spPr/>
      <dgm:t>
        <a:bodyPr/>
        <a:lstStyle/>
        <a:p>
          <a:endParaRPr lang="en-US"/>
        </a:p>
      </dgm:t>
    </dgm:pt>
    <dgm:pt modelId="{85DE5112-C169-448E-9C68-7FCC44E2B875}" type="sibTrans" cxnId="{1F5CF318-6B83-4C51-8689-7CD7C6E42C92}">
      <dgm:prSet/>
      <dgm:spPr/>
      <dgm:t>
        <a:bodyPr/>
        <a:lstStyle/>
        <a:p>
          <a:endParaRPr lang="en-US"/>
        </a:p>
      </dgm:t>
    </dgm:pt>
    <dgm:pt modelId="{D3D1252C-C2DC-42AB-9FDB-9C7D9655A530}">
      <dgm:prSet phldrT="[Text]"/>
      <dgm:spPr>
        <a:scene3d>
          <a:camera prst="orthographicFront"/>
          <a:lightRig rig="threePt" dir="t"/>
        </a:scene3d>
        <a:sp3d>
          <a:bevelT/>
        </a:sp3d>
      </dgm:spPr>
      <dgm:t>
        <a:bodyPr/>
        <a:lstStyle/>
        <a:p>
          <a:r>
            <a:rPr lang="en-US" dirty="0" smtClean="0"/>
            <a:t>Cross-Platform Tools</a:t>
          </a:r>
          <a:endParaRPr lang="en-US" dirty="0"/>
        </a:p>
      </dgm:t>
    </dgm:pt>
    <dgm:pt modelId="{83B1E31C-58D2-4BB8-88D9-4195C3CCBA09}" type="parTrans" cxnId="{1B8C74AB-2710-4876-8E83-8BED62EF4B5F}">
      <dgm:prSet/>
      <dgm:spPr/>
      <dgm:t>
        <a:bodyPr/>
        <a:lstStyle/>
        <a:p>
          <a:endParaRPr lang="en-US"/>
        </a:p>
      </dgm:t>
    </dgm:pt>
    <dgm:pt modelId="{635175DA-C4C2-4127-B354-75AD193CE6AC}" type="sibTrans" cxnId="{1B8C74AB-2710-4876-8E83-8BED62EF4B5F}">
      <dgm:prSet/>
      <dgm:spPr/>
      <dgm:t>
        <a:bodyPr/>
        <a:lstStyle/>
        <a:p>
          <a:endParaRPr lang="en-US"/>
        </a:p>
      </dgm:t>
    </dgm:pt>
    <dgm:pt modelId="{A9E633E7-4498-4645-A91A-5AE423BBFD55}">
      <dgm:prSet phldrT="[Text]"/>
      <dgm:spPr>
        <a:scene3d>
          <a:camera prst="orthographicFront"/>
          <a:lightRig rig="threePt" dir="t"/>
        </a:scene3d>
        <a:sp3d>
          <a:bevelT/>
        </a:sp3d>
      </dgm:spPr>
      <dgm:t>
        <a:bodyPr/>
        <a:lstStyle/>
        <a:p>
          <a:r>
            <a:rPr lang="en-US" dirty="0" smtClean="0"/>
            <a:t>Phone Gap</a:t>
          </a:r>
          <a:endParaRPr lang="en-US" dirty="0"/>
        </a:p>
      </dgm:t>
    </dgm:pt>
    <dgm:pt modelId="{A886914B-C96D-4643-AD6E-B33450696391}" type="parTrans" cxnId="{57BEBE50-B650-4E6B-8780-4A3897AB6C53}">
      <dgm:prSet/>
      <dgm:spPr/>
      <dgm:t>
        <a:bodyPr/>
        <a:lstStyle/>
        <a:p>
          <a:endParaRPr lang="en-US"/>
        </a:p>
      </dgm:t>
    </dgm:pt>
    <dgm:pt modelId="{A39074B9-B281-4630-B758-733B33AEE2DA}" type="sibTrans" cxnId="{57BEBE50-B650-4E6B-8780-4A3897AB6C53}">
      <dgm:prSet/>
      <dgm:spPr/>
      <dgm:t>
        <a:bodyPr/>
        <a:lstStyle/>
        <a:p>
          <a:endParaRPr lang="en-US"/>
        </a:p>
      </dgm:t>
    </dgm:pt>
    <dgm:pt modelId="{2431922D-6271-444A-930F-C28A04AEDFB9}">
      <dgm:prSet phldrT="[Text]"/>
      <dgm:spPr>
        <a:scene3d>
          <a:camera prst="orthographicFront"/>
          <a:lightRig rig="threePt" dir="t"/>
        </a:scene3d>
        <a:sp3d>
          <a:bevelT/>
        </a:sp3d>
      </dgm:spPr>
      <dgm:t>
        <a:bodyPr/>
        <a:lstStyle/>
        <a:p>
          <a:r>
            <a:rPr lang="en-US" dirty="0" smtClean="0"/>
            <a:t>Devices</a:t>
          </a:r>
          <a:endParaRPr lang="en-US" dirty="0"/>
        </a:p>
      </dgm:t>
    </dgm:pt>
    <dgm:pt modelId="{C7CD7642-F63A-4B5D-BCDF-0B408FD2C51D}" type="parTrans" cxnId="{5141860A-2D8E-4F62-BBC1-116782E7ADCF}">
      <dgm:prSet/>
      <dgm:spPr/>
      <dgm:t>
        <a:bodyPr/>
        <a:lstStyle/>
        <a:p>
          <a:endParaRPr lang="en-US"/>
        </a:p>
      </dgm:t>
    </dgm:pt>
    <dgm:pt modelId="{0134CFB2-D0CC-4A28-942C-6D70A24E9017}" type="sibTrans" cxnId="{5141860A-2D8E-4F62-BBC1-116782E7ADCF}">
      <dgm:prSet/>
      <dgm:spPr/>
      <dgm:t>
        <a:bodyPr/>
        <a:lstStyle/>
        <a:p>
          <a:endParaRPr lang="en-US"/>
        </a:p>
      </dgm:t>
    </dgm:pt>
    <dgm:pt modelId="{E19CE8B1-6136-44FB-B9DA-56C0239E665F}">
      <dgm:prSet phldrT="[Text]"/>
      <dgm:spPr>
        <a:scene3d>
          <a:camera prst="orthographicFront"/>
          <a:lightRig rig="threePt" dir="t"/>
        </a:scene3d>
        <a:sp3d>
          <a:bevelT/>
        </a:sp3d>
      </dgm:spPr>
      <dgm:t>
        <a:bodyPr/>
        <a:lstStyle/>
        <a:p>
          <a:r>
            <a:rPr lang="en-US" dirty="0" smtClean="0"/>
            <a:t>HTML 5 Based</a:t>
          </a:r>
          <a:endParaRPr lang="en-US" dirty="0"/>
        </a:p>
      </dgm:t>
    </dgm:pt>
    <dgm:pt modelId="{283A0AFB-455B-494A-AA58-68B78AEBCC01}" type="parTrans" cxnId="{C8BE5045-E308-4B76-A0B0-7BBEA62F486B}">
      <dgm:prSet/>
      <dgm:spPr/>
      <dgm:t>
        <a:bodyPr/>
        <a:lstStyle/>
        <a:p>
          <a:endParaRPr lang="en-US"/>
        </a:p>
      </dgm:t>
    </dgm:pt>
    <dgm:pt modelId="{3BBD5BB7-BA63-4179-8CC7-B9EAFA7D3BBD}" type="sibTrans" cxnId="{C8BE5045-E308-4B76-A0B0-7BBEA62F486B}">
      <dgm:prSet/>
      <dgm:spPr/>
      <dgm:t>
        <a:bodyPr/>
        <a:lstStyle/>
        <a:p>
          <a:endParaRPr lang="en-US"/>
        </a:p>
      </dgm:t>
    </dgm:pt>
    <dgm:pt modelId="{F05C5134-3E68-41F5-92ED-E238503AD68D}">
      <dgm:prSet phldrT="[Text]"/>
      <dgm:spPr>
        <a:scene3d>
          <a:camera prst="orthographicFront"/>
          <a:lightRig rig="threePt" dir="t"/>
        </a:scene3d>
        <a:sp3d>
          <a:bevelT/>
        </a:sp3d>
      </dgm:spPr>
      <dgm:t>
        <a:bodyPr/>
        <a:lstStyle/>
        <a:p>
          <a:r>
            <a:rPr lang="en-US" dirty="0" smtClean="0"/>
            <a:t>Blackberry</a:t>
          </a:r>
          <a:endParaRPr lang="en-US" dirty="0"/>
        </a:p>
      </dgm:t>
    </dgm:pt>
    <dgm:pt modelId="{3C01684C-0D77-4A9C-9409-E716B3B13961}" type="parTrans" cxnId="{23ECB9A9-FABC-4665-9A4F-B8215165C6F0}">
      <dgm:prSet/>
      <dgm:spPr/>
      <dgm:t>
        <a:bodyPr/>
        <a:lstStyle/>
        <a:p>
          <a:endParaRPr lang="en-US"/>
        </a:p>
      </dgm:t>
    </dgm:pt>
    <dgm:pt modelId="{4180F66F-98C9-4CCB-AA2D-B20DDF0A592A}" type="sibTrans" cxnId="{23ECB9A9-FABC-4665-9A4F-B8215165C6F0}">
      <dgm:prSet/>
      <dgm:spPr/>
      <dgm:t>
        <a:bodyPr/>
        <a:lstStyle/>
        <a:p>
          <a:endParaRPr lang="en-US"/>
        </a:p>
      </dgm:t>
    </dgm:pt>
    <dgm:pt modelId="{EB47CA9E-C8B3-4EA3-BDED-E09A9595BDA6}">
      <dgm:prSet phldrT="[Text]"/>
      <dgm:spPr>
        <a:scene3d>
          <a:camera prst="orthographicFront"/>
          <a:lightRig rig="threePt" dir="t"/>
        </a:scene3d>
        <a:sp3d>
          <a:bevelT/>
        </a:sp3d>
      </dgm:spPr>
      <dgm:t>
        <a:bodyPr/>
        <a:lstStyle/>
        <a:p>
          <a:r>
            <a:rPr lang="en-US" dirty="0" smtClean="0"/>
            <a:t>J2ME</a:t>
          </a:r>
          <a:endParaRPr lang="en-US" dirty="0"/>
        </a:p>
      </dgm:t>
    </dgm:pt>
    <dgm:pt modelId="{77D5BEA1-B86A-4A61-8C46-CDD30EDEAB87}" type="parTrans" cxnId="{C9BADCEC-A89C-4507-B5D3-3FA21B670117}">
      <dgm:prSet/>
      <dgm:spPr/>
      <dgm:t>
        <a:bodyPr/>
        <a:lstStyle/>
        <a:p>
          <a:endParaRPr lang="en-US"/>
        </a:p>
      </dgm:t>
    </dgm:pt>
    <dgm:pt modelId="{E9B83144-6685-4D23-9B8C-CBF9FC86E707}" type="sibTrans" cxnId="{C9BADCEC-A89C-4507-B5D3-3FA21B670117}">
      <dgm:prSet/>
      <dgm:spPr/>
      <dgm:t>
        <a:bodyPr/>
        <a:lstStyle/>
        <a:p>
          <a:endParaRPr lang="en-US"/>
        </a:p>
      </dgm:t>
    </dgm:pt>
    <dgm:pt modelId="{4E03938A-CA38-4549-8E3E-8885E2238459}">
      <dgm:prSet phldrT="[Text]"/>
      <dgm:spPr>
        <a:scene3d>
          <a:camera prst="orthographicFront"/>
          <a:lightRig rig="threePt" dir="t"/>
        </a:scene3d>
        <a:sp3d>
          <a:bevelT/>
        </a:sp3d>
      </dgm:spPr>
      <dgm:t>
        <a:bodyPr/>
        <a:lstStyle/>
        <a:p>
          <a:r>
            <a:rPr lang="en-US" dirty="0" smtClean="0"/>
            <a:t>Titanium Appcelerator</a:t>
          </a:r>
          <a:endParaRPr lang="en-US" dirty="0"/>
        </a:p>
      </dgm:t>
    </dgm:pt>
    <dgm:pt modelId="{1E9ED8B2-81E7-4E29-AA9F-36DF4FBEA316}" type="parTrans" cxnId="{61FDE18C-C52B-43F6-B621-8D7046F1B788}">
      <dgm:prSet/>
      <dgm:spPr/>
      <dgm:t>
        <a:bodyPr/>
        <a:lstStyle/>
        <a:p>
          <a:endParaRPr lang="en-US"/>
        </a:p>
      </dgm:t>
    </dgm:pt>
    <dgm:pt modelId="{F30FEC1E-9C19-40EF-80A7-8EAA11946CBF}" type="sibTrans" cxnId="{61FDE18C-C52B-43F6-B621-8D7046F1B788}">
      <dgm:prSet/>
      <dgm:spPr/>
      <dgm:t>
        <a:bodyPr/>
        <a:lstStyle/>
        <a:p>
          <a:endParaRPr lang="en-US"/>
        </a:p>
      </dgm:t>
    </dgm:pt>
    <dgm:pt modelId="{436167A0-E9A2-4377-BD3B-7E48317E61DC}">
      <dgm:prSet phldrT="[Text]"/>
      <dgm:spPr>
        <a:scene3d>
          <a:camera prst="orthographicFront"/>
          <a:lightRig rig="threePt" dir="t"/>
        </a:scene3d>
        <a:sp3d>
          <a:bevelT/>
        </a:sp3d>
      </dgm:spPr>
      <dgm:t>
        <a:bodyPr/>
        <a:lstStyle/>
        <a:p>
          <a:r>
            <a:rPr lang="en-US" dirty="0" smtClean="0"/>
            <a:t>Tablets</a:t>
          </a:r>
          <a:endParaRPr lang="en-US" dirty="0"/>
        </a:p>
      </dgm:t>
    </dgm:pt>
    <dgm:pt modelId="{C9B532A0-452A-4517-B097-AFFF0B2A4C72}" type="parTrans" cxnId="{91C32039-F20F-4A6C-9E62-0A61A1B8F347}">
      <dgm:prSet/>
      <dgm:spPr/>
      <dgm:t>
        <a:bodyPr/>
        <a:lstStyle/>
        <a:p>
          <a:endParaRPr lang="en-US"/>
        </a:p>
      </dgm:t>
    </dgm:pt>
    <dgm:pt modelId="{6C9809EA-3C8D-4B2E-A890-0465FC0B77BF}" type="sibTrans" cxnId="{91C32039-F20F-4A6C-9E62-0A61A1B8F347}">
      <dgm:prSet/>
      <dgm:spPr/>
      <dgm:t>
        <a:bodyPr/>
        <a:lstStyle/>
        <a:p>
          <a:endParaRPr lang="en-US"/>
        </a:p>
      </dgm:t>
    </dgm:pt>
    <dgm:pt modelId="{46E542D2-A4C7-48B3-8E6A-867B514789DB}">
      <dgm:prSet phldrT="[Text]"/>
      <dgm:spPr>
        <a:scene3d>
          <a:camera prst="orthographicFront"/>
          <a:lightRig rig="threePt" dir="t"/>
        </a:scene3d>
        <a:sp3d>
          <a:bevelT/>
        </a:sp3d>
      </dgm:spPr>
      <dgm:t>
        <a:bodyPr/>
        <a:lstStyle/>
        <a:p>
          <a:r>
            <a:rPr lang="en-US" dirty="0" smtClean="0"/>
            <a:t>Smartphones</a:t>
          </a:r>
          <a:endParaRPr lang="en-US" dirty="0"/>
        </a:p>
      </dgm:t>
    </dgm:pt>
    <dgm:pt modelId="{6A33F93D-32EE-415F-90BB-6BCFA8078D2B}" type="parTrans" cxnId="{F704A180-1849-4CDF-A270-464F7A16671E}">
      <dgm:prSet/>
      <dgm:spPr/>
      <dgm:t>
        <a:bodyPr/>
        <a:lstStyle/>
        <a:p>
          <a:endParaRPr lang="en-US"/>
        </a:p>
      </dgm:t>
    </dgm:pt>
    <dgm:pt modelId="{ACF9B799-7696-4C7D-AA02-E4151E12E717}" type="sibTrans" cxnId="{F704A180-1849-4CDF-A270-464F7A16671E}">
      <dgm:prSet/>
      <dgm:spPr/>
      <dgm:t>
        <a:bodyPr/>
        <a:lstStyle/>
        <a:p>
          <a:endParaRPr lang="en-US"/>
        </a:p>
      </dgm:t>
    </dgm:pt>
    <dgm:pt modelId="{137172AB-3218-42CB-8AEA-5591E712C30C}">
      <dgm:prSet phldrT="[Text]"/>
      <dgm:spPr>
        <a:scene3d>
          <a:camera prst="orthographicFront"/>
          <a:lightRig rig="threePt" dir="t"/>
        </a:scene3d>
        <a:sp3d>
          <a:bevelT/>
        </a:sp3d>
      </dgm:spPr>
      <dgm:t>
        <a:bodyPr/>
        <a:lstStyle/>
        <a:p>
          <a:r>
            <a:rPr lang="en-US" dirty="0" smtClean="0"/>
            <a:t>Feature Phones</a:t>
          </a:r>
          <a:endParaRPr lang="en-US" dirty="0"/>
        </a:p>
      </dgm:t>
    </dgm:pt>
    <dgm:pt modelId="{CF11D579-2A32-4D01-89FA-36719C3E802D}" type="parTrans" cxnId="{2785DF38-2173-476D-888F-E1BFE49BAF93}">
      <dgm:prSet/>
      <dgm:spPr/>
      <dgm:t>
        <a:bodyPr/>
        <a:lstStyle/>
        <a:p>
          <a:endParaRPr lang="en-US"/>
        </a:p>
      </dgm:t>
    </dgm:pt>
    <dgm:pt modelId="{18BE8F61-D88B-4773-B8C2-2710D5C6F881}" type="sibTrans" cxnId="{2785DF38-2173-476D-888F-E1BFE49BAF93}">
      <dgm:prSet/>
      <dgm:spPr/>
      <dgm:t>
        <a:bodyPr/>
        <a:lstStyle/>
        <a:p>
          <a:endParaRPr lang="en-US"/>
        </a:p>
      </dgm:t>
    </dgm:pt>
    <dgm:pt modelId="{444560ED-C0B0-4CB1-99C6-9CEFA4F9AAFC}">
      <dgm:prSet phldrT="[Text]"/>
      <dgm:spPr>
        <a:scene3d>
          <a:camera prst="orthographicFront"/>
          <a:lightRig rig="threePt" dir="t"/>
        </a:scene3d>
        <a:sp3d>
          <a:bevelT/>
        </a:sp3d>
      </dgm:spPr>
      <dgm:t>
        <a:bodyPr/>
        <a:lstStyle/>
        <a:p>
          <a:r>
            <a:rPr lang="en-US" dirty="0" smtClean="0"/>
            <a:t>Mobile Web</a:t>
          </a:r>
          <a:endParaRPr lang="en-US" dirty="0"/>
        </a:p>
      </dgm:t>
    </dgm:pt>
    <dgm:pt modelId="{44C34B76-7484-43D3-B9DE-890C7CCE919A}" type="parTrans" cxnId="{962C84F3-5262-40EF-A673-F8FECA85FF71}">
      <dgm:prSet/>
      <dgm:spPr/>
      <dgm:t>
        <a:bodyPr/>
        <a:lstStyle/>
        <a:p>
          <a:endParaRPr lang="en-US"/>
        </a:p>
      </dgm:t>
    </dgm:pt>
    <dgm:pt modelId="{7D2CE1CC-B382-423E-9D7B-0DA50A79DC53}" type="sibTrans" cxnId="{962C84F3-5262-40EF-A673-F8FECA85FF71}">
      <dgm:prSet/>
      <dgm:spPr/>
      <dgm:t>
        <a:bodyPr/>
        <a:lstStyle/>
        <a:p>
          <a:endParaRPr lang="en-US"/>
        </a:p>
      </dgm:t>
    </dgm:pt>
    <dgm:pt modelId="{5E8003E3-DD86-4696-8224-D2208A41B240}">
      <dgm:prSet phldrT="[Text]"/>
      <dgm:spPr>
        <a:scene3d>
          <a:camera prst="orthographicFront"/>
          <a:lightRig rig="threePt" dir="t"/>
        </a:scene3d>
        <a:sp3d>
          <a:bevelT/>
        </a:sp3d>
      </dgm:spPr>
      <dgm:t>
        <a:bodyPr/>
        <a:lstStyle/>
        <a:p>
          <a:r>
            <a:rPr lang="en-US" dirty="0" smtClean="0"/>
            <a:t>iOS</a:t>
          </a:r>
          <a:endParaRPr lang="en-US" dirty="0"/>
        </a:p>
      </dgm:t>
    </dgm:pt>
    <dgm:pt modelId="{182CF899-FAB2-4164-A046-BAA847B26F6F}" type="sibTrans" cxnId="{2720A95A-0B38-44C3-B62D-907D4256DE99}">
      <dgm:prSet/>
      <dgm:spPr/>
      <dgm:t>
        <a:bodyPr/>
        <a:lstStyle/>
        <a:p>
          <a:endParaRPr lang="en-US"/>
        </a:p>
      </dgm:t>
    </dgm:pt>
    <dgm:pt modelId="{66894E96-F9ED-4735-9CE8-5C00F4CC9721}" type="parTrans" cxnId="{2720A95A-0B38-44C3-B62D-907D4256DE99}">
      <dgm:prSet/>
      <dgm:spPr/>
      <dgm:t>
        <a:bodyPr/>
        <a:lstStyle/>
        <a:p>
          <a:endParaRPr lang="en-US"/>
        </a:p>
      </dgm:t>
    </dgm:pt>
    <dgm:pt modelId="{6D1FEB1E-AF7A-4CDE-AF49-DF1C4A8B7C17}" type="pres">
      <dgm:prSet presAssocID="{D8FAE729-EBE5-4CAC-9490-FF6099CA058F}" presName="Name0" presStyleCnt="0">
        <dgm:presLayoutVars>
          <dgm:dir/>
          <dgm:animLvl val="lvl"/>
          <dgm:resizeHandles val="exact"/>
        </dgm:presLayoutVars>
      </dgm:prSet>
      <dgm:spPr/>
      <dgm:t>
        <a:bodyPr/>
        <a:lstStyle/>
        <a:p>
          <a:endParaRPr lang="en-US"/>
        </a:p>
      </dgm:t>
    </dgm:pt>
    <dgm:pt modelId="{785737A4-9C69-4D74-AEF1-417D9BAD9BA1}" type="pres">
      <dgm:prSet presAssocID="{2431922D-6271-444A-930F-C28A04AEDFB9}" presName="boxAndChildren" presStyleCnt="0"/>
      <dgm:spPr>
        <a:scene3d>
          <a:camera prst="orthographicFront"/>
          <a:lightRig rig="threePt" dir="t"/>
        </a:scene3d>
        <a:sp3d>
          <a:bevelT/>
        </a:sp3d>
      </dgm:spPr>
      <dgm:t>
        <a:bodyPr/>
        <a:lstStyle/>
        <a:p>
          <a:endParaRPr lang="en-US"/>
        </a:p>
      </dgm:t>
    </dgm:pt>
    <dgm:pt modelId="{54BB1BD6-CCE0-4CB3-88DD-5AF93A1AC89C}" type="pres">
      <dgm:prSet presAssocID="{2431922D-6271-444A-930F-C28A04AEDFB9}" presName="parentTextBox" presStyleLbl="node1" presStyleIdx="0" presStyleCnt="3"/>
      <dgm:spPr/>
      <dgm:t>
        <a:bodyPr/>
        <a:lstStyle/>
        <a:p>
          <a:endParaRPr lang="en-US"/>
        </a:p>
      </dgm:t>
    </dgm:pt>
    <dgm:pt modelId="{9C697EC5-42B4-4FD7-9356-3E4D1A5BCF23}" type="pres">
      <dgm:prSet presAssocID="{2431922D-6271-444A-930F-C28A04AEDFB9}" presName="entireBox" presStyleLbl="node1" presStyleIdx="0" presStyleCnt="3"/>
      <dgm:spPr/>
      <dgm:t>
        <a:bodyPr/>
        <a:lstStyle/>
        <a:p>
          <a:endParaRPr lang="en-US"/>
        </a:p>
      </dgm:t>
    </dgm:pt>
    <dgm:pt modelId="{BD06B8F1-F6D5-45BF-AC32-65010531B124}" type="pres">
      <dgm:prSet presAssocID="{2431922D-6271-444A-930F-C28A04AEDFB9}" presName="descendantBox" presStyleCnt="0"/>
      <dgm:spPr>
        <a:scene3d>
          <a:camera prst="orthographicFront"/>
          <a:lightRig rig="threePt" dir="t"/>
        </a:scene3d>
        <a:sp3d>
          <a:bevelT/>
        </a:sp3d>
      </dgm:spPr>
      <dgm:t>
        <a:bodyPr/>
        <a:lstStyle/>
        <a:p>
          <a:endParaRPr lang="en-US"/>
        </a:p>
      </dgm:t>
    </dgm:pt>
    <dgm:pt modelId="{E61AA021-EEE0-4160-9427-D760C6C0E4F8}" type="pres">
      <dgm:prSet presAssocID="{436167A0-E9A2-4377-BD3B-7E48317E61DC}" presName="childTextBox" presStyleLbl="fgAccFollowNode1" presStyleIdx="0" presStyleCnt="11">
        <dgm:presLayoutVars>
          <dgm:bulletEnabled val="1"/>
        </dgm:presLayoutVars>
      </dgm:prSet>
      <dgm:spPr/>
      <dgm:t>
        <a:bodyPr/>
        <a:lstStyle/>
        <a:p>
          <a:endParaRPr lang="en-US"/>
        </a:p>
      </dgm:t>
    </dgm:pt>
    <dgm:pt modelId="{956D8334-5699-4CA4-96D9-69CE90DD0BE9}" type="pres">
      <dgm:prSet presAssocID="{46E542D2-A4C7-48B3-8E6A-867B514789DB}" presName="childTextBox" presStyleLbl="fgAccFollowNode1" presStyleIdx="1" presStyleCnt="11">
        <dgm:presLayoutVars>
          <dgm:bulletEnabled val="1"/>
        </dgm:presLayoutVars>
      </dgm:prSet>
      <dgm:spPr/>
      <dgm:t>
        <a:bodyPr/>
        <a:lstStyle/>
        <a:p>
          <a:endParaRPr lang="en-US"/>
        </a:p>
      </dgm:t>
    </dgm:pt>
    <dgm:pt modelId="{20C9DFC0-744D-4A57-A59E-05D3D74B4CD6}" type="pres">
      <dgm:prSet presAssocID="{137172AB-3218-42CB-8AEA-5591E712C30C}" presName="childTextBox" presStyleLbl="fgAccFollowNode1" presStyleIdx="2" presStyleCnt="11">
        <dgm:presLayoutVars>
          <dgm:bulletEnabled val="1"/>
        </dgm:presLayoutVars>
      </dgm:prSet>
      <dgm:spPr/>
      <dgm:t>
        <a:bodyPr/>
        <a:lstStyle/>
        <a:p>
          <a:endParaRPr lang="en-US"/>
        </a:p>
      </dgm:t>
    </dgm:pt>
    <dgm:pt modelId="{94F1428D-08B8-45A5-AA2E-0D5BBEF767E5}" type="pres">
      <dgm:prSet presAssocID="{444560ED-C0B0-4CB1-99C6-9CEFA4F9AAFC}" presName="childTextBox" presStyleLbl="fgAccFollowNode1" presStyleIdx="3" presStyleCnt="11">
        <dgm:presLayoutVars>
          <dgm:bulletEnabled val="1"/>
        </dgm:presLayoutVars>
      </dgm:prSet>
      <dgm:spPr/>
      <dgm:t>
        <a:bodyPr/>
        <a:lstStyle/>
        <a:p>
          <a:endParaRPr lang="en-US"/>
        </a:p>
      </dgm:t>
    </dgm:pt>
    <dgm:pt modelId="{A5C27198-F82A-4A63-8787-8198CDF76D74}" type="pres">
      <dgm:prSet presAssocID="{635175DA-C4C2-4127-B354-75AD193CE6AC}" presName="sp" presStyleCnt="0"/>
      <dgm:spPr>
        <a:scene3d>
          <a:camera prst="orthographicFront"/>
          <a:lightRig rig="threePt" dir="t"/>
        </a:scene3d>
        <a:sp3d>
          <a:bevelT/>
        </a:sp3d>
      </dgm:spPr>
      <dgm:t>
        <a:bodyPr/>
        <a:lstStyle/>
        <a:p>
          <a:endParaRPr lang="en-US"/>
        </a:p>
      </dgm:t>
    </dgm:pt>
    <dgm:pt modelId="{968FD635-6410-4308-BDA2-E4FB204E3992}" type="pres">
      <dgm:prSet presAssocID="{D3D1252C-C2DC-42AB-9FDB-9C7D9655A530}" presName="arrowAndChildren" presStyleCnt="0"/>
      <dgm:spPr>
        <a:scene3d>
          <a:camera prst="orthographicFront"/>
          <a:lightRig rig="threePt" dir="t"/>
        </a:scene3d>
        <a:sp3d>
          <a:bevelT/>
        </a:sp3d>
      </dgm:spPr>
      <dgm:t>
        <a:bodyPr/>
        <a:lstStyle/>
        <a:p>
          <a:endParaRPr lang="en-US"/>
        </a:p>
      </dgm:t>
    </dgm:pt>
    <dgm:pt modelId="{C6429435-A42C-439C-9A43-F7D31B1C42BB}" type="pres">
      <dgm:prSet presAssocID="{D3D1252C-C2DC-42AB-9FDB-9C7D9655A530}" presName="parentTextArrow" presStyleLbl="node1" presStyleIdx="0" presStyleCnt="3"/>
      <dgm:spPr/>
      <dgm:t>
        <a:bodyPr/>
        <a:lstStyle/>
        <a:p>
          <a:endParaRPr lang="en-US"/>
        </a:p>
      </dgm:t>
    </dgm:pt>
    <dgm:pt modelId="{3C938CE4-5186-4514-AC5C-F2FAC1E35476}" type="pres">
      <dgm:prSet presAssocID="{D3D1252C-C2DC-42AB-9FDB-9C7D9655A530}" presName="arrow" presStyleLbl="node1" presStyleIdx="1" presStyleCnt="3"/>
      <dgm:spPr/>
      <dgm:t>
        <a:bodyPr/>
        <a:lstStyle/>
        <a:p>
          <a:endParaRPr lang="en-US"/>
        </a:p>
      </dgm:t>
    </dgm:pt>
    <dgm:pt modelId="{D25F590D-600D-4B3E-9839-D4B5AE0224DC}" type="pres">
      <dgm:prSet presAssocID="{D3D1252C-C2DC-42AB-9FDB-9C7D9655A530}" presName="descendantArrow" presStyleCnt="0"/>
      <dgm:spPr>
        <a:scene3d>
          <a:camera prst="orthographicFront"/>
          <a:lightRig rig="threePt" dir="t"/>
        </a:scene3d>
        <a:sp3d>
          <a:bevelT/>
        </a:sp3d>
      </dgm:spPr>
      <dgm:t>
        <a:bodyPr/>
        <a:lstStyle/>
        <a:p>
          <a:endParaRPr lang="en-US"/>
        </a:p>
      </dgm:t>
    </dgm:pt>
    <dgm:pt modelId="{D34C343A-9844-42C3-9A12-34B9519BB571}" type="pres">
      <dgm:prSet presAssocID="{A9E633E7-4498-4645-A91A-5AE423BBFD55}" presName="childTextArrow" presStyleLbl="fgAccFollowNode1" presStyleIdx="4" presStyleCnt="11">
        <dgm:presLayoutVars>
          <dgm:bulletEnabled val="1"/>
        </dgm:presLayoutVars>
      </dgm:prSet>
      <dgm:spPr/>
      <dgm:t>
        <a:bodyPr/>
        <a:lstStyle/>
        <a:p>
          <a:endParaRPr lang="en-US"/>
        </a:p>
      </dgm:t>
    </dgm:pt>
    <dgm:pt modelId="{50A02AE0-02AE-4E97-BB3D-FD393DB2AFB2}" type="pres">
      <dgm:prSet presAssocID="{4E03938A-CA38-4549-8E3E-8885E2238459}" presName="childTextArrow" presStyleLbl="fgAccFollowNode1" presStyleIdx="5" presStyleCnt="11">
        <dgm:presLayoutVars>
          <dgm:bulletEnabled val="1"/>
        </dgm:presLayoutVars>
      </dgm:prSet>
      <dgm:spPr/>
      <dgm:t>
        <a:bodyPr/>
        <a:lstStyle/>
        <a:p>
          <a:endParaRPr lang="en-US"/>
        </a:p>
      </dgm:t>
    </dgm:pt>
    <dgm:pt modelId="{2851A0A9-A796-4E2B-9189-2C4E0342B259}" type="pres">
      <dgm:prSet presAssocID="{2B1448F7-EF40-4ACD-AAD0-65CBDC8E82E9}" presName="sp" presStyleCnt="0"/>
      <dgm:spPr>
        <a:scene3d>
          <a:camera prst="orthographicFront"/>
          <a:lightRig rig="threePt" dir="t"/>
        </a:scene3d>
        <a:sp3d>
          <a:bevelT/>
        </a:sp3d>
      </dgm:spPr>
      <dgm:t>
        <a:bodyPr/>
        <a:lstStyle/>
        <a:p>
          <a:endParaRPr lang="en-US"/>
        </a:p>
      </dgm:t>
    </dgm:pt>
    <dgm:pt modelId="{F6CDE94A-E411-46FB-957F-4CCAAE7ADC84}" type="pres">
      <dgm:prSet presAssocID="{BFC455B9-4BD3-4653-9886-32A0DEC71D4D}" presName="arrowAndChildren" presStyleCnt="0"/>
      <dgm:spPr>
        <a:scene3d>
          <a:camera prst="orthographicFront"/>
          <a:lightRig rig="threePt" dir="t"/>
        </a:scene3d>
        <a:sp3d>
          <a:bevelT/>
        </a:sp3d>
      </dgm:spPr>
      <dgm:t>
        <a:bodyPr/>
        <a:lstStyle/>
        <a:p>
          <a:endParaRPr lang="en-US"/>
        </a:p>
      </dgm:t>
    </dgm:pt>
    <dgm:pt modelId="{7E05DD3C-D222-462D-A56F-15A1D54F5319}" type="pres">
      <dgm:prSet presAssocID="{BFC455B9-4BD3-4653-9886-32A0DEC71D4D}" presName="parentTextArrow" presStyleLbl="node1" presStyleIdx="1" presStyleCnt="3"/>
      <dgm:spPr/>
      <dgm:t>
        <a:bodyPr/>
        <a:lstStyle/>
        <a:p>
          <a:endParaRPr lang="en-US"/>
        </a:p>
      </dgm:t>
    </dgm:pt>
    <dgm:pt modelId="{437E4D53-A675-4693-88FC-95F7332AC474}" type="pres">
      <dgm:prSet presAssocID="{BFC455B9-4BD3-4653-9886-32A0DEC71D4D}" presName="arrow" presStyleLbl="node1" presStyleIdx="2" presStyleCnt="3" custLinFactNeighborY="-9445"/>
      <dgm:spPr/>
      <dgm:t>
        <a:bodyPr/>
        <a:lstStyle/>
        <a:p>
          <a:endParaRPr lang="en-US"/>
        </a:p>
      </dgm:t>
    </dgm:pt>
    <dgm:pt modelId="{F0D72E17-64EC-4B6F-8A5D-8A3CD6E6E248}" type="pres">
      <dgm:prSet presAssocID="{BFC455B9-4BD3-4653-9886-32A0DEC71D4D}" presName="descendantArrow" presStyleCnt="0"/>
      <dgm:spPr>
        <a:scene3d>
          <a:camera prst="orthographicFront"/>
          <a:lightRig rig="threePt" dir="t"/>
        </a:scene3d>
        <a:sp3d>
          <a:bevelT/>
        </a:sp3d>
      </dgm:spPr>
      <dgm:t>
        <a:bodyPr/>
        <a:lstStyle/>
        <a:p>
          <a:endParaRPr lang="en-US"/>
        </a:p>
      </dgm:t>
    </dgm:pt>
    <dgm:pt modelId="{D6821AC1-49A1-4653-B73E-15088C2F58C5}" type="pres">
      <dgm:prSet presAssocID="{3483DDC5-06C0-4B0A-9F1F-23AA3AD657F2}" presName="childTextArrow" presStyleLbl="fgAccFollowNode1" presStyleIdx="6" presStyleCnt="11">
        <dgm:presLayoutVars>
          <dgm:bulletEnabled val="1"/>
        </dgm:presLayoutVars>
      </dgm:prSet>
      <dgm:spPr/>
      <dgm:t>
        <a:bodyPr/>
        <a:lstStyle/>
        <a:p>
          <a:endParaRPr lang="en-US"/>
        </a:p>
      </dgm:t>
    </dgm:pt>
    <dgm:pt modelId="{6D3C8762-6690-4814-8D16-5EF322544342}" type="pres">
      <dgm:prSet presAssocID="{5E8003E3-DD86-4696-8224-D2208A41B240}" presName="childTextArrow" presStyleLbl="fgAccFollowNode1" presStyleIdx="7" presStyleCnt="11">
        <dgm:presLayoutVars>
          <dgm:bulletEnabled val="1"/>
        </dgm:presLayoutVars>
      </dgm:prSet>
      <dgm:spPr/>
      <dgm:t>
        <a:bodyPr/>
        <a:lstStyle/>
        <a:p>
          <a:endParaRPr lang="en-US"/>
        </a:p>
      </dgm:t>
    </dgm:pt>
    <dgm:pt modelId="{35D4A1ED-6953-4528-8EFD-95653EC27248}" type="pres">
      <dgm:prSet presAssocID="{E19CE8B1-6136-44FB-B9DA-56C0239E665F}" presName="childTextArrow" presStyleLbl="fgAccFollowNode1" presStyleIdx="8" presStyleCnt="11">
        <dgm:presLayoutVars>
          <dgm:bulletEnabled val="1"/>
        </dgm:presLayoutVars>
      </dgm:prSet>
      <dgm:spPr/>
      <dgm:t>
        <a:bodyPr/>
        <a:lstStyle/>
        <a:p>
          <a:endParaRPr lang="en-US"/>
        </a:p>
      </dgm:t>
    </dgm:pt>
    <dgm:pt modelId="{3EB02988-8AE8-4ACF-9E14-528C44659B6F}" type="pres">
      <dgm:prSet presAssocID="{F05C5134-3E68-41F5-92ED-E238503AD68D}" presName="childTextArrow" presStyleLbl="fgAccFollowNode1" presStyleIdx="9" presStyleCnt="11">
        <dgm:presLayoutVars>
          <dgm:bulletEnabled val="1"/>
        </dgm:presLayoutVars>
      </dgm:prSet>
      <dgm:spPr/>
      <dgm:t>
        <a:bodyPr/>
        <a:lstStyle/>
        <a:p>
          <a:endParaRPr lang="en-US"/>
        </a:p>
      </dgm:t>
    </dgm:pt>
    <dgm:pt modelId="{CD68B3BC-1C23-40A7-9E89-F99A48E6E986}" type="pres">
      <dgm:prSet presAssocID="{EB47CA9E-C8B3-4EA3-BDED-E09A9595BDA6}" presName="childTextArrow" presStyleLbl="fgAccFollowNode1" presStyleIdx="10" presStyleCnt="11">
        <dgm:presLayoutVars>
          <dgm:bulletEnabled val="1"/>
        </dgm:presLayoutVars>
      </dgm:prSet>
      <dgm:spPr/>
      <dgm:t>
        <a:bodyPr/>
        <a:lstStyle/>
        <a:p>
          <a:endParaRPr lang="en-US"/>
        </a:p>
      </dgm:t>
    </dgm:pt>
  </dgm:ptLst>
  <dgm:cxnLst>
    <dgm:cxn modelId="{8B02C095-9716-4BBE-A22D-2F2C691313F4}" type="presOf" srcId="{BFC455B9-4BD3-4653-9886-32A0DEC71D4D}" destId="{7E05DD3C-D222-462D-A56F-15A1D54F5319}" srcOrd="0" destOrd="0" presId="urn:microsoft.com/office/officeart/2005/8/layout/process4"/>
    <dgm:cxn modelId="{9C0831BD-0E2C-43B1-9E9E-700AD552AB0E}" type="presOf" srcId="{2431922D-6271-444A-930F-C28A04AEDFB9}" destId="{54BB1BD6-CCE0-4CB3-88DD-5AF93A1AC89C}" srcOrd="0" destOrd="0" presId="urn:microsoft.com/office/officeart/2005/8/layout/process4"/>
    <dgm:cxn modelId="{61FDE18C-C52B-43F6-B621-8D7046F1B788}" srcId="{D3D1252C-C2DC-42AB-9FDB-9C7D9655A530}" destId="{4E03938A-CA38-4549-8E3E-8885E2238459}" srcOrd="1" destOrd="0" parTransId="{1E9ED8B2-81E7-4E29-AA9F-36DF4FBEA316}" sibTransId="{F30FEC1E-9C19-40EF-80A7-8EAA11946CBF}"/>
    <dgm:cxn modelId="{5141860A-2D8E-4F62-BBC1-116782E7ADCF}" srcId="{D8FAE729-EBE5-4CAC-9490-FF6099CA058F}" destId="{2431922D-6271-444A-930F-C28A04AEDFB9}" srcOrd="2" destOrd="0" parTransId="{C7CD7642-F63A-4B5D-BCDF-0B408FD2C51D}" sibTransId="{0134CFB2-D0CC-4A28-942C-6D70A24E9017}"/>
    <dgm:cxn modelId="{F2038E63-AEAE-4B47-A44F-FCD65D6EDF80}" type="presOf" srcId="{3483DDC5-06C0-4B0A-9F1F-23AA3AD657F2}" destId="{D6821AC1-49A1-4653-B73E-15088C2F58C5}" srcOrd="0" destOrd="0" presId="urn:microsoft.com/office/officeart/2005/8/layout/process4"/>
    <dgm:cxn modelId="{F704A180-1849-4CDF-A270-464F7A16671E}" srcId="{2431922D-6271-444A-930F-C28A04AEDFB9}" destId="{46E542D2-A4C7-48B3-8E6A-867B514789DB}" srcOrd="1" destOrd="0" parTransId="{6A33F93D-32EE-415F-90BB-6BCFA8078D2B}" sibTransId="{ACF9B799-7696-4C7D-AA02-E4151E12E717}"/>
    <dgm:cxn modelId="{ACECBC8A-9CE4-4EBE-94F4-136D3193545F}" type="presOf" srcId="{444560ED-C0B0-4CB1-99C6-9CEFA4F9AAFC}" destId="{94F1428D-08B8-45A5-AA2E-0D5BBEF767E5}" srcOrd="0" destOrd="0" presId="urn:microsoft.com/office/officeart/2005/8/layout/process4"/>
    <dgm:cxn modelId="{B3A2FEF0-2879-4CD5-907E-99375747E34C}" type="presOf" srcId="{E19CE8B1-6136-44FB-B9DA-56C0239E665F}" destId="{35D4A1ED-6953-4528-8EFD-95653EC27248}" srcOrd="0" destOrd="0" presId="urn:microsoft.com/office/officeart/2005/8/layout/process4"/>
    <dgm:cxn modelId="{57BEBE50-B650-4E6B-8780-4A3897AB6C53}" srcId="{D3D1252C-C2DC-42AB-9FDB-9C7D9655A530}" destId="{A9E633E7-4498-4645-A91A-5AE423BBFD55}" srcOrd="0" destOrd="0" parTransId="{A886914B-C96D-4643-AD6E-B33450696391}" sibTransId="{A39074B9-B281-4630-B758-733B33AEE2DA}"/>
    <dgm:cxn modelId="{27F02B12-87CD-4ED4-9A95-07B890577B9E}" type="presOf" srcId="{D8FAE729-EBE5-4CAC-9490-FF6099CA058F}" destId="{6D1FEB1E-AF7A-4CDE-AF49-DF1C4A8B7C17}" srcOrd="0" destOrd="0" presId="urn:microsoft.com/office/officeart/2005/8/layout/process4"/>
    <dgm:cxn modelId="{2785DF38-2173-476D-888F-E1BFE49BAF93}" srcId="{2431922D-6271-444A-930F-C28A04AEDFB9}" destId="{137172AB-3218-42CB-8AEA-5591E712C30C}" srcOrd="2" destOrd="0" parTransId="{CF11D579-2A32-4D01-89FA-36719C3E802D}" sibTransId="{18BE8F61-D88B-4773-B8C2-2710D5C6F881}"/>
    <dgm:cxn modelId="{7ABA8B2D-0E34-4395-8330-B41E78994007}" type="presOf" srcId="{4E03938A-CA38-4549-8E3E-8885E2238459}" destId="{50A02AE0-02AE-4E97-BB3D-FD393DB2AFB2}" srcOrd="0" destOrd="0" presId="urn:microsoft.com/office/officeart/2005/8/layout/process4"/>
    <dgm:cxn modelId="{82CB1A3F-80DD-4E75-AAE6-098B6C188033}" type="presOf" srcId="{D3D1252C-C2DC-42AB-9FDB-9C7D9655A530}" destId="{C6429435-A42C-439C-9A43-F7D31B1C42BB}" srcOrd="0" destOrd="0" presId="urn:microsoft.com/office/officeart/2005/8/layout/process4"/>
    <dgm:cxn modelId="{4F75D2C5-D4F5-4E3E-8880-64002AE11137}" type="presOf" srcId="{46E542D2-A4C7-48B3-8E6A-867B514789DB}" destId="{956D8334-5699-4CA4-96D9-69CE90DD0BE9}" srcOrd="0" destOrd="0" presId="urn:microsoft.com/office/officeart/2005/8/layout/process4"/>
    <dgm:cxn modelId="{A1BCFA79-A325-4C94-8955-14177944F4CC}" type="presOf" srcId="{D3D1252C-C2DC-42AB-9FDB-9C7D9655A530}" destId="{3C938CE4-5186-4514-AC5C-F2FAC1E35476}" srcOrd="1" destOrd="0" presId="urn:microsoft.com/office/officeart/2005/8/layout/process4"/>
    <dgm:cxn modelId="{DDAA2DBA-0D9D-47E9-8EC5-EED6C7AFC4A5}" srcId="{D8FAE729-EBE5-4CAC-9490-FF6099CA058F}" destId="{BFC455B9-4BD3-4653-9886-32A0DEC71D4D}" srcOrd="0" destOrd="0" parTransId="{7060250F-0088-4B06-B626-5DA5F50B9A46}" sibTransId="{2B1448F7-EF40-4ACD-AAD0-65CBDC8E82E9}"/>
    <dgm:cxn modelId="{B059FD83-6798-4AAC-AF89-CBC458C0DB9F}" type="presOf" srcId="{F05C5134-3E68-41F5-92ED-E238503AD68D}" destId="{3EB02988-8AE8-4ACF-9E14-528C44659B6F}" srcOrd="0" destOrd="0" presId="urn:microsoft.com/office/officeart/2005/8/layout/process4"/>
    <dgm:cxn modelId="{C9BADCEC-A89C-4507-B5D3-3FA21B670117}" srcId="{BFC455B9-4BD3-4653-9886-32A0DEC71D4D}" destId="{EB47CA9E-C8B3-4EA3-BDED-E09A9595BDA6}" srcOrd="4" destOrd="0" parTransId="{77D5BEA1-B86A-4A61-8C46-CDD30EDEAB87}" sibTransId="{E9B83144-6685-4D23-9B8C-CBF9FC86E707}"/>
    <dgm:cxn modelId="{1B8C74AB-2710-4876-8E83-8BED62EF4B5F}" srcId="{D8FAE729-EBE5-4CAC-9490-FF6099CA058F}" destId="{D3D1252C-C2DC-42AB-9FDB-9C7D9655A530}" srcOrd="1" destOrd="0" parTransId="{83B1E31C-58D2-4BB8-88D9-4195C3CCBA09}" sibTransId="{635175DA-C4C2-4127-B354-75AD193CE6AC}"/>
    <dgm:cxn modelId="{36151924-2834-4145-8D2A-944C9265DB1A}" type="presOf" srcId="{BFC455B9-4BD3-4653-9886-32A0DEC71D4D}" destId="{437E4D53-A675-4693-88FC-95F7332AC474}" srcOrd="1" destOrd="0" presId="urn:microsoft.com/office/officeart/2005/8/layout/process4"/>
    <dgm:cxn modelId="{BD5A12FE-97DC-4AF5-A10D-9E674C349CEB}" type="presOf" srcId="{EB47CA9E-C8B3-4EA3-BDED-E09A9595BDA6}" destId="{CD68B3BC-1C23-40A7-9E89-F99A48E6E986}" srcOrd="0" destOrd="0" presId="urn:microsoft.com/office/officeart/2005/8/layout/process4"/>
    <dgm:cxn modelId="{1F5CF318-6B83-4C51-8689-7CD7C6E42C92}" srcId="{BFC455B9-4BD3-4653-9886-32A0DEC71D4D}" destId="{3483DDC5-06C0-4B0A-9F1F-23AA3AD657F2}" srcOrd="0" destOrd="0" parTransId="{75D07C30-5192-4B92-8E0B-7387089F1A2F}" sibTransId="{85DE5112-C169-448E-9C68-7FCC44E2B875}"/>
    <dgm:cxn modelId="{76149792-E970-4B34-A760-EE3CE7750A78}" type="presOf" srcId="{436167A0-E9A2-4377-BD3B-7E48317E61DC}" destId="{E61AA021-EEE0-4160-9427-D760C6C0E4F8}" srcOrd="0" destOrd="0" presId="urn:microsoft.com/office/officeart/2005/8/layout/process4"/>
    <dgm:cxn modelId="{E792551C-FA16-41FC-8C31-EC8681874A78}" type="presOf" srcId="{A9E633E7-4498-4645-A91A-5AE423BBFD55}" destId="{D34C343A-9844-42C3-9A12-34B9519BB571}" srcOrd="0" destOrd="0" presId="urn:microsoft.com/office/officeart/2005/8/layout/process4"/>
    <dgm:cxn modelId="{962C84F3-5262-40EF-A673-F8FECA85FF71}" srcId="{2431922D-6271-444A-930F-C28A04AEDFB9}" destId="{444560ED-C0B0-4CB1-99C6-9CEFA4F9AAFC}" srcOrd="3" destOrd="0" parTransId="{44C34B76-7484-43D3-B9DE-890C7CCE919A}" sibTransId="{7D2CE1CC-B382-423E-9D7B-0DA50A79DC53}"/>
    <dgm:cxn modelId="{9DA400B7-ABBC-47CF-AB21-55A93084993B}" type="presOf" srcId="{5E8003E3-DD86-4696-8224-D2208A41B240}" destId="{6D3C8762-6690-4814-8D16-5EF322544342}" srcOrd="0" destOrd="0" presId="urn:microsoft.com/office/officeart/2005/8/layout/process4"/>
    <dgm:cxn modelId="{F721CA13-16A0-4C9E-82F9-4867D55C2802}" type="presOf" srcId="{137172AB-3218-42CB-8AEA-5591E712C30C}" destId="{20C9DFC0-744D-4A57-A59E-05D3D74B4CD6}" srcOrd="0" destOrd="0" presId="urn:microsoft.com/office/officeart/2005/8/layout/process4"/>
    <dgm:cxn modelId="{C8BE5045-E308-4B76-A0B0-7BBEA62F486B}" srcId="{BFC455B9-4BD3-4653-9886-32A0DEC71D4D}" destId="{E19CE8B1-6136-44FB-B9DA-56C0239E665F}" srcOrd="2" destOrd="0" parTransId="{283A0AFB-455B-494A-AA58-68B78AEBCC01}" sibTransId="{3BBD5BB7-BA63-4179-8CC7-B9EAFA7D3BBD}"/>
    <dgm:cxn modelId="{2720A95A-0B38-44C3-B62D-907D4256DE99}" srcId="{BFC455B9-4BD3-4653-9886-32A0DEC71D4D}" destId="{5E8003E3-DD86-4696-8224-D2208A41B240}" srcOrd="1" destOrd="0" parTransId="{66894E96-F9ED-4735-9CE8-5C00F4CC9721}" sibTransId="{182CF899-FAB2-4164-A046-BAA847B26F6F}"/>
    <dgm:cxn modelId="{91C32039-F20F-4A6C-9E62-0A61A1B8F347}" srcId="{2431922D-6271-444A-930F-C28A04AEDFB9}" destId="{436167A0-E9A2-4377-BD3B-7E48317E61DC}" srcOrd="0" destOrd="0" parTransId="{C9B532A0-452A-4517-B097-AFFF0B2A4C72}" sibTransId="{6C9809EA-3C8D-4B2E-A890-0465FC0B77BF}"/>
    <dgm:cxn modelId="{1B9AF167-F677-4AAE-9C4F-C78EE2A9CF8C}" type="presOf" srcId="{2431922D-6271-444A-930F-C28A04AEDFB9}" destId="{9C697EC5-42B4-4FD7-9356-3E4D1A5BCF23}" srcOrd="1" destOrd="0" presId="urn:microsoft.com/office/officeart/2005/8/layout/process4"/>
    <dgm:cxn modelId="{23ECB9A9-FABC-4665-9A4F-B8215165C6F0}" srcId="{BFC455B9-4BD3-4653-9886-32A0DEC71D4D}" destId="{F05C5134-3E68-41F5-92ED-E238503AD68D}" srcOrd="3" destOrd="0" parTransId="{3C01684C-0D77-4A9C-9409-E716B3B13961}" sibTransId="{4180F66F-98C9-4CCB-AA2D-B20DDF0A592A}"/>
    <dgm:cxn modelId="{6CE9D5B5-B2C1-402B-B668-2920294A0570}" type="presParOf" srcId="{6D1FEB1E-AF7A-4CDE-AF49-DF1C4A8B7C17}" destId="{785737A4-9C69-4D74-AEF1-417D9BAD9BA1}" srcOrd="0" destOrd="0" presId="urn:microsoft.com/office/officeart/2005/8/layout/process4"/>
    <dgm:cxn modelId="{1349879D-AE6A-4B61-A172-5089B8BA617F}" type="presParOf" srcId="{785737A4-9C69-4D74-AEF1-417D9BAD9BA1}" destId="{54BB1BD6-CCE0-4CB3-88DD-5AF93A1AC89C}" srcOrd="0" destOrd="0" presId="urn:microsoft.com/office/officeart/2005/8/layout/process4"/>
    <dgm:cxn modelId="{7C130FBF-FC16-4192-9320-B4D60B3C7E3F}" type="presParOf" srcId="{785737A4-9C69-4D74-AEF1-417D9BAD9BA1}" destId="{9C697EC5-42B4-4FD7-9356-3E4D1A5BCF23}" srcOrd="1" destOrd="0" presId="urn:microsoft.com/office/officeart/2005/8/layout/process4"/>
    <dgm:cxn modelId="{D155B118-D4CF-44BE-B27E-ABC0A07AC224}" type="presParOf" srcId="{785737A4-9C69-4D74-AEF1-417D9BAD9BA1}" destId="{BD06B8F1-F6D5-45BF-AC32-65010531B124}" srcOrd="2" destOrd="0" presId="urn:microsoft.com/office/officeart/2005/8/layout/process4"/>
    <dgm:cxn modelId="{EB52823B-288F-479F-84D9-920879BF7F83}" type="presParOf" srcId="{BD06B8F1-F6D5-45BF-AC32-65010531B124}" destId="{E61AA021-EEE0-4160-9427-D760C6C0E4F8}" srcOrd="0" destOrd="0" presId="urn:microsoft.com/office/officeart/2005/8/layout/process4"/>
    <dgm:cxn modelId="{9F2E7852-3F3F-4DA3-9656-0A7BFECDFAD0}" type="presParOf" srcId="{BD06B8F1-F6D5-45BF-AC32-65010531B124}" destId="{956D8334-5699-4CA4-96D9-69CE90DD0BE9}" srcOrd="1" destOrd="0" presId="urn:microsoft.com/office/officeart/2005/8/layout/process4"/>
    <dgm:cxn modelId="{6AE74C1F-359E-4019-9371-26F0BC786D18}" type="presParOf" srcId="{BD06B8F1-F6D5-45BF-AC32-65010531B124}" destId="{20C9DFC0-744D-4A57-A59E-05D3D74B4CD6}" srcOrd="2" destOrd="0" presId="urn:microsoft.com/office/officeart/2005/8/layout/process4"/>
    <dgm:cxn modelId="{6ACB27DE-FA95-4A38-A0DE-8D0CEBD702F5}" type="presParOf" srcId="{BD06B8F1-F6D5-45BF-AC32-65010531B124}" destId="{94F1428D-08B8-45A5-AA2E-0D5BBEF767E5}" srcOrd="3" destOrd="0" presId="urn:microsoft.com/office/officeart/2005/8/layout/process4"/>
    <dgm:cxn modelId="{EC3957B3-4336-44DB-82DE-EAEF99431A5F}" type="presParOf" srcId="{6D1FEB1E-AF7A-4CDE-AF49-DF1C4A8B7C17}" destId="{A5C27198-F82A-4A63-8787-8198CDF76D74}" srcOrd="1" destOrd="0" presId="urn:microsoft.com/office/officeart/2005/8/layout/process4"/>
    <dgm:cxn modelId="{EE0C1FCB-99BB-4BD2-A765-23CE3406A443}" type="presParOf" srcId="{6D1FEB1E-AF7A-4CDE-AF49-DF1C4A8B7C17}" destId="{968FD635-6410-4308-BDA2-E4FB204E3992}" srcOrd="2" destOrd="0" presId="urn:microsoft.com/office/officeart/2005/8/layout/process4"/>
    <dgm:cxn modelId="{917B778B-C338-4368-BF78-93799826E256}" type="presParOf" srcId="{968FD635-6410-4308-BDA2-E4FB204E3992}" destId="{C6429435-A42C-439C-9A43-F7D31B1C42BB}" srcOrd="0" destOrd="0" presId="urn:microsoft.com/office/officeart/2005/8/layout/process4"/>
    <dgm:cxn modelId="{67428CEA-DF53-4045-BC9E-4F6AF444C545}" type="presParOf" srcId="{968FD635-6410-4308-BDA2-E4FB204E3992}" destId="{3C938CE4-5186-4514-AC5C-F2FAC1E35476}" srcOrd="1" destOrd="0" presId="urn:microsoft.com/office/officeart/2005/8/layout/process4"/>
    <dgm:cxn modelId="{20F1EE51-D454-4223-9772-706708F51D39}" type="presParOf" srcId="{968FD635-6410-4308-BDA2-E4FB204E3992}" destId="{D25F590D-600D-4B3E-9839-D4B5AE0224DC}" srcOrd="2" destOrd="0" presId="urn:microsoft.com/office/officeart/2005/8/layout/process4"/>
    <dgm:cxn modelId="{BD1EA268-DE37-44A6-B055-4397AED9367E}" type="presParOf" srcId="{D25F590D-600D-4B3E-9839-D4B5AE0224DC}" destId="{D34C343A-9844-42C3-9A12-34B9519BB571}" srcOrd="0" destOrd="0" presId="urn:microsoft.com/office/officeart/2005/8/layout/process4"/>
    <dgm:cxn modelId="{BE666151-1DF9-4CA5-B8B6-B06B6DC0A931}" type="presParOf" srcId="{D25F590D-600D-4B3E-9839-D4B5AE0224DC}" destId="{50A02AE0-02AE-4E97-BB3D-FD393DB2AFB2}" srcOrd="1" destOrd="0" presId="urn:microsoft.com/office/officeart/2005/8/layout/process4"/>
    <dgm:cxn modelId="{68D109DD-2924-4A4F-94AD-97EB5C1AE603}" type="presParOf" srcId="{6D1FEB1E-AF7A-4CDE-AF49-DF1C4A8B7C17}" destId="{2851A0A9-A796-4E2B-9189-2C4E0342B259}" srcOrd="3" destOrd="0" presId="urn:microsoft.com/office/officeart/2005/8/layout/process4"/>
    <dgm:cxn modelId="{6B9DEFED-2372-4730-8906-871B52ED74E3}" type="presParOf" srcId="{6D1FEB1E-AF7A-4CDE-AF49-DF1C4A8B7C17}" destId="{F6CDE94A-E411-46FB-957F-4CCAAE7ADC84}" srcOrd="4" destOrd="0" presId="urn:microsoft.com/office/officeart/2005/8/layout/process4"/>
    <dgm:cxn modelId="{CADBE178-5881-46A0-86AC-B795755E47E4}" type="presParOf" srcId="{F6CDE94A-E411-46FB-957F-4CCAAE7ADC84}" destId="{7E05DD3C-D222-462D-A56F-15A1D54F5319}" srcOrd="0" destOrd="0" presId="urn:microsoft.com/office/officeart/2005/8/layout/process4"/>
    <dgm:cxn modelId="{D3D3B6F9-68DA-403D-BE81-79A9F0BAFA4E}" type="presParOf" srcId="{F6CDE94A-E411-46FB-957F-4CCAAE7ADC84}" destId="{437E4D53-A675-4693-88FC-95F7332AC474}" srcOrd="1" destOrd="0" presId="urn:microsoft.com/office/officeart/2005/8/layout/process4"/>
    <dgm:cxn modelId="{7C2FE1DF-3CCF-4EBA-A2BF-D013F601E27B}" type="presParOf" srcId="{F6CDE94A-E411-46FB-957F-4CCAAE7ADC84}" destId="{F0D72E17-64EC-4B6F-8A5D-8A3CD6E6E248}" srcOrd="2" destOrd="0" presId="urn:microsoft.com/office/officeart/2005/8/layout/process4"/>
    <dgm:cxn modelId="{AC8126CC-46E5-424A-86DF-26E641E3FB21}" type="presParOf" srcId="{F0D72E17-64EC-4B6F-8A5D-8A3CD6E6E248}" destId="{D6821AC1-49A1-4653-B73E-15088C2F58C5}" srcOrd="0" destOrd="0" presId="urn:microsoft.com/office/officeart/2005/8/layout/process4"/>
    <dgm:cxn modelId="{23BC017D-3A13-48D4-B182-1FEEA5F279A7}" type="presParOf" srcId="{F0D72E17-64EC-4B6F-8A5D-8A3CD6E6E248}" destId="{6D3C8762-6690-4814-8D16-5EF322544342}" srcOrd="1" destOrd="0" presId="urn:microsoft.com/office/officeart/2005/8/layout/process4"/>
    <dgm:cxn modelId="{FFE17698-6966-44F7-BEC4-085F4FA61570}" type="presParOf" srcId="{F0D72E17-64EC-4B6F-8A5D-8A3CD6E6E248}" destId="{35D4A1ED-6953-4528-8EFD-95653EC27248}" srcOrd="2" destOrd="0" presId="urn:microsoft.com/office/officeart/2005/8/layout/process4"/>
    <dgm:cxn modelId="{33B775D5-D59F-4094-91E8-22A4E31C37ED}" type="presParOf" srcId="{F0D72E17-64EC-4B6F-8A5D-8A3CD6E6E248}" destId="{3EB02988-8AE8-4ACF-9E14-528C44659B6F}" srcOrd="3" destOrd="0" presId="urn:microsoft.com/office/officeart/2005/8/layout/process4"/>
    <dgm:cxn modelId="{A528CAA4-0CD4-4C41-B912-4B5AD3CCE16C}" type="presParOf" srcId="{F0D72E17-64EC-4B6F-8A5D-8A3CD6E6E248}" destId="{CD68B3BC-1C23-40A7-9E89-F99A48E6E986}" srcOrd="4"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97EC5-42B4-4FD7-9356-3E4D1A5BCF23}">
      <dsp:nvSpPr>
        <dsp:cNvPr id="0" name=""/>
        <dsp:cNvSpPr/>
      </dsp:nvSpPr>
      <dsp:spPr>
        <a:xfrm>
          <a:off x="0" y="1606073"/>
          <a:ext cx="5892800" cy="52714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Devices</a:t>
          </a:r>
          <a:endParaRPr lang="en-US" sz="1000" kern="1200" dirty="0"/>
        </a:p>
      </dsp:txBody>
      <dsp:txXfrm>
        <a:off x="0" y="1606073"/>
        <a:ext cx="5892800" cy="284660"/>
      </dsp:txXfrm>
    </dsp:sp>
    <dsp:sp modelId="{E61AA021-EEE0-4160-9427-D760C6C0E4F8}">
      <dsp:nvSpPr>
        <dsp:cNvPr id="0" name=""/>
        <dsp:cNvSpPr/>
      </dsp:nvSpPr>
      <dsp:spPr>
        <a:xfrm>
          <a:off x="0" y="1880191"/>
          <a:ext cx="1473200" cy="24248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Tablets</a:t>
          </a:r>
          <a:endParaRPr lang="en-US" sz="1300" kern="1200" dirty="0"/>
        </a:p>
      </dsp:txBody>
      <dsp:txXfrm>
        <a:off x="0" y="1880191"/>
        <a:ext cx="1473200" cy="242488"/>
      </dsp:txXfrm>
    </dsp:sp>
    <dsp:sp modelId="{956D8334-5699-4CA4-96D9-69CE90DD0BE9}">
      <dsp:nvSpPr>
        <dsp:cNvPr id="0" name=""/>
        <dsp:cNvSpPr/>
      </dsp:nvSpPr>
      <dsp:spPr>
        <a:xfrm>
          <a:off x="1473199" y="1880191"/>
          <a:ext cx="1473200" cy="242488"/>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Smartphones</a:t>
          </a:r>
          <a:endParaRPr lang="en-US" sz="1300" kern="1200" dirty="0"/>
        </a:p>
      </dsp:txBody>
      <dsp:txXfrm>
        <a:off x="1473199" y="1880191"/>
        <a:ext cx="1473200" cy="242488"/>
      </dsp:txXfrm>
    </dsp:sp>
    <dsp:sp modelId="{20C9DFC0-744D-4A57-A59E-05D3D74B4CD6}">
      <dsp:nvSpPr>
        <dsp:cNvPr id="0" name=""/>
        <dsp:cNvSpPr/>
      </dsp:nvSpPr>
      <dsp:spPr>
        <a:xfrm>
          <a:off x="2946400" y="1880191"/>
          <a:ext cx="1473200" cy="242488"/>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Feature Phones</a:t>
          </a:r>
          <a:endParaRPr lang="en-US" sz="1300" kern="1200" dirty="0"/>
        </a:p>
      </dsp:txBody>
      <dsp:txXfrm>
        <a:off x="2946400" y="1880191"/>
        <a:ext cx="1473200" cy="242488"/>
      </dsp:txXfrm>
    </dsp:sp>
    <dsp:sp modelId="{94F1428D-08B8-45A5-AA2E-0D5BBEF767E5}">
      <dsp:nvSpPr>
        <dsp:cNvPr id="0" name=""/>
        <dsp:cNvSpPr/>
      </dsp:nvSpPr>
      <dsp:spPr>
        <a:xfrm>
          <a:off x="4419600" y="1880191"/>
          <a:ext cx="1473200" cy="242488"/>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Mobile Web</a:t>
          </a:r>
          <a:endParaRPr lang="en-US" sz="1300" kern="1200" dirty="0"/>
        </a:p>
      </dsp:txBody>
      <dsp:txXfrm>
        <a:off x="4419600" y="1880191"/>
        <a:ext cx="1473200" cy="242488"/>
      </dsp:txXfrm>
    </dsp:sp>
    <dsp:sp modelId="{3C938CE4-5186-4514-AC5C-F2FAC1E35476}">
      <dsp:nvSpPr>
        <dsp:cNvPr id="0" name=""/>
        <dsp:cNvSpPr/>
      </dsp:nvSpPr>
      <dsp:spPr>
        <a:xfrm rot="10800000">
          <a:off x="0" y="803225"/>
          <a:ext cx="5892800" cy="810755"/>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Cross-Platform Tools</a:t>
          </a:r>
          <a:endParaRPr lang="en-US" sz="1000" kern="1200" dirty="0"/>
        </a:p>
      </dsp:txBody>
      <dsp:txXfrm rot="-10800000">
        <a:off x="0" y="803225"/>
        <a:ext cx="5892800" cy="284575"/>
      </dsp:txXfrm>
    </dsp:sp>
    <dsp:sp modelId="{D34C343A-9844-42C3-9A12-34B9519BB571}">
      <dsp:nvSpPr>
        <dsp:cNvPr id="0" name=""/>
        <dsp:cNvSpPr/>
      </dsp:nvSpPr>
      <dsp:spPr>
        <a:xfrm>
          <a:off x="0" y="1087800"/>
          <a:ext cx="2946400" cy="242415"/>
        </a:xfrm>
        <a:prstGeom prst="rect">
          <a:avLst/>
        </a:prstGeom>
        <a:solidFill>
          <a:schemeClr val="accent6">
            <a:tint val="40000"/>
            <a:alpha val="90000"/>
            <a:hueOff val="0"/>
            <a:satOff val="0"/>
            <a:lumOff val="0"/>
            <a:alphaOff val="0"/>
          </a:schemeClr>
        </a:solidFill>
        <a:ln w="19050" cap="flat" cmpd="sng" algn="ctr">
          <a:solidFill>
            <a:schemeClr val="accent6">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Phone Gap</a:t>
          </a:r>
          <a:endParaRPr lang="en-US" sz="1300" kern="1200" dirty="0"/>
        </a:p>
      </dsp:txBody>
      <dsp:txXfrm>
        <a:off x="0" y="1087800"/>
        <a:ext cx="2946400" cy="242415"/>
      </dsp:txXfrm>
    </dsp:sp>
    <dsp:sp modelId="{50A02AE0-02AE-4E97-BB3D-FD393DB2AFB2}">
      <dsp:nvSpPr>
        <dsp:cNvPr id="0" name=""/>
        <dsp:cNvSpPr/>
      </dsp:nvSpPr>
      <dsp:spPr>
        <a:xfrm>
          <a:off x="2946400" y="1087800"/>
          <a:ext cx="2946400" cy="242415"/>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Titanium Appcelerator</a:t>
          </a:r>
          <a:endParaRPr lang="en-US" sz="1300" kern="1200" dirty="0"/>
        </a:p>
      </dsp:txBody>
      <dsp:txXfrm>
        <a:off x="2946400" y="1087800"/>
        <a:ext cx="2946400" cy="242415"/>
      </dsp:txXfrm>
    </dsp:sp>
    <dsp:sp modelId="{437E4D53-A675-4693-88FC-95F7332AC474}">
      <dsp:nvSpPr>
        <dsp:cNvPr id="0" name=""/>
        <dsp:cNvSpPr/>
      </dsp:nvSpPr>
      <dsp:spPr>
        <a:xfrm rot="10800000">
          <a:off x="0" y="0"/>
          <a:ext cx="5892800" cy="810755"/>
        </a:xfrm>
        <a:prstGeom prst="upArrowCallou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Platforms</a:t>
          </a:r>
          <a:endParaRPr lang="en-US" sz="1000" kern="1200" dirty="0"/>
        </a:p>
      </dsp:txBody>
      <dsp:txXfrm rot="-10800000">
        <a:off x="0" y="0"/>
        <a:ext cx="5892800" cy="284575"/>
      </dsp:txXfrm>
    </dsp:sp>
    <dsp:sp modelId="{D6821AC1-49A1-4653-B73E-15088C2F58C5}">
      <dsp:nvSpPr>
        <dsp:cNvPr id="0" name=""/>
        <dsp:cNvSpPr/>
      </dsp:nvSpPr>
      <dsp:spPr>
        <a:xfrm>
          <a:off x="719" y="284952"/>
          <a:ext cx="1178272" cy="242415"/>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Android</a:t>
          </a:r>
          <a:endParaRPr lang="en-US" sz="1300" kern="1200" dirty="0"/>
        </a:p>
      </dsp:txBody>
      <dsp:txXfrm>
        <a:off x="719" y="284952"/>
        <a:ext cx="1178272" cy="242415"/>
      </dsp:txXfrm>
    </dsp:sp>
    <dsp:sp modelId="{6D3C8762-6690-4814-8D16-5EF322544342}">
      <dsp:nvSpPr>
        <dsp:cNvPr id="0" name=""/>
        <dsp:cNvSpPr/>
      </dsp:nvSpPr>
      <dsp:spPr>
        <a:xfrm>
          <a:off x="1178991" y="284952"/>
          <a:ext cx="1178272" cy="242415"/>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iOS</a:t>
          </a:r>
          <a:endParaRPr lang="en-US" sz="1300" kern="1200" dirty="0"/>
        </a:p>
      </dsp:txBody>
      <dsp:txXfrm>
        <a:off x="1178991" y="284952"/>
        <a:ext cx="1178272" cy="242415"/>
      </dsp:txXfrm>
    </dsp:sp>
    <dsp:sp modelId="{35D4A1ED-6953-4528-8EFD-95653EC27248}">
      <dsp:nvSpPr>
        <dsp:cNvPr id="0" name=""/>
        <dsp:cNvSpPr/>
      </dsp:nvSpPr>
      <dsp:spPr>
        <a:xfrm>
          <a:off x="2357263" y="284952"/>
          <a:ext cx="1178272" cy="242415"/>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HTML 5 Based</a:t>
          </a:r>
          <a:endParaRPr lang="en-US" sz="1300" kern="1200" dirty="0"/>
        </a:p>
      </dsp:txBody>
      <dsp:txXfrm>
        <a:off x="2357263" y="284952"/>
        <a:ext cx="1178272" cy="242415"/>
      </dsp:txXfrm>
    </dsp:sp>
    <dsp:sp modelId="{3EB02988-8AE8-4ACF-9E14-528C44659B6F}">
      <dsp:nvSpPr>
        <dsp:cNvPr id="0" name=""/>
        <dsp:cNvSpPr/>
      </dsp:nvSpPr>
      <dsp:spPr>
        <a:xfrm>
          <a:off x="3535536" y="284952"/>
          <a:ext cx="1178272" cy="242415"/>
        </a:xfrm>
        <a:prstGeom prst="rect">
          <a:avLst/>
        </a:prstGeom>
        <a:solidFill>
          <a:schemeClr val="accent6">
            <a:tint val="40000"/>
            <a:alpha val="90000"/>
            <a:hueOff val="0"/>
            <a:satOff val="0"/>
            <a:lumOff val="0"/>
            <a:alphaOff val="0"/>
          </a:schemeClr>
        </a:solidFill>
        <a:ln w="19050" cap="flat" cmpd="sng" algn="ctr">
          <a:solidFill>
            <a:schemeClr val="accent6">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Blackberry</a:t>
          </a:r>
          <a:endParaRPr lang="en-US" sz="1300" kern="1200" dirty="0"/>
        </a:p>
      </dsp:txBody>
      <dsp:txXfrm>
        <a:off x="3535536" y="284952"/>
        <a:ext cx="1178272" cy="242415"/>
      </dsp:txXfrm>
    </dsp:sp>
    <dsp:sp modelId="{CD68B3BC-1C23-40A7-9E89-F99A48E6E986}">
      <dsp:nvSpPr>
        <dsp:cNvPr id="0" name=""/>
        <dsp:cNvSpPr/>
      </dsp:nvSpPr>
      <dsp:spPr>
        <a:xfrm>
          <a:off x="4713808" y="284952"/>
          <a:ext cx="1178272" cy="242415"/>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dirty="0" smtClean="0"/>
            <a:t>J2ME</a:t>
          </a:r>
          <a:endParaRPr lang="en-US" sz="1300" kern="1200" dirty="0"/>
        </a:p>
      </dsp:txBody>
      <dsp:txXfrm>
        <a:off x="4713808" y="284952"/>
        <a:ext cx="1178272" cy="2424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C4E8A1F-C851-41A5-82A0-2C0D8E96E73C}" type="datetimeFigureOut">
              <a:rPr lang="en-US"/>
              <a:pPr>
                <a:defRPr/>
              </a:pPr>
              <a:t>2015-12-07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BEB4E7C-BB22-4C42-A497-42DF7FF7BD03}" type="slidenum">
              <a:rPr lang="en-US"/>
              <a:pPr>
                <a:defRPr/>
              </a:pPr>
              <a:t>‹#›</a:t>
            </a:fld>
            <a:endParaRPr lang="en-US"/>
          </a:p>
        </p:txBody>
      </p:sp>
    </p:spTree>
    <p:extLst>
      <p:ext uri="{BB962C8B-B14F-4D97-AF65-F5344CB8AC3E}">
        <p14:creationId xmlns:p14="http://schemas.microsoft.com/office/powerpoint/2010/main" val="17023463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BEB4E7C-BB22-4C42-A497-42DF7FF7BD03}" type="slidenum">
              <a:rPr lang="en-US" smtClean="0"/>
              <a:pPr>
                <a:defRPr/>
              </a:pPr>
              <a:t>1</a:t>
            </a:fld>
            <a:endParaRPr lang="en-US"/>
          </a:p>
        </p:txBody>
      </p:sp>
    </p:spTree>
    <p:extLst>
      <p:ext uri="{BB962C8B-B14F-4D97-AF65-F5344CB8AC3E}">
        <p14:creationId xmlns:p14="http://schemas.microsoft.com/office/powerpoint/2010/main" val="14691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BEB4E7C-BB22-4C42-A497-42DF7FF7BD03}" type="slidenum">
              <a:rPr lang="en-US" smtClean="0"/>
              <a:pPr>
                <a:defRPr/>
              </a:pPr>
              <a:t>2</a:t>
            </a:fld>
            <a:endParaRPr lang="en-US"/>
          </a:p>
        </p:txBody>
      </p:sp>
    </p:spTree>
    <p:extLst>
      <p:ext uri="{BB962C8B-B14F-4D97-AF65-F5344CB8AC3E}">
        <p14:creationId xmlns:p14="http://schemas.microsoft.com/office/powerpoint/2010/main" val="380707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BEB4E7C-BB22-4C42-A497-42DF7FF7BD03}" type="slidenum">
              <a:rPr lang="en-US" smtClean="0"/>
              <a:pPr>
                <a:defRPr/>
              </a:pPr>
              <a:t>3</a:t>
            </a:fld>
            <a:endParaRPr lang="en-US"/>
          </a:p>
        </p:txBody>
      </p:sp>
    </p:spTree>
    <p:extLst>
      <p:ext uri="{BB962C8B-B14F-4D97-AF65-F5344CB8AC3E}">
        <p14:creationId xmlns:p14="http://schemas.microsoft.com/office/powerpoint/2010/main" val="67061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EB4E7C-BB22-4C42-A497-42DF7FF7BD03}" type="slidenum">
              <a:rPr lang="en-US" smtClean="0"/>
              <a:pPr>
                <a:defRPr/>
              </a:pPr>
              <a:t>4</a:t>
            </a:fld>
            <a:endParaRPr lang="en-US"/>
          </a:p>
        </p:txBody>
      </p:sp>
    </p:spTree>
    <p:extLst>
      <p:ext uri="{BB962C8B-B14F-4D97-AF65-F5344CB8AC3E}">
        <p14:creationId xmlns:p14="http://schemas.microsoft.com/office/powerpoint/2010/main" val="2183825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EB4E7C-BB22-4C42-A497-42DF7FF7BD03}" type="slidenum">
              <a:rPr lang="en-US" smtClean="0"/>
              <a:pPr>
                <a:defRPr/>
              </a:pPr>
              <a:t>5</a:t>
            </a:fld>
            <a:endParaRPr lang="en-US"/>
          </a:p>
        </p:txBody>
      </p:sp>
    </p:spTree>
    <p:extLst>
      <p:ext uri="{BB962C8B-B14F-4D97-AF65-F5344CB8AC3E}">
        <p14:creationId xmlns:p14="http://schemas.microsoft.com/office/powerpoint/2010/main" val="218382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w="9525"/>
        </p:spPr>
        <p:txBody>
          <a:bodyPr/>
          <a:lstStyle/>
          <a:p>
            <a:endParaRPr lang="en-US" dirty="0" smtClean="0"/>
          </a:p>
        </p:txBody>
      </p:sp>
      <p:sp>
        <p:nvSpPr>
          <p:cNvPr id="43012" name="Slide Number Placeholder 3"/>
          <p:cNvSpPr>
            <a:spLocks noGrp="1"/>
          </p:cNvSpPr>
          <p:nvPr>
            <p:ph type="sldNum" sz="quarter" idx="5"/>
          </p:nvPr>
        </p:nvSpPr>
        <p:spPr>
          <a:noFill/>
        </p:spPr>
        <p:txBody>
          <a:bodyPr/>
          <a:lstStyle/>
          <a:p>
            <a:fld id="{F6C7EB1E-B371-476C-B58A-609D8FC03A3F}" type="slidenum">
              <a:rPr lang="en-US" smtClean="0"/>
              <a:pPr/>
              <a:t>7</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grpSp>
        <p:nvGrpSpPr>
          <p:cNvPr id="2" name="Group 26"/>
          <p:cNvGrpSpPr>
            <a:grpSpLocks/>
          </p:cNvGrpSpPr>
          <p:nvPr/>
        </p:nvGrpSpPr>
        <p:grpSpPr bwMode="auto">
          <a:xfrm>
            <a:off x="8652933" y="774700"/>
            <a:ext cx="2438400" cy="1905000"/>
            <a:chOff x="7315200" y="1905000"/>
            <a:chExt cx="1295400" cy="1295400"/>
          </a:xfrm>
        </p:grpSpPr>
        <p:sp>
          <p:nvSpPr>
            <p:cNvPr id="3" name="Rounded Rectangle 21"/>
            <p:cNvSpPr>
              <a:spLocks noChangeArrowheads="1"/>
            </p:cNvSpPr>
            <p:nvPr/>
          </p:nvSpPr>
          <p:spPr bwMode="auto">
            <a:xfrm>
              <a:off x="7429897" y="2286064"/>
              <a:ext cx="66345" cy="57213"/>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4" name="Rounded Rectangle 22"/>
            <p:cNvSpPr>
              <a:spLocks noChangeArrowheads="1"/>
            </p:cNvSpPr>
            <p:nvPr/>
          </p:nvSpPr>
          <p:spPr bwMode="auto">
            <a:xfrm>
              <a:off x="7942659" y="2682240"/>
              <a:ext cx="133813" cy="114427"/>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5" name="Rounded Rectangle 23"/>
            <p:cNvSpPr>
              <a:spLocks noChangeArrowheads="1"/>
            </p:cNvSpPr>
            <p:nvPr/>
          </p:nvSpPr>
          <p:spPr bwMode="auto">
            <a:xfrm>
              <a:off x="7534474" y="2438273"/>
              <a:ext cx="266501" cy="228854"/>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6" name="Rounded Rectangle 24"/>
            <p:cNvSpPr>
              <a:spLocks noChangeArrowheads="1"/>
            </p:cNvSpPr>
            <p:nvPr/>
          </p:nvSpPr>
          <p:spPr bwMode="auto">
            <a:xfrm>
              <a:off x="7991012" y="2552700"/>
              <a:ext cx="67469" cy="57214"/>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7" name="Rounded Rectangle 25"/>
            <p:cNvSpPr>
              <a:spLocks noChangeArrowheads="1"/>
            </p:cNvSpPr>
            <p:nvPr/>
          </p:nvSpPr>
          <p:spPr bwMode="auto">
            <a:xfrm>
              <a:off x="8124825" y="2667127"/>
              <a:ext cx="266502" cy="228854"/>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8" name="Rounded Rectangle 26"/>
            <p:cNvSpPr>
              <a:spLocks noChangeArrowheads="1"/>
            </p:cNvSpPr>
            <p:nvPr/>
          </p:nvSpPr>
          <p:spPr bwMode="auto">
            <a:xfrm>
              <a:off x="7581702" y="2076641"/>
              <a:ext cx="133813" cy="114427"/>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9" name="Rounded Rectangle 27"/>
            <p:cNvSpPr>
              <a:spLocks noChangeArrowheads="1"/>
            </p:cNvSpPr>
            <p:nvPr/>
          </p:nvSpPr>
          <p:spPr bwMode="auto">
            <a:xfrm>
              <a:off x="7724510" y="2781554"/>
              <a:ext cx="133813" cy="114427"/>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10" name="Rounded Rectangle 28"/>
            <p:cNvSpPr>
              <a:spLocks noChangeArrowheads="1"/>
            </p:cNvSpPr>
            <p:nvPr/>
          </p:nvSpPr>
          <p:spPr bwMode="auto">
            <a:xfrm>
              <a:off x="7953904" y="2228850"/>
              <a:ext cx="266502" cy="228854"/>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1" name="Rounded Rectangle 29"/>
            <p:cNvSpPr>
              <a:spLocks noChangeArrowheads="1"/>
            </p:cNvSpPr>
            <p:nvPr/>
          </p:nvSpPr>
          <p:spPr bwMode="auto">
            <a:xfrm>
              <a:off x="7315200" y="2019427"/>
              <a:ext cx="66345" cy="57214"/>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2" name="Rounded Rectangle 30"/>
            <p:cNvSpPr>
              <a:spLocks noChangeArrowheads="1"/>
            </p:cNvSpPr>
            <p:nvPr/>
          </p:nvSpPr>
          <p:spPr bwMode="auto">
            <a:xfrm>
              <a:off x="7781859" y="1905000"/>
              <a:ext cx="266501" cy="228854"/>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3" name="Rounded Rectangle 31"/>
            <p:cNvSpPr>
              <a:spLocks noChangeArrowheads="1"/>
            </p:cNvSpPr>
            <p:nvPr/>
          </p:nvSpPr>
          <p:spPr bwMode="auto">
            <a:xfrm>
              <a:off x="7449013" y="2076641"/>
              <a:ext cx="66344" cy="57213"/>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4" name="Rounded Rectangle 32"/>
            <p:cNvSpPr>
              <a:spLocks noChangeArrowheads="1"/>
            </p:cNvSpPr>
            <p:nvPr/>
          </p:nvSpPr>
          <p:spPr bwMode="auto">
            <a:xfrm>
              <a:off x="7581702" y="1962214"/>
              <a:ext cx="66344" cy="57213"/>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5" name="Rounded Rectangle 33"/>
            <p:cNvSpPr>
              <a:spLocks noChangeArrowheads="1"/>
            </p:cNvSpPr>
            <p:nvPr/>
          </p:nvSpPr>
          <p:spPr bwMode="auto">
            <a:xfrm>
              <a:off x="8163057" y="2094992"/>
              <a:ext cx="66345" cy="57214"/>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16" name="Rounded Rectangle 34"/>
            <p:cNvSpPr>
              <a:spLocks noChangeArrowheads="1"/>
            </p:cNvSpPr>
            <p:nvPr/>
          </p:nvSpPr>
          <p:spPr bwMode="auto">
            <a:xfrm>
              <a:off x="8191170" y="2552700"/>
              <a:ext cx="67469" cy="57214"/>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17" name="Rounded Rectangle 35"/>
            <p:cNvSpPr>
              <a:spLocks noChangeArrowheads="1"/>
            </p:cNvSpPr>
            <p:nvPr/>
          </p:nvSpPr>
          <p:spPr bwMode="auto">
            <a:xfrm>
              <a:off x="7753747" y="2260156"/>
              <a:ext cx="132689" cy="114427"/>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18" name="Rounded Rectangle 36"/>
            <p:cNvSpPr>
              <a:spLocks noChangeArrowheads="1"/>
            </p:cNvSpPr>
            <p:nvPr/>
          </p:nvSpPr>
          <p:spPr bwMode="auto">
            <a:xfrm>
              <a:off x="8391327" y="2552700"/>
              <a:ext cx="66344" cy="57214"/>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19" name="Rounded Rectangle 18"/>
            <p:cNvSpPr>
              <a:spLocks noChangeArrowheads="1"/>
            </p:cNvSpPr>
            <p:nvPr/>
          </p:nvSpPr>
          <p:spPr bwMode="auto">
            <a:xfrm>
              <a:off x="7924668" y="2971546"/>
              <a:ext cx="266502" cy="228854"/>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20" name="Rounded Rectangle 23"/>
            <p:cNvSpPr>
              <a:spLocks noChangeArrowheads="1"/>
            </p:cNvSpPr>
            <p:nvPr/>
          </p:nvSpPr>
          <p:spPr bwMode="auto">
            <a:xfrm>
              <a:off x="8344099" y="2057210"/>
              <a:ext cx="266501" cy="228854"/>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21" name="Rounded Rectangle 36"/>
            <p:cNvSpPr>
              <a:spLocks noChangeArrowheads="1"/>
            </p:cNvSpPr>
            <p:nvPr/>
          </p:nvSpPr>
          <p:spPr bwMode="auto">
            <a:xfrm>
              <a:off x="8382331" y="3048191"/>
              <a:ext cx="66344" cy="57213"/>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grpSp>
      <p:sp>
        <p:nvSpPr>
          <p:cNvPr id="22"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pPr>
              <a:defRPr/>
            </a:pPr>
            <a:endParaRPr lang="en-US"/>
          </a:p>
        </p:txBody>
      </p:sp>
      <p:pic>
        <p:nvPicPr>
          <p:cNvPr id="23" name="Picture 2" descr="C:\Documents and Settings\mitulnm\Local Settings\Temp\Mastek\MASTEK LARGE.jpg"/>
          <p:cNvPicPr>
            <a:picLocks noChangeAspect="1" noChangeArrowheads="1"/>
          </p:cNvPicPr>
          <p:nvPr/>
        </p:nvPicPr>
        <p:blipFill>
          <a:blip r:embed="rId2"/>
          <a:srcRect/>
          <a:stretch>
            <a:fillRect/>
          </a:stretch>
        </p:blipFill>
        <p:spPr bwMode="auto">
          <a:xfrm>
            <a:off x="4284133" y="1676401"/>
            <a:ext cx="3591984" cy="1736725"/>
          </a:xfrm>
          <a:prstGeom prst="rect">
            <a:avLst/>
          </a:prstGeom>
          <a:noFill/>
          <a:ln w="9525">
            <a:noFill/>
            <a:miter lim="800000"/>
            <a:headEnd/>
            <a:tailEnd/>
          </a:ln>
        </p:spPr>
      </p:pic>
      <p:sp>
        <p:nvSpPr>
          <p:cNvPr id="24" name="TextBox 23"/>
          <p:cNvSpPr txBox="1"/>
          <p:nvPr/>
        </p:nvSpPr>
        <p:spPr>
          <a:xfrm>
            <a:off x="3332163" y="4337051"/>
            <a:ext cx="5504391" cy="830997"/>
          </a:xfrm>
          <a:prstGeom prst="rect">
            <a:avLst/>
          </a:prstGeom>
          <a:noFill/>
        </p:spPr>
        <p:txBody>
          <a:bodyPr wrap="none">
            <a:spAutoFit/>
          </a:bodyPr>
          <a:lstStyle/>
          <a:p>
            <a:pPr algn="ctr" fontAlgn="auto">
              <a:lnSpc>
                <a:spcPct val="150000"/>
              </a:lnSpc>
              <a:spcBef>
                <a:spcPts val="0"/>
              </a:spcBef>
              <a:spcAft>
                <a:spcPts val="0"/>
              </a:spcAft>
              <a:defRPr/>
            </a:pPr>
            <a:r>
              <a:rPr lang="en-US" sz="1600" dirty="0">
                <a:solidFill>
                  <a:srgbClr val="D42E12"/>
                </a:solidFill>
                <a:latin typeface="Trebuchet MS" pitchFamily="34" charset="0"/>
              </a:rPr>
              <a:t>A high end provider of Enterprise Technology Solutions </a:t>
            </a:r>
          </a:p>
          <a:p>
            <a:pPr algn="ctr" fontAlgn="auto">
              <a:lnSpc>
                <a:spcPct val="150000"/>
              </a:lnSpc>
              <a:spcBef>
                <a:spcPts val="0"/>
              </a:spcBef>
              <a:spcAft>
                <a:spcPts val="0"/>
              </a:spcAft>
              <a:defRPr/>
            </a:pPr>
            <a:r>
              <a:rPr lang="en-US" sz="1600" dirty="0">
                <a:solidFill>
                  <a:srgbClr val="D42E12"/>
                </a:solidFill>
                <a:latin typeface="Trebuchet MS" pitchFamily="34" charset="0"/>
              </a:rPr>
              <a:t>that enable Business Transformation in selected verticals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2" descr="C:\Documents and Settings\mitulnm\Local Settings\Temp\Mastek\MASTEK LARGE.jpg"/>
          <p:cNvPicPr>
            <a:picLocks noChangeAspect="1" noChangeArrowheads="1"/>
          </p:cNvPicPr>
          <p:nvPr/>
        </p:nvPicPr>
        <p:blipFill>
          <a:blip r:embed="rId2"/>
          <a:srcRect/>
          <a:stretch>
            <a:fillRect/>
          </a:stretch>
        </p:blipFill>
        <p:spPr bwMode="auto">
          <a:xfrm>
            <a:off x="10441517" y="5969000"/>
            <a:ext cx="1513416" cy="731838"/>
          </a:xfrm>
          <a:prstGeom prst="rect">
            <a:avLst/>
          </a:prstGeom>
          <a:noFill/>
          <a:ln w="9525">
            <a:noFill/>
            <a:miter lim="800000"/>
            <a:headEnd/>
            <a:tailEnd/>
          </a:ln>
        </p:spPr>
      </p:pic>
      <p:pic>
        <p:nvPicPr>
          <p:cNvPr id="6" name="Picture 7"/>
          <p:cNvPicPr>
            <a:picLocks noChangeAspect="1" noChangeArrowheads="1"/>
          </p:cNvPicPr>
          <p:nvPr/>
        </p:nvPicPr>
        <p:blipFill>
          <a:blip r:embed="rId3"/>
          <a:srcRect l="1666" t="52643" r="13110" b="40598"/>
          <a:stretch>
            <a:fillRect/>
          </a:stretch>
        </p:blipFill>
        <p:spPr bwMode="auto">
          <a:xfrm>
            <a:off x="0" y="571500"/>
            <a:ext cx="12192000" cy="355600"/>
          </a:xfrm>
          <a:prstGeom prst="rect">
            <a:avLst/>
          </a:prstGeom>
          <a:noFill/>
          <a:ln w="9525">
            <a:noFill/>
            <a:miter lim="800000"/>
            <a:headEnd/>
            <a:tailEnd/>
          </a:ln>
        </p:spPr>
      </p:pic>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990600"/>
            <a:ext cx="7315200" cy="3736975"/>
          </a:xfrm>
        </p:spPr>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B3FBC503-4429-4BBF-BA72-7AE07E556E2E}" type="datetimeFigureOut">
              <a:rPr lang="en-US"/>
              <a:pPr>
                <a:defRPr/>
              </a:pPr>
              <a:t>2015-12-07</a:t>
            </a:fld>
            <a:endParaRPr lang="en-US"/>
          </a:p>
        </p:txBody>
      </p:sp>
      <p:sp>
        <p:nvSpPr>
          <p:cNvPr id="8" name="Slide Number Placeholder 6"/>
          <p:cNvSpPr>
            <a:spLocks noGrp="1"/>
          </p:cNvSpPr>
          <p:nvPr>
            <p:ph type="sldNum" sz="quarter" idx="11"/>
          </p:nvPr>
        </p:nvSpPr>
        <p:spPr/>
        <p:txBody>
          <a:bodyPr/>
          <a:lstStyle>
            <a:lvl1pPr>
              <a:defRPr/>
            </a:lvl1pPr>
          </a:lstStyle>
          <a:p>
            <a:pPr>
              <a:defRPr/>
            </a:pPr>
            <a:fld id="{AADF6ED6-9F0A-474D-AAFB-42026C99C06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9" name="Text Placeholder 18"/>
          <p:cNvSpPr>
            <a:spLocks noGrp="1"/>
          </p:cNvSpPr>
          <p:nvPr>
            <p:ph type="body" sz="quarter" idx="12"/>
          </p:nvPr>
        </p:nvSpPr>
        <p:spPr>
          <a:xfrm>
            <a:off x="527382" y="1124744"/>
            <a:ext cx="11137900" cy="1511300"/>
          </a:xfrm>
          <a:prstGeom prst="rect">
            <a:avLst/>
          </a:prstGeom>
        </p:spPr>
        <p:txBody>
          <a:bodyPr vert="horz"/>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3200" b="1" smtClean="0">
                <a:solidFill>
                  <a:srgbClr val="1F4666"/>
                </a:solidFill>
                <a:cs typeface="Calibri"/>
              </a:defRPr>
            </a:lvl1pPr>
          </a:lstStyle>
          <a:p>
            <a:pPr lvl="0"/>
            <a:r>
              <a:rPr lang="en-US" smtClean="0"/>
              <a:t>Click to edit Master text styles</a:t>
            </a:r>
          </a:p>
          <a:p>
            <a:pPr lvl="1"/>
            <a:r>
              <a:rPr lang="en-US" smtClean="0"/>
              <a:t>Second level</a:t>
            </a:r>
          </a:p>
        </p:txBody>
      </p:sp>
      <p:sp>
        <p:nvSpPr>
          <p:cNvPr id="21" name="Text Placeholder 20"/>
          <p:cNvSpPr>
            <a:spLocks noGrp="1"/>
          </p:cNvSpPr>
          <p:nvPr>
            <p:ph type="body" sz="quarter" idx="13" hasCustomPrompt="1"/>
          </p:nvPr>
        </p:nvSpPr>
        <p:spPr>
          <a:xfrm>
            <a:off x="527051" y="2852738"/>
            <a:ext cx="11137900" cy="3312566"/>
          </a:xfrm>
          <a:prstGeom prst="rect">
            <a:avLst/>
          </a:prstGeom>
        </p:spPr>
        <p:txBody>
          <a:bodyPr vert="horz"/>
          <a:lstStyle>
            <a:lvl1pPr marL="342900" indent="-342900">
              <a:buClr>
                <a:srgbClr val="5E137D"/>
              </a:buClr>
              <a:buFont typeface="Arial"/>
              <a:buChar char="•"/>
              <a:defRPr sz="2800" baseline="0">
                <a:solidFill>
                  <a:schemeClr val="tx1">
                    <a:lumMod val="65000"/>
                    <a:lumOff val="35000"/>
                  </a:schemeClr>
                </a:solidFill>
              </a:defRPr>
            </a:lvl1pPr>
            <a:lvl2pPr marL="914400" indent="-457200">
              <a:buClr>
                <a:srgbClr val="5E137D"/>
              </a:buClr>
              <a:buFont typeface="Arial"/>
              <a:buChar char="•"/>
              <a:defRPr>
                <a:solidFill>
                  <a:schemeClr val="tx1">
                    <a:lumMod val="65000"/>
                    <a:lumOff val="35000"/>
                  </a:schemeClr>
                </a:solidFill>
              </a:defRPr>
            </a:lvl2pPr>
          </a:lstStyle>
          <a:p>
            <a:pPr lvl="0"/>
            <a:r>
              <a:rPr lang="en-GB" dirty="0" smtClean="0"/>
              <a:t>Click to edit Master text styles first level</a:t>
            </a:r>
          </a:p>
          <a:p>
            <a:pPr lvl="1"/>
            <a:r>
              <a:rPr lang="en-GB" dirty="0" smtClean="0"/>
              <a:t>Second Level</a:t>
            </a:r>
          </a:p>
        </p:txBody>
      </p:sp>
      <p:sp>
        <p:nvSpPr>
          <p:cNvPr id="4" name="Title Placeholder 1"/>
          <p:cNvSpPr>
            <a:spLocks noGrp="1"/>
          </p:cNvSpPr>
          <p:nvPr>
            <p:ph type="title" hasCustomPrompt="1"/>
          </p:nvPr>
        </p:nvSpPr>
        <p:spPr>
          <a:xfrm>
            <a:off x="-1" y="116632"/>
            <a:ext cx="11664951" cy="504056"/>
          </a:xfrm>
          <a:prstGeom prst="rect">
            <a:avLst/>
          </a:prstGeom>
        </p:spPr>
        <p:txBody>
          <a:bodyPr vert="horz" lIns="91440" tIns="45720" rIns="91440" bIns="45720" rtlCol="0" anchor="ctr">
            <a:normAutofit/>
          </a:bodyPr>
          <a:lstStyle>
            <a:lvl1pPr>
              <a:defRPr/>
            </a:lvl1pPr>
          </a:lstStyle>
          <a:p>
            <a:r>
              <a:rPr lang="en-US" dirty="0" err="1" smtClean="0"/>
              <a:t>Propostion</a:t>
            </a:r>
            <a:endParaRPr lang="en-US" dirty="0"/>
          </a:p>
        </p:txBody>
      </p:sp>
    </p:spTree>
    <p:extLst>
      <p:ext uri="{BB962C8B-B14F-4D97-AF65-F5344CB8AC3E}">
        <p14:creationId xmlns:p14="http://schemas.microsoft.com/office/powerpoint/2010/main" val="97368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6" name="Text Placeholder 18"/>
          <p:cNvSpPr>
            <a:spLocks noGrp="1"/>
          </p:cNvSpPr>
          <p:nvPr>
            <p:ph type="body" sz="quarter" idx="12"/>
          </p:nvPr>
        </p:nvSpPr>
        <p:spPr>
          <a:xfrm>
            <a:off x="527382" y="1773684"/>
            <a:ext cx="11137900" cy="1511300"/>
          </a:xfrm>
          <a:prstGeom prst="rect">
            <a:avLst/>
          </a:prstGeom>
        </p:spPr>
        <p:txBody>
          <a:bodyPr vert="horz"/>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3200" b="1" smtClean="0">
                <a:solidFill>
                  <a:srgbClr val="1F4666"/>
                </a:solidFill>
                <a:cs typeface="Calibri"/>
              </a:defRPr>
            </a:lvl1pPr>
          </a:lstStyle>
          <a:p>
            <a:pPr lvl="0"/>
            <a:r>
              <a:rPr lang="en-US" smtClean="0"/>
              <a:t>Click to edit Master text styles</a:t>
            </a:r>
          </a:p>
          <a:p>
            <a:pPr lvl="1"/>
            <a:r>
              <a:rPr lang="en-US" smtClean="0"/>
              <a:t>Second level</a:t>
            </a:r>
          </a:p>
        </p:txBody>
      </p:sp>
      <p:sp>
        <p:nvSpPr>
          <p:cNvPr id="8" name="Text Placeholder 20"/>
          <p:cNvSpPr>
            <a:spLocks noGrp="1"/>
          </p:cNvSpPr>
          <p:nvPr>
            <p:ph type="body" sz="quarter" idx="13" hasCustomPrompt="1"/>
          </p:nvPr>
        </p:nvSpPr>
        <p:spPr>
          <a:xfrm>
            <a:off x="527051" y="3932634"/>
            <a:ext cx="11137900" cy="2211010"/>
          </a:xfrm>
          <a:prstGeom prst="rect">
            <a:avLst/>
          </a:prstGeom>
        </p:spPr>
        <p:txBody>
          <a:bodyPr vert="horz"/>
          <a:lstStyle>
            <a:lvl1pPr marL="0" marR="0" indent="0" algn="l" defTabSz="914400" rtl="0" eaLnBrk="1" fontAlgn="auto" latinLnBrk="0" hangingPunct="1">
              <a:lnSpc>
                <a:spcPct val="100000"/>
              </a:lnSpc>
              <a:spcBef>
                <a:spcPct val="20000"/>
              </a:spcBef>
              <a:spcAft>
                <a:spcPts val="0"/>
              </a:spcAft>
              <a:buClr>
                <a:srgbClr val="5E137D"/>
              </a:buClr>
              <a:buSzTx/>
              <a:buFont typeface="Arial"/>
              <a:buNone/>
              <a:tabLst/>
              <a:defRPr sz="2800" baseline="0">
                <a:solidFill>
                  <a:schemeClr val="tx1">
                    <a:lumMod val="65000"/>
                    <a:lumOff val="35000"/>
                  </a:schemeClr>
                </a:solidFill>
              </a:defRPr>
            </a:lvl1pPr>
            <a:lvl2pPr marL="914400" indent="-457200">
              <a:buClr>
                <a:srgbClr val="5E137D"/>
              </a:buClr>
              <a:buFont typeface="Arial"/>
              <a:buChar char="•"/>
              <a:defRPr/>
            </a:lvl2pPr>
          </a:lstStyle>
          <a:p>
            <a:pPr lvl="0"/>
            <a:r>
              <a:rPr lang="en-GB" dirty="0" smtClean="0"/>
              <a:t>Click to edit Master text styles first level</a:t>
            </a:r>
          </a:p>
          <a:p>
            <a:pPr marL="0" marR="0" lvl="0" indent="0" algn="l" defTabSz="914400" rtl="0" eaLnBrk="1" fontAlgn="auto" latinLnBrk="0" hangingPunct="1">
              <a:lnSpc>
                <a:spcPct val="100000"/>
              </a:lnSpc>
              <a:spcBef>
                <a:spcPct val="20000"/>
              </a:spcBef>
              <a:spcAft>
                <a:spcPts val="0"/>
              </a:spcAft>
              <a:buClr>
                <a:srgbClr val="5E137D"/>
              </a:buClr>
              <a:buSzTx/>
              <a:buFont typeface="Arial"/>
              <a:buNone/>
              <a:tabLst/>
              <a:defRPr/>
            </a:pPr>
            <a:r>
              <a:rPr lang="en-US" sz="3200" b="1" dirty="0" smtClean="0">
                <a:solidFill>
                  <a:srgbClr val="5E137D"/>
                </a:solidFill>
                <a:latin typeface="+mn-lt"/>
                <a:cs typeface="Calibri"/>
              </a:rPr>
              <a:t>highlight copy</a:t>
            </a:r>
          </a:p>
          <a:p>
            <a:pPr lvl="0"/>
            <a:endParaRPr lang="en-GB" dirty="0" smtClean="0"/>
          </a:p>
        </p:txBody>
      </p:sp>
      <p:sp>
        <p:nvSpPr>
          <p:cNvPr id="4" name="Title Placeholder 1"/>
          <p:cNvSpPr>
            <a:spLocks noGrp="1"/>
          </p:cNvSpPr>
          <p:nvPr>
            <p:ph type="title"/>
          </p:nvPr>
        </p:nvSpPr>
        <p:spPr>
          <a:xfrm>
            <a:off x="-1" y="116632"/>
            <a:ext cx="11664951" cy="5040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671769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 Placeholder 18"/>
          <p:cNvSpPr>
            <a:spLocks noGrp="1"/>
          </p:cNvSpPr>
          <p:nvPr>
            <p:ph type="body" sz="quarter" idx="12"/>
          </p:nvPr>
        </p:nvSpPr>
        <p:spPr>
          <a:xfrm>
            <a:off x="527382" y="1124744"/>
            <a:ext cx="11137900" cy="1511300"/>
          </a:xfrm>
          <a:prstGeom prst="rect">
            <a:avLst/>
          </a:prstGeom>
        </p:spPr>
        <p:txBody>
          <a:bodyPr vert="horz"/>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3200" b="1" smtClean="0">
                <a:solidFill>
                  <a:srgbClr val="1F4666"/>
                </a:solidFill>
                <a:cs typeface="Calibri"/>
              </a:defRPr>
            </a:lvl1pPr>
          </a:lstStyle>
          <a:p>
            <a:pPr lvl="0"/>
            <a:r>
              <a:rPr lang="en-US" smtClean="0"/>
              <a:t>Click to edit Master text styles</a:t>
            </a:r>
          </a:p>
          <a:p>
            <a:pPr lvl="1"/>
            <a:r>
              <a:rPr lang="en-US" smtClean="0"/>
              <a:t>Second level</a:t>
            </a:r>
          </a:p>
        </p:txBody>
      </p:sp>
      <p:sp>
        <p:nvSpPr>
          <p:cNvPr id="10" name="Text Placeholder 20"/>
          <p:cNvSpPr>
            <a:spLocks noGrp="1"/>
          </p:cNvSpPr>
          <p:nvPr>
            <p:ph type="body" sz="quarter" idx="13" hasCustomPrompt="1"/>
          </p:nvPr>
        </p:nvSpPr>
        <p:spPr>
          <a:xfrm>
            <a:off x="527051" y="2852738"/>
            <a:ext cx="11137900" cy="3529012"/>
          </a:xfrm>
          <a:prstGeom prst="rect">
            <a:avLst/>
          </a:prstGeom>
        </p:spPr>
        <p:txBody>
          <a:bodyPr vert="horz"/>
          <a:lstStyle>
            <a:lvl1pPr marL="342900" indent="-342900">
              <a:buClr>
                <a:srgbClr val="5E137D"/>
              </a:buClr>
              <a:buFont typeface="Arial"/>
              <a:buChar char="•"/>
              <a:defRPr sz="2800" baseline="0">
                <a:solidFill>
                  <a:schemeClr val="tx1">
                    <a:lumMod val="65000"/>
                    <a:lumOff val="35000"/>
                  </a:schemeClr>
                </a:solidFill>
              </a:defRPr>
            </a:lvl1pPr>
            <a:lvl2pPr marL="914400" indent="-457200">
              <a:buClr>
                <a:srgbClr val="5E137D"/>
              </a:buClr>
              <a:buFont typeface="Arial"/>
              <a:buChar char="•"/>
              <a:defRPr>
                <a:solidFill>
                  <a:schemeClr val="tx1">
                    <a:lumMod val="65000"/>
                    <a:lumOff val="35000"/>
                  </a:schemeClr>
                </a:solidFill>
              </a:defRPr>
            </a:lvl2pPr>
          </a:lstStyle>
          <a:p>
            <a:pPr lvl="0"/>
            <a:r>
              <a:rPr lang="en-GB" dirty="0" smtClean="0"/>
              <a:t>Click to edit Master text styles first level</a:t>
            </a:r>
          </a:p>
          <a:p>
            <a:pPr lvl="1"/>
            <a:r>
              <a:rPr lang="en-GB" dirty="0" smtClean="0"/>
              <a:t>Second Level</a:t>
            </a:r>
          </a:p>
        </p:txBody>
      </p:sp>
      <p:sp>
        <p:nvSpPr>
          <p:cNvPr id="6" name="Title Placeholder 1"/>
          <p:cNvSpPr>
            <a:spLocks noGrp="1"/>
          </p:cNvSpPr>
          <p:nvPr>
            <p:ph type="title"/>
          </p:nvPr>
        </p:nvSpPr>
        <p:spPr>
          <a:xfrm>
            <a:off x="-1" y="116632"/>
            <a:ext cx="11664951" cy="5040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41545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 Placeholder 18"/>
          <p:cNvSpPr>
            <a:spLocks noGrp="1"/>
          </p:cNvSpPr>
          <p:nvPr>
            <p:ph type="body" sz="quarter" idx="12"/>
          </p:nvPr>
        </p:nvSpPr>
        <p:spPr>
          <a:xfrm>
            <a:off x="527382" y="1485652"/>
            <a:ext cx="11137900" cy="1511300"/>
          </a:xfrm>
          <a:prstGeom prst="rect">
            <a:avLst/>
          </a:prstGeom>
        </p:spPr>
        <p:txBody>
          <a:bodyPr vert="horz"/>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3200" b="1" smtClean="0">
                <a:solidFill>
                  <a:srgbClr val="1F4666"/>
                </a:solidFill>
                <a:cs typeface="Calibri"/>
              </a:defRPr>
            </a:lvl1pPr>
          </a:lstStyle>
          <a:p>
            <a:pPr lvl="0"/>
            <a:r>
              <a:rPr lang="en-US" smtClean="0"/>
              <a:t>Click to edit Master text styles</a:t>
            </a:r>
          </a:p>
          <a:p>
            <a:pPr lvl="1"/>
            <a:r>
              <a:rPr lang="en-US" smtClean="0"/>
              <a:t>Second level</a:t>
            </a:r>
          </a:p>
        </p:txBody>
      </p:sp>
      <p:sp>
        <p:nvSpPr>
          <p:cNvPr id="13" name="Text Placeholder 20"/>
          <p:cNvSpPr>
            <a:spLocks noGrp="1"/>
          </p:cNvSpPr>
          <p:nvPr>
            <p:ph type="body" sz="quarter" idx="13" hasCustomPrompt="1"/>
          </p:nvPr>
        </p:nvSpPr>
        <p:spPr>
          <a:xfrm>
            <a:off x="527051" y="3356372"/>
            <a:ext cx="11137900" cy="2664916"/>
          </a:xfrm>
          <a:prstGeom prst="rect">
            <a:avLst/>
          </a:prstGeom>
        </p:spPr>
        <p:txBody>
          <a:bodyPr vert="horz"/>
          <a:lstStyle>
            <a:lvl1pPr marL="342900" indent="-342900">
              <a:buClr>
                <a:srgbClr val="5E137D"/>
              </a:buClr>
              <a:buFont typeface="Arial"/>
              <a:buChar char="•"/>
              <a:defRPr sz="2800" baseline="0">
                <a:solidFill>
                  <a:schemeClr val="tx1">
                    <a:lumMod val="65000"/>
                    <a:lumOff val="35000"/>
                  </a:schemeClr>
                </a:solidFill>
              </a:defRPr>
            </a:lvl1pPr>
            <a:lvl2pPr marL="914400" indent="-457200">
              <a:buClr>
                <a:srgbClr val="5E137D"/>
              </a:buClr>
              <a:buFont typeface="Arial"/>
              <a:buChar char="•"/>
              <a:defRPr>
                <a:solidFill>
                  <a:schemeClr val="tx1">
                    <a:lumMod val="65000"/>
                    <a:lumOff val="35000"/>
                  </a:schemeClr>
                </a:solidFill>
              </a:defRPr>
            </a:lvl2pPr>
          </a:lstStyle>
          <a:p>
            <a:pPr lvl="0"/>
            <a:r>
              <a:rPr lang="en-GB" dirty="0" smtClean="0"/>
              <a:t>Click to edit Master text styles first level</a:t>
            </a:r>
          </a:p>
          <a:p>
            <a:pPr lvl="1"/>
            <a:r>
              <a:rPr lang="en-GB" dirty="0" smtClean="0"/>
              <a:t>Second Level</a:t>
            </a:r>
          </a:p>
        </p:txBody>
      </p:sp>
      <p:sp>
        <p:nvSpPr>
          <p:cNvPr id="8" name="Title Placeholder 1"/>
          <p:cNvSpPr>
            <a:spLocks noGrp="1"/>
          </p:cNvSpPr>
          <p:nvPr>
            <p:ph type="title"/>
          </p:nvPr>
        </p:nvSpPr>
        <p:spPr>
          <a:xfrm>
            <a:off x="-1" y="116632"/>
            <a:ext cx="11664951" cy="43204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646793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10" name="Rounded Rectangle 9"/>
          <p:cNvSpPr>
            <a:spLocks noChangeArrowheads="1"/>
          </p:cNvSpPr>
          <p:nvPr userDrawn="1"/>
        </p:nvSpPr>
        <p:spPr bwMode="auto">
          <a:xfrm>
            <a:off x="1679509" y="3212976"/>
            <a:ext cx="3556000" cy="2667000"/>
          </a:xfrm>
          <a:prstGeom prst="roundRect">
            <a:avLst>
              <a:gd name="adj" fmla="val 16667"/>
            </a:avLst>
          </a:prstGeom>
          <a:noFill/>
          <a:ln w="9525">
            <a:solidFill>
              <a:srgbClr val="5E137D"/>
            </a:solidFill>
            <a:round/>
            <a:headEnd/>
            <a:tailEnd/>
          </a:ln>
          <a:effectLst/>
        </p:spPr>
        <p:txBody>
          <a:bodyPr anchor="ctr"/>
          <a:lstStyle/>
          <a:p>
            <a:pPr algn="ctr"/>
            <a:endParaRPr lang="en-GB" b="1" dirty="0">
              <a:solidFill>
                <a:prstClr val="white"/>
              </a:solidFill>
              <a:latin typeface="Calibri" pitchFamily="34" charset="0"/>
              <a:cs typeface="Calibri" pitchFamily="34" charset="0"/>
            </a:endParaRPr>
          </a:p>
        </p:txBody>
      </p:sp>
      <p:sp>
        <p:nvSpPr>
          <p:cNvPr id="14" name="Rounded Rectangle 13"/>
          <p:cNvSpPr>
            <a:spLocks noChangeArrowheads="1"/>
          </p:cNvSpPr>
          <p:nvPr userDrawn="1"/>
        </p:nvSpPr>
        <p:spPr bwMode="auto">
          <a:xfrm>
            <a:off x="6860480" y="3212976"/>
            <a:ext cx="3556000" cy="2667000"/>
          </a:xfrm>
          <a:prstGeom prst="roundRect">
            <a:avLst>
              <a:gd name="adj" fmla="val 16667"/>
            </a:avLst>
          </a:prstGeom>
          <a:noFill/>
          <a:ln w="9525">
            <a:solidFill>
              <a:srgbClr val="5E137D"/>
            </a:solidFill>
            <a:round/>
            <a:headEnd/>
            <a:tailEnd/>
          </a:ln>
          <a:effectLst/>
        </p:spPr>
        <p:txBody>
          <a:bodyPr anchor="ctr"/>
          <a:lstStyle/>
          <a:p>
            <a:pPr algn="ctr"/>
            <a:endParaRPr lang="en-GB" b="1" dirty="0">
              <a:solidFill>
                <a:prstClr val="white"/>
              </a:solidFill>
              <a:latin typeface="Calibri" pitchFamily="34" charset="0"/>
              <a:cs typeface="Calibri" pitchFamily="34" charset="0"/>
            </a:endParaRPr>
          </a:p>
        </p:txBody>
      </p:sp>
      <p:sp>
        <p:nvSpPr>
          <p:cNvPr id="16" name="Text Placeholder 15"/>
          <p:cNvSpPr>
            <a:spLocks noGrp="1"/>
          </p:cNvSpPr>
          <p:nvPr>
            <p:ph type="body" sz="quarter" idx="10" hasCustomPrompt="1"/>
          </p:nvPr>
        </p:nvSpPr>
        <p:spPr>
          <a:xfrm>
            <a:off x="1007435" y="980728"/>
            <a:ext cx="10562167" cy="935038"/>
          </a:xfrm>
          <a:prstGeom prst="rect">
            <a:avLst/>
          </a:prstGeom>
        </p:spPr>
        <p:txBody>
          <a:bodyPr vert="horz"/>
          <a:lstStyle>
            <a:lvl1pPr marL="0" indent="0" algn="ctr">
              <a:buFontTx/>
              <a:buNone/>
              <a:defRPr b="1">
                <a:solidFill>
                  <a:srgbClr val="1F4666"/>
                </a:solidFill>
                <a:latin typeface="+mj-lt"/>
              </a:defRPr>
            </a:lvl1pPr>
          </a:lstStyle>
          <a:p>
            <a:pPr lvl="0"/>
            <a:r>
              <a:rPr lang="en-GB" dirty="0" smtClean="0"/>
              <a:t>Click to edit Master Title text styles</a:t>
            </a:r>
          </a:p>
        </p:txBody>
      </p:sp>
      <p:sp>
        <p:nvSpPr>
          <p:cNvPr id="18" name="Text Placeholder 17"/>
          <p:cNvSpPr>
            <a:spLocks noGrp="1"/>
          </p:cNvSpPr>
          <p:nvPr>
            <p:ph type="body" sz="quarter" idx="11"/>
          </p:nvPr>
        </p:nvSpPr>
        <p:spPr>
          <a:xfrm>
            <a:off x="1007533" y="2133601"/>
            <a:ext cx="10560051" cy="1008063"/>
          </a:xfrm>
          <a:prstGeom prst="rect">
            <a:avLst/>
          </a:prstGeom>
        </p:spPr>
        <p:txBody>
          <a:bodyPr vert="horz"/>
          <a:lstStyle>
            <a:lvl1pPr>
              <a:buClr>
                <a:srgbClr val="5E137D"/>
              </a:buClr>
              <a:defRPr sz="2400">
                <a:solidFill>
                  <a:schemeClr val="tx1">
                    <a:lumMod val="65000"/>
                    <a:lumOff val="35000"/>
                  </a:schemeClr>
                </a:solidFill>
              </a:defRPr>
            </a:lvl1pPr>
          </a:lstStyle>
          <a:p>
            <a:pPr lvl="0"/>
            <a:r>
              <a:rPr lang="en-US" smtClean="0"/>
              <a:t>Click to edit Master text styles</a:t>
            </a:r>
          </a:p>
        </p:txBody>
      </p:sp>
      <p:sp>
        <p:nvSpPr>
          <p:cNvPr id="13" name="Text Placeholder 1"/>
          <p:cNvSpPr>
            <a:spLocks noGrp="1"/>
          </p:cNvSpPr>
          <p:nvPr>
            <p:ph type="body" sz="quarter" idx="12" hasCustomPrompt="1"/>
          </p:nvPr>
        </p:nvSpPr>
        <p:spPr>
          <a:xfrm>
            <a:off x="2063552" y="3717032"/>
            <a:ext cx="2784309" cy="1800200"/>
          </a:xfrm>
          <a:prstGeom prst="rect">
            <a:avLst/>
          </a:prstGeom>
        </p:spPr>
        <p:txBody>
          <a:bodyPr/>
          <a:lstStyle>
            <a:lvl1pPr marL="0" indent="0" algn="ctr">
              <a:buNone/>
              <a:defRPr sz="1800">
                <a:solidFill>
                  <a:srgbClr val="5E137D"/>
                </a:solidFill>
              </a:defRPr>
            </a:lvl1pPr>
          </a:lstStyle>
          <a:p>
            <a:r>
              <a:rPr lang="en-US" dirty="0" smtClean="0"/>
              <a:t>Point 1</a:t>
            </a:r>
            <a:endParaRPr lang="en-US" dirty="0"/>
          </a:p>
        </p:txBody>
      </p:sp>
      <p:sp>
        <p:nvSpPr>
          <p:cNvPr id="17" name="Text Placeholder 1"/>
          <p:cNvSpPr>
            <a:spLocks noGrp="1"/>
          </p:cNvSpPr>
          <p:nvPr>
            <p:ph type="body" sz="quarter" idx="13" hasCustomPrompt="1"/>
          </p:nvPr>
        </p:nvSpPr>
        <p:spPr>
          <a:xfrm>
            <a:off x="7248128" y="3717032"/>
            <a:ext cx="2784309" cy="1800200"/>
          </a:xfrm>
          <a:prstGeom prst="rect">
            <a:avLst/>
          </a:prstGeom>
        </p:spPr>
        <p:txBody>
          <a:bodyPr/>
          <a:lstStyle>
            <a:lvl1pPr marL="0" indent="0" algn="ctr">
              <a:buNone/>
              <a:defRPr sz="1800">
                <a:solidFill>
                  <a:srgbClr val="5E137D"/>
                </a:solidFill>
              </a:defRPr>
            </a:lvl1pPr>
          </a:lstStyle>
          <a:p>
            <a:r>
              <a:rPr lang="en-US" dirty="0" smtClean="0"/>
              <a:t>Point 1</a:t>
            </a:r>
            <a:endParaRPr lang="en-US" dirty="0"/>
          </a:p>
        </p:txBody>
      </p:sp>
      <p:sp>
        <p:nvSpPr>
          <p:cNvPr id="15" name="Title Placeholder 1"/>
          <p:cNvSpPr>
            <a:spLocks noGrp="1"/>
          </p:cNvSpPr>
          <p:nvPr>
            <p:ph type="title"/>
          </p:nvPr>
        </p:nvSpPr>
        <p:spPr>
          <a:xfrm>
            <a:off x="0" y="116632"/>
            <a:ext cx="8304245" cy="5040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21091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2" name="Rounded Rectangle 21"/>
          <p:cNvSpPr>
            <a:spLocks noChangeArrowheads="1"/>
          </p:cNvSpPr>
          <p:nvPr userDrawn="1"/>
        </p:nvSpPr>
        <p:spPr bwMode="auto">
          <a:xfrm>
            <a:off x="285709" y="1357298"/>
            <a:ext cx="3714776" cy="4000528"/>
          </a:xfrm>
          <a:prstGeom prst="roundRect">
            <a:avLst>
              <a:gd name="adj" fmla="val 16667"/>
            </a:avLst>
          </a:prstGeom>
          <a:noFill/>
          <a:ln w="9525">
            <a:solidFill>
              <a:srgbClr val="5E137D"/>
            </a:solidFill>
            <a:round/>
            <a:headEnd/>
            <a:tailEnd/>
          </a:ln>
          <a:effectLst/>
        </p:spPr>
        <p:txBody>
          <a:bodyPr anchor="ctr"/>
          <a:lstStyle/>
          <a:p>
            <a:pPr algn="ctr">
              <a:defRPr/>
            </a:pPr>
            <a:endParaRPr lang="en-GB" b="1" dirty="0" smtClean="0">
              <a:solidFill>
                <a:prstClr val="white"/>
              </a:solidFill>
              <a:latin typeface="Calibri"/>
              <a:ea typeface="ＭＳ Ｐゴシック" charset="-128"/>
              <a:cs typeface="Calibri"/>
            </a:endParaRPr>
          </a:p>
          <a:p>
            <a:pPr algn="ctr">
              <a:defRPr/>
            </a:pPr>
            <a:endParaRPr lang="en-GB" b="1" dirty="0" smtClean="0">
              <a:solidFill>
                <a:prstClr val="white"/>
              </a:solidFill>
              <a:latin typeface="Calibri"/>
              <a:ea typeface="ＭＳ Ｐゴシック" charset="-128"/>
              <a:cs typeface="Calibri"/>
            </a:endParaRPr>
          </a:p>
          <a:p>
            <a:pPr algn="ctr">
              <a:lnSpc>
                <a:spcPct val="120000"/>
              </a:lnSpc>
              <a:defRPr/>
            </a:pPr>
            <a:endParaRPr lang="en-GB" sz="800" b="1" dirty="0">
              <a:solidFill>
                <a:prstClr val="white"/>
              </a:solidFill>
              <a:latin typeface="Calibri"/>
              <a:ea typeface="ＭＳ Ｐゴシック" charset="-128"/>
              <a:cs typeface="Calibri"/>
            </a:endParaRPr>
          </a:p>
        </p:txBody>
      </p:sp>
      <p:sp>
        <p:nvSpPr>
          <p:cNvPr id="19" name="Rectangle 18"/>
          <p:cNvSpPr/>
          <p:nvPr userDrawn="1"/>
        </p:nvSpPr>
        <p:spPr>
          <a:xfrm>
            <a:off x="1636409" y="1600201"/>
            <a:ext cx="1264513" cy="461665"/>
          </a:xfrm>
          <a:prstGeom prst="rect">
            <a:avLst/>
          </a:prstGeom>
        </p:spPr>
        <p:txBody>
          <a:bodyPr wrap="none">
            <a:spAutoFit/>
          </a:bodyPr>
          <a:lstStyle/>
          <a:p>
            <a:pPr algn="ctr">
              <a:defRPr/>
            </a:pPr>
            <a:r>
              <a:rPr lang="en-GB" sz="2400" b="1" dirty="0">
                <a:solidFill>
                  <a:srgbClr val="5E137D"/>
                </a:solidFill>
                <a:latin typeface="Calibri"/>
                <a:ea typeface="ＭＳ Ｐゴシック" charset="-128"/>
                <a:cs typeface="Calibri"/>
              </a:rPr>
              <a:t>Problem</a:t>
            </a:r>
          </a:p>
        </p:txBody>
      </p:sp>
      <p:sp>
        <p:nvSpPr>
          <p:cNvPr id="23" name="Rounded Rectangle 22"/>
          <p:cNvSpPr>
            <a:spLocks noChangeArrowheads="1"/>
          </p:cNvSpPr>
          <p:nvPr userDrawn="1"/>
        </p:nvSpPr>
        <p:spPr bwMode="auto">
          <a:xfrm>
            <a:off x="4175787" y="1340768"/>
            <a:ext cx="3714776" cy="4000528"/>
          </a:xfrm>
          <a:prstGeom prst="roundRect">
            <a:avLst>
              <a:gd name="adj" fmla="val 16667"/>
            </a:avLst>
          </a:prstGeom>
          <a:noFill/>
          <a:ln w="9525">
            <a:solidFill>
              <a:srgbClr val="5E137D"/>
            </a:solidFill>
            <a:round/>
            <a:headEnd/>
            <a:tailEnd/>
          </a:ln>
          <a:effectLst/>
        </p:spPr>
        <p:txBody>
          <a:bodyPr anchor="ctr"/>
          <a:lstStyle/>
          <a:p>
            <a:pPr algn="ctr">
              <a:defRPr/>
            </a:pPr>
            <a:endParaRPr lang="en-GB" b="1" dirty="0" smtClean="0">
              <a:solidFill>
                <a:prstClr val="white"/>
              </a:solidFill>
              <a:latin typeface="Calibri"/>
              <a:ea typeface="ＭＳ Ｐゴシック" charset="-128"/>
              <a:cs typeface="Calibri"/>
            </a:endParaRPr>
          </a:p>
          <a:p>
            <a:pPr algn="ctr">
              <a:lnSpc>
                <a:spcPct val="120000"/>
              </a:lnSpc>
              <a:defRPr/>
            </a:pPr>
            <a:endParaRPr lang="en-GB" b="1" dirty="0" smtClean="0">
              <a:solidFill>
                <a:prstClr val="white"/>
              </a:solidFill>
              <a:latin typeface="Calibri"/>
              <a:ea typeface="ＭＳ Ｐゴシック" charset="-128"/>
              <a:cs typeface="Calibri"/>
            </a:endParaRPr>
          </a:p>
        </p:txBody>
      </p:sp>
      <p:sp>
        <p:nvSpPr>
          <p:cNvPr id="20" name="Rectangle 19"/>
          <p:cNvSpPr/>
          <p:nvPr userDrawn="1"/>
        </p:nvSpPr>
        <p:spPr>
          <a:xfrm>
            <a:off x="5442407" y="1556793"/>
            <a:ext cx="1249060" cy="461665"/>
          </a:xfrm>
          <a:prstGeom prst="rect">
            <a:avLst/>
          </a:prstGeom>
        </p:spPr>
        <p:txBody>
          <a:bodyPr wrap="none">
            <a:spAutoFit/>
          </a:bodyPr>
          <a:lstStyle/>
          <a:p>
            <a:pPr algn="ctr">
              <a:defRPr/>
            </a:pPr>
            <a:r>
              <a:rPr lang="en-GB" sz="2400" b="1" dirty="0" smtClean="0">
                <a:solidFill>
                  <a:srgbClr val="5E137D"/>
                </a:solidFill>
                <a:latin typeface="Calibri"/>
                <a:ea typeface="ＭＳ Ｐゴシック" charset="-128"/>
                <a:cs typeface="Calibri"/>
              </a:rPr>
              <a:t>Solution</a:t>
            </a:r>
            <a:endParaRPr lang="en-GB" sz="2400" b="1" dirty="0">
              <a:solidFill>
                <a:srgbClr val="5E137D"/>
              </a:solidFill>
              <a:latin typeface="Calibri"/>
              <a:ea typeface="ＭＳ Ｐゴシック" charset="-128"/>
              <a:cs typeface="Calibri"/>
            </a:endParaRPr>
          </a:p>
        </p:txBody>
      </p:sp>
      <p:sp>
        <p:nvSpPr>
          <p:cNvPr id="24" name="Rounded Rectangle 23"/>
          <p:cNvSpPr>
            <a:spLocks noChangeArrowheads="1"/>
          </p:cNvSpPr>
          <p:nvPr userDrawn="1"/>
        </p:nvSpPr>
        <p:spPr bwMode="auto">
          <a:xfrm>
            <a:off x="8096264" y="1357298"/>
            <a:ext cx="3714776" cy="4000528"/>
          </a:xfrm>
          <a:prstGeom prst="roundRect">
            <a:avLst>
              <a:gd name="adj" fmla="val 16667"/>
            </a:avLst>
          </a:prstGeom>
          <a:noFill/>
          <a:ln w="9525">
            <a:solidFill>
              <a:srgbClr val="5E137D"/>
            </a:solidFill>
            <a:round/>
            <a:headEnd/>
            <a:tailEnd/>
          </a:ln>
          <a:effectLst/>
        </p:spPr>
        <p:txBody>
          <a:bodyPr anchor="ctr"/>
          <a:lstStyle/>
          <a:p>
            <a:pPr algn="ctr">
              <a:defRPr/>
            </a:pPr>
            <a:endParaRPr lang="en-GB" b="1" dirty="0" smtClean="0">
              <a:solidFill>
                <a:prstClr val="white"/>
              </a:solidFill>
              <a:latin typeface="Calibri"/>
              <a:ea typeface="ＭＳ Ｐゴシック" charset="-128"/>
              <a:cs typeface="Calibri"/>
            </a:endParaRPr>
          </a:p>
          <a:p>
            <a:pPr algn="ctr">
              <a:defRPr/>
            </a:pPr>
            <a:endParaRPr lang="en-GB" b="1" dirty="0">
              <a:solidFill>
                <a:prstClr val="white"/>
              </a:solidFill>
              <a:latin typeface="Calibri"/>
              <a:ea typeface="ＭＳ Ｐゴシック" charset="-128"/>
              <a:cs typeface="Calibri"/>
            </a:endParaRPr>
          </a:p>
          <a:p>
            <a:pPr algn="ctr">
              <a:defRPr/>
            </a:pPr>
            <a:endParaRPr lang="en-GB" b="1" dirty="0" smtClean="0">
              <a:solidFill>
                <a:prstClr val="white"/>
              </a:solidFill>
              <a:latin typeface="Calibri"/>
              <a:ea typeface="ＭＳ Ｐゴシック" charset="-128"/>
              <a:cs typeface="Calibri"/>
            </a:endParaRPr>
          </a:p>
          <a:p>
            <a:pPr algn="ctr">
              <a:lnSpc>
                <a:spcPct val="120000"/>
              </a:lnSpc>
              <a:defRPr/>
            </a:pPr>
            <a:endParaRPr lang="en-GB" b="1" dirty="0" smtClean="0">
              <a:solidFill>
                <a:prstClr val="white"/>
              </a:solidFill>
              <a:latin typeface="Calibri"/>
              <a:ea typeface="ＭＳ Ｐゴシック" charset="-128"/>
              <a:cs typeface="Calibri"/>
            </a:endParaRPr>
          </a:p>
          <a:p>
            <a:pPr algn="ctr">
              <a:defRPr/>
            </a:pPr>
            <a:endParaRPr lang="en-GB" b="1" dirty="0" smtClean="0">
              <a:solidFill>
                <a:prstClr val="white"/>
              </a:solidFill>
              <a:latin typeface="Calibri"/>
              <a:ea typeface="ＭＳ Ｐゴシック" charset="-128"/>
              <a:cs typeface="Calibri"/>
            </a:endParaRPr>
          </a:p>
          <a:p>
            <a:pPr>
              <a:defRPr/>
            </a:pPr>
            <a:endParaRPr lang="en-GB" dirty="0">
              <a:solidFill>
                <a:prstClr val="black"/>
              </a:solidFill>
              <a:latin typeface="Calibri"/>
              <a:ea typeface="ＭＳ Ｐゴシック" charset="-128"/>
              <a:cs typeface="Calibri"/>
            </a:endParaRPr>
          </a:p>
        </p:txBody>
      </p:sp>
      <p:sp>
        <p:nvSpPr>
          <p:cNvPr id="21" name="Rectangle 20"/>
          <p:cNvSpPr/>
          <p:nvPr userDrawn="1"/>
        </p:nvSpPr>
        <p:spPr>
          <a:xfrm>
            <a:off x="9543303" y="1556793"/>
            <a:ext cx="1112163" cy="461665"/>
          </a:xfrm>
          <a:prstGeom prst="rect">
            <a:avLst/>
          </a:prstGeom>
        </p:spPr>
        <p:txBody>
          <a:bodyPr wrap="none">
            <a:spAutoFit/>
          </a:bodyPr>
          <a:lstStyle/>
          <a:p>
            <a:pPr algn="ctr">
              <a:defRPr/>
            </a:pPr>
            <a:r>
              <a:rPr lang="en-GB" sz="2400" b="1" dirty="0" smtClean="0">
                <a:solidFill>
                  <a:srgbClr val="5E137D"/>
                </a:solidFill>
                <a:latin typeface="Calibri"/>
                <a:ea typeface="ＭＳ Ｐゴシック" charset="-128"/>
                <a:cs typeface="Calibri"/>
              </a:rPr>
              <a:t>Benefit</a:t>
            </a:r>
            <a:endParaRPr lang="en-GB" sz="2400" b="1" dirty="0">
              <a:solidFill>
                <a:srgbClr val="5E137D"/>
              </a:solidFill>
              <a:latin typeface="Calibri"/>
              <a:ea typeface="ＭＳ Ｐゴシック" charset="-128"/>
              <a:cs typeface="Calibri"/>
            </a:endParaRPr>
          </a:p>
        </p:txBody>
      </p:sp>
      <p:sp>
        <p:nvSpPr>
          <p:cNvPr id="27" name="Text Placeholder 17"/>
          <p:cNvSpPr>
            <a:spLocks noGrp="1"/>
          </p:cNvSpPr>
          <p:nvPr>
            <p:ph type="body" sz="quarter" idx="11" hasCustomPrompt="1"/>
          </p:nvPr>
        </p:nvSpPr>
        <p:spPr>
          <a:xfrm>
            <a:off x="719403" y="2133600"/>
            <a:ext cx="2880320" cy="3023592"/>
          </a:xfrm>
          <a:prstGeom prst="rect">
            <a:avLst/>
          </a:prstGeom>
        </p:spPr>
        <p:txBody>
          <a:bodyPr vert="horz"/>
          <a:lstStyle>
            <a:lvl1pPr marL="0" indent="0" algn="ctr">
              <a:buClr>
                <a:srgbClr val="5E137D"/>
              </a:buClr>
              <a:buNone/>
              <a:defRPr sz="1800" baseline="0">
                <a:solidFill>
                  <a:srgbClr val="5E137D"/>
                </a:solidFill>
              </a:defRPr>
            </a:lvl1pPr>
          </a:lstStyle>
          <a:p>
            <a:pPr lvl="0"/>
            <a:r>
              <a:rPr lang="en-GB" dirty="0" smtClean="0"/>
              <a:t>Point 1</a:t>
            </a:r>
          </a:p>
          <a:p>
            <a:pPr lvl="0"/>
            <a:endParaRPr lang="en-GB" dirty="0" smtClean="0"/>
          </a:p>
          <a:p>
            <a:pPr lvl="0"/>
            <a:r>
              <a:rPr lang="en-GB" dirty="0" smtClean="0"/>
              <a:t>Point 2</a:t>
            </a:r>
          </a:p>
          <a:p>
            <a:pPr lvl="0"/>
            <a:endParaRPr lang="en-GB" dirty="0" smtClean="0"/>
          </a:p>
          <a:p>
            <a:pPr lvl="0"/>
            <a:r>
              <a:rPr lang="en-GB" dirty="0" smtClean="0"/>
              <a:t>Point 3</a:t>
            </a:r>
          </a:p>
          <a:p>
            <a:pPr lvl="0"/>
            <a:endParaRPr lang="en-GB" dirty="0" smtClean="0"/>
          </a:p>
          <a:p>
            <a:pPr lvl="0"/>
            <a:r>
              <a:rPr lang="en-GB" dirty="0" smtClean="0"/>
              <a:t>Point 4</a:t>
            </a:r>
          </a:p>
          <a:p>
            <a:pPr lvl="0"/>
            <a:endParaRPr lang="en-GB" dirty="0" smtClean="0"/>
          </a:p>
          <a:p>
            <a:pPr lvl="0"/>
            <a:r>
              <a:rPr lang="en-GB" dirty="0" smtClean="0"/>
              <a:t>Point 5</a:t>
            </a:r>
          </a:p>
        </p:txBody>
      </p:sp>
      <p:sp>
        <p:nvSpPr>
          <p:cNvPr id="28" name="Text Placeholder 17"/>
          <p:cNvSpPr>
            <a:spLocks noGrp="1"/>
          </p:cNvSpPr>
          <p:nvPr>
            <p:ph type="body" sz="quarter" idx="12" hasCustomPrompt="1"/>
          </p:nvPr>
        </p:nvSpPr>
        <p:spPr>
          <a:xfrm>
            <a:off x="4559829" y="2132856"/>
            <a:ext cx="2880320" cy="3023592"/>
          </a:xfrm>
          <a:prstGeom prst="rect">
            <a:avLst/>
          </a:prstGeom>
        </p:spPr>
        <p:txBody>
          <a:bodyPr vert="horz"/>
          <a:lstStyle>
            <a:lvl1pPr marL="0" indent="0" algn="ctr">
              <a:buClr>
                <a:srgbClr val="5E137D"/>
              </a:buClr>
              <a:buNone/>
              <a:defRPr sz="1800" baseline="0">
                <a:solidFill>
                  <a:srgbClr val="5E137D"/>
                </a:solidFill>
              </a:defRPr>
            </a:lvl1pPr>
          </a:lstStyle>
          <a:p>
            <a:pPr lvl="0"/>
            <a:r>
              <a:rPr lang="en-GB" dirty="0" smtClean="0"/>
              <a:t>Point 1</a:t>
            </a:r>
          </a:p>
          <a:p>
            <a:pPr lvl="0"/>
            <a:endParaRPr lang="en-GB" dirty="0" smtClean="0"/>
          </a:p>
          <a:p>
            <a:pPr lvl="0"/>
            <a:r>
              <a:rPr lang="en-GB" dirty="0" smtClean="0"/>
              <a:t>Point 2</a:t>
            </a:r>
          </a:p>
          <a:p>
            <a:pPr lvl="0"/>
            <a:endParaRPr lang="en-GB" dirty="0" smtClean="0"/>
          </a:p>
          <a:p>
            <a:pPr lvl="0"/>
            <a:r>
              <a:rPr lang="en-GB" dirty="0" smtClean="0"/>
              <a:t>Point 3</a:t>
            </a:r>
          </a:p>
          <a:p>
            <a:pPr lvl="0"/>
            <a:endParaRPr lang="en-GB" dirty="0" smtClean="0"/>
          </a:p>
          <a:p>
            <a:pPr lvl="0"/>
            <a:r>
              <a:rPr lang="en-GB" dirty="0" smtClean="0"/>
              <a:t>Point 4</a:t>
            </a:r>
          </a:p>
          <a:p>
            <a:pPr lvl="0"/>
            <a:endParaRPr lang="en-GB" dirty="0" smtClean="0"/>
          </a:p>
          <a:p>
            <a:pPr lvl="0"/>
            <a:r>
              <a:rPr lang="en-GB" dirty="0" smtClean="0"/>
              <a:t>Point 5</a:t>
            </a:r>
          </a:p>
        </p:txBody>
      </p:sp>
      <p:sp>
        <p:nvSpPr>
          <p:cNvPr id="29" name="Text Placeholder 17"/>
          <p:cNvSpPr>
            <a:spLocks noGrp="1"/>
          </p:cNvSpPr>
          <p:nvPr>
            <p:ph type="body" sz="quarter" idx="13" hasCustomPrompt="1"/>
          </p:nvPr>
        </p:nvSpPr>
        <p:spPr>
          <a:xfrm>
            <a:off x="8496267" y="2132856"/>
            <a:ext cx="2880320" cy="3023592"/>
          </a:xfrm>
          <a:prstGeom prst="rect">
            <a:avLst/>
          </a:prstGeom>
        </p:spPr>
        <p:txBody>
          <a:bodyPr vert="horz"/>
          <a:lstStyle>
            <a:lvl1pPr marL="0" indent="0" algn="ctr">
              <a:buClr>
                <a:srgbClr val="5E137D"/>
              </a:buClr>
              <a:buNone/>
              <a:defRPr sz="1800" baseline="0">
                <a:solidFill>
                  <a:srgbClr val="5E137D"/>
                </a:solidFill>
              </a:defRPr>
            </a:lvl1pPr>
          </a:lstStyle>
          <a:p>
            <a:pPr lvl="0"/>
            <a:r>
              <a:rPr lang="en-GB" dirty="0" smtClean="0"/>
              <a:t>Point 1</a:t>
            </a:r>
          </a:p>
          <a:p>
            <a:pPr lvl="0"/>
            <a:endParaRPr lang="en-GB" dirty="0" smtClean="0"/>
          </a:p>
          <a:p>
            <a:pPr lvl="0"/>
            <a:r>
              <a:rPr lang="en-GB" dirty="0" smtClean="0"/>
              <a:t>Point 2</a:t>
            </a:r>
          </a:p>
          <a:p>
            <a:pPr lvl="0"/>
            <a:endParaRPr lang="en-GB" dirty="0" smtClean="0"/>
          </a:p>
          <a:p>
            <a:pPr lvl="0"/>
            <a:r>
              <a:rPr lang="en-GB" dirty="0" smtClean="0"/>
              <a:t>Point 3</a:t>
            </a:r>
          </a:p>
          <a:p>
            <a:pPr lvl="0"/>
            <a:endParaRPr lang="en-GB" dirty="0" smtClean="0"/>
          </a:p>
          <a:p>
            <a:pPr lvl="0"/>
            <a:r>
              <a:rPr lang="en-GB" dirty="0" smtClean="0"/>
              <a:t>Point 4</a:t>
            </a:r>
          </a:p>
          <a:p>
            <a:pPr lvl="0"/>
            <a:endParaRPr lang="en-GB" dirty="0" smtClean="0"/>
          </a:p>
          <a:p>
            <a:pPr lvl="0"/>
            <a:r>
              <a:rPr lang="en-GB" dirty="0" smtClean="0"/>
              <a:t>Point 5</a:t>
            </a:r>
          </a:p>
        </p:txBody>
      </p:sp>
      <p:sp>
        <p:nvSpPr>
          <p:cNvPr id="14" name="Title Placeholder 1"/>
          <p:cNvSpPr>
            <a:spLocks noGrp="1"/>
          </p:cNvSpPr>
          <p:nvPr>
            <p:ph type="title" hasCustomPrompt="1"/>
          </p:nvPr>
        </p:nvSpPr>
        <p:spPr>
          <a:xfrm>
            <a:off x="0" y="116632"/>
            <a:ext cx="11664619" cy="504056"/>
          </a:xfrm>
          <a:prstGeom prst="rect">
            <a:avLst/>
          </a:prstGeom>
        </p:spPr>
        <p:txBody>
          <a:bodyPr vert="horz" lIns="91440" tIns="45720" rIns="91440" bIns="45720" rtlCol="0" anchor="ctr">
            <a:normAutofit/>
          </a:bodyPr>
          <a:lstStyle/>
          <a:p>
            <a:r>
              <a:rPr lang="en-GB" dirty="0" smtClean="0"/>
              <a:t>0.0 CASE STUDY</a:t>
            </a:r>
            <a:endParaRPr lang="en-US" dirty="0"/>
          </a:p>
        </p:txBody>
      </p:sp>
    </p:spTree>
    <p:extLst>
      <p:ext uri="{BB962C8B-B14F-4D97-AF65-F5344CB8AC3E}">
        <p14:creationId xmlns:p14="http://schemas.microsoft.com/office/powerpoint/2010/main" val="261557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Title 1"/>
          <p:cNvSpPr txBox="1">
            <a:spLocks/>
          </p:cNvSpPr>
          <p:nvPr userDrawn="1"/>
        </p:nvSpPr>
        <p:spPr bwMode="auto">
          <a:xfrm>
            <a:off x="406400" y="1052736"/>
            <a:ext cx="11277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GB" sz="3200" b="1" dirty="0">
                <a:solidFill>
                  <a:srgbClr val="1F4666"/>
                </a:solidFill>
                <a:cs typeface="Calibri"/>
              </a:rPr>
              <a:t>Thank you</a:t>
            </a:r>
            <a:endParaRPr lang="en-US" sz="3200" b="1" dirty="0">
              <a:solidFill>
                <a:srgbClr val="1F4666"/>
              </a:solidFill>
              <a:cs typeface="Calibri"/>
            </a:endParaRPr>
          </a:p>
          <a:p>
            <a:endParaRPr lang="en-US" sz="3200" b="1" dirty="0">
              <a:solidFill>
                <a:srgbClr val="1F4666"/>
              </a:solidFill>
            </a:endParaRPr>
          </a:p>
        </p:txBody>
      </p:sp>
      <p:sp>
        <p:nvSpPr>
          <p:cNvPr id="15" name="Text Placeholder 14"/>
          <p:cNvSpPr>
            <a:spLocks noGrp="1"/>
          </p:cNvSpPr>
          <p:nvPr>
            <p:ph type="body" sz="quarter" idx="10" hasCustomPrompt="1"/>
          </p:nvPr>
        </p:nvSpPr>
        <p:spPr>
          <a:xfrm>
            <a:off x="719667" y="5084763"/>
            <a:ext cx="10847917" cy="1223962"/>
          </a:xfrm>
          <a:prstGeom prst="rect">
            <a:avLst/>
          </a:prstGeom>
        </p:spPr>
        <p:txBody>
          <a:bodyPr vert="horz"/>
          <a:lstStyle>
            <a:lvl1pPr marL="0" indent="0">
              <a:buNone/>
              <a:defRPr sz="2800" baseline="0">
                <a:solidFill>
                  <a:srgbClr val="000000"/>
                </a:solidFill>
              </a:defRPr>
            </a:lvl1pPr>
          </a:lstStyle>
          <a:p>
            <a:pPr lvl="0"/>
            <a:r>
              <a:rPr lang="en-GB" dirty="0" smtClean="0"/>
              <a:t>Contact </a:t>
            </a:r>
            <a:r>
              <a:rPr lang="en-GB" dirty="0" err="1" smtClean="0"/>
              <a:t>Mastek</a:t>
            </a:r>
            <a:r>
              <a:rPr lang="en-GB" dirty="0" smtClean="0"/>
              <a:t> on XXXXXXX to discuss your project</a:t>
            </a:r>
          </a:p>
        </p:txBody>
      </p:sp>
    </p:spTree>
    <p:extLst>
      <p:ext uri="{BB962C8B-B14F-4D97-AF65-F5344CB8AC3E}">
        <p14:creationId xmlns:p14="http://schemas.microsoft.com/office/powerpoint/2010/main" val="2830853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0" y="116632"/>
            <a:ext cx="10668000" cy="432048"/>
          </a:xfrm>
          <a:prstGeom prst="rect">
            <a:avLst/>
          </a:prstGeom>
        </p:spPr>
        <p:txBody>
          <a:bodyPr>
            <a:noAutofit/>
          </a:bodyPr>
          <a:lstStyle>
            <a:lvl1pPr>
              <a:defRPr sz="3200" baseline="0">
                <a:solidFill>
                  <a:srgbClr val="00535E"/>
                </a:solidFill>
              </a:defRPr>
            </a:lvl1pPr>
          </a:lstStyle>
          <a:p>
            <a:r>
              <a:rPr lang="en-GB" dirty="0" smtClean="0"/>
              <a:t>Header to go here</a:t>
            </a:r>
            <a:endParaRPr lang="en-US" dirty="0"/>
          </a:p>
        </p:txBody>
      </p:sp>
    </p:spTree>
    <p:extLst>
      <p:ext uri="{BB962C8B-B14F-4D97-AF65-F5344CB8AC3E}">
        <p14:creationId xmlns:p14="http://schemas.microsoft.com/office/powerpoint/2010/main" val="294579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Custom Layout">
    <p:spTree>
      <p:nvGrpSpPr>
        <p:cNvPr id="1" name=""/>
        <p:cNvGrpSpPr/>
        <p:nvPr/>
      </p:nvGrpSpPr>
      <p:grpSpPr>
        <a:xfrm>
          <a:off x="0" y="0"/>
          <a:ext cx="0" cy="0"/>
          <a:chOff x="0" y="0"/>
          <a:chExt cx="0" cy="0"/>
        </a:xfrm>
      </p:grpSpPr>
      <p:sp>
        <p:nvSpPr>
          <p:cNvPr id="6" name="Text Placeholder 18"/>
          <p:cNvSpPr>
            <a:spLocks noGrp="1"/>
          </p:cNvSpPr>
          <p:nvPr>
            <p:ph type="body" sz="quarter" idx="12"/>
          </p:nvPr>
        </p:nvSpPr>
        <p:spPr>
          <a:xfrm>
            <a:off x="527382" y="1773684"/>
            <a:ext cx="11137900" cy="1511300"/>
          </a:xfrm>
          <a:prstGeom prst="rect">
            <a:avLst/>
          </a:prstGeom>
        </p:spPr>
        <p:txBody>
          <a:bodyPr vert="horz"/>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3200" b="1" smtClean="0">
                <a:solidFill>
                  <a:srgbClr val="1F4666"/>
                </a:solidFill>
                <a:cs typeface="Calibri"/>
              </a:defRPr>
            </a:lvl1pPr>
          </a:lstStyle>
          <a:p>
            <a:pPr lvl="0"/>
            <a:r>
              <a:rPr lang="en-GB" dirty="0" smtClean="0"/>
              <a:t>Click to edit Master text styles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rgbClr val="5E137D"/>
                </a:solidFill>
                <a:latin typeface="+mn-lt"/>
                <a:cs typeface="Calibri"/>
              </a:rPr>
              <a:t>highlight copy</a:t>
            </a:r>
          </a:p>
        </p:txBody>
      </p:sp>
      <p:sp>
        <p:nvSpPr>
          <p:cNvPr id="8" name="Text Placeholder 20"/>
          <p:cNvSpPr>
            <a:spLocks noGrp="1"/>
          </p:cNvSpPr>
          <p:nvPr>
            <p:ph type="body" sz="quarter" idx="13" hasCustomPrompt="1"/>
          </p:nvPr>
        </p:nvSpPr>
        <p:spPr>
          <a:xfrm>
            <a:off x="527051" y="3932634"/>
            <a:ext cx="11137900" cy="2520702"/>
          </a:xfrm>
          <a:prstGeom prst="rect">
            <a:avLst/>
          </a:prstGeom>
        </p:spPr>
        <p:txBody>
          <a:bodyPr vert="horz"/>
          <a:lstStyle>
            <a:lvl1pPr marL="0" marR="0" indent="0" algn="l" defTabSz="914400" rtl="0" eaLnBrk="1" fontAlgn="auto" latinLnBrk="0" hangingPunct="1">
              <a:lnSpc>
                <a:spcPct val="100000"/>
              </a:lnSpc>
              <a:spcBef>
                <a:spcPct val="20000"/>
              </a:spcBef>
              <a:spcAft>
                <a:spcPts val="0"/>
              </a:spcAft>
              <a:buClr>
                <a:srgbClr val="5E137D"/>
              </a:buClr>
              <a:buSzTx/>
              <a:buFont typeface="Arial"/>
              <a:buNone/>
              <a:tabLst/>
              <a:defRPr sz="2800" baseline="0"/>
            </a:lvl1pPr>
            <a:lvl2pPr marL="914400" indent="-457200">
              <a:buClr>
                <a:srgbClr val="5E137D"/>
              </a:buClr>
              <a:buFont typeface="Arial"/>
              <a:buChar char="•"/>
              <a:defRPr/>
            </a:lvl2pPr>
          </a:lstStyle>
          <a:p>
            <a:pPr lvl="0"/>
            <a:r>
              <a:rPr lang="en-GB" dirty="0" smtClean="0"/>
              <a:t>Click to edit Master text styles first level</a:t>
            </a:r>
          </a:p>
          <a:p>
            <a:pPr marL="0" marR="0" lvl="0" indent="0" algn="l" defTabSz="914400" rtl="0" eaLnBrk="1" fontAlgn="auto" latinLnBrk="0" hangingPunct="1">
              <a:lnSpc>
                <a:spcPct val="100000"/>
              </a:lnSpc>
              <a:spcBef>
                <a:spcPct val="20000"/>
              </a:spcBef>
              <a:spcAft>
                <a:spcPts val="0"/>
              </a:spcAft>
              <a:buClr>
                <a:srgbClr val="5E137D"/>
              </a:buClr>
              <a:buSzTx/>
              <a:buFont typeface="Arial"/>
              <a:buNone/>
              <a:tabLst/>
              <a:defRPr/>
            </a:pPr>
            <a:r>
              <a:rPr lang="en-US" sz="3200" b="1" dirty="0" smtClean="0">
                <a:solidFill>
                  <a:srgbClr val="5E137D"/>
                </a:solidFill>
                <a:latin typeface="+mn-lt"/>
                <a:cs typeface="Calibri"/>
              </a:rPr>
              <a:t>highlight copy</a:t>
            </a:r>
          </a:p>
          <a:p>
            <a:pPr lvl="0"/>
            <a:endParaRPr lang="en-GB" dirty="0" smtClean="0"/>
          </a:p>
        </p:txBody>
      </p:sp>
    </p:spTree>
    <p:extLst>
      <p:ext uri="{BB962C8B-B14F-4D97-AF65-F5344CB8AC3E}">
        <p14:creationId xmlns:p14="http://schemas.microsoft.com/office/powerpoint/2010/main" val="187123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a:srcRect l="28708" t="41057" r="13931" b="40598"/>
          <a:stretch>
            <a:fillRect/>
          </a:stretch>
        </p:blipFill>
        <p:spPr bwMode="auto">
          <a:xfrm>
            <a:off x="914400" y="1714500"/>
            <a:ext cx="7112000" cy="1066800"/>
          </a:xfrm>
          <a:prstGeom prst="rect">
            <a:avLst/>
          </a:prstGeom>
          <a:noFill/>
          <a:ln w="9525">
            <a:noFill/>
            <a:miter lim="800000"/>
            <a:headEnd/>
            <a:tailEnd/>
          </a:ln>
        </p:spPr>
      </p:pic>
      <p:grpSp>
        <p:nvGrpSpPr>
          <p:cNvPr id="5" name="Group 32"/>
          <p:cNvGrpSpPr>
            <a:grpSpLocks/>
          </p:cNvGrpSpPr>
          <p:nvPr/>
        </p:nvGrpSpPr>
        <p:grpSpPr bwMode="auto">
          <a:xfrm>
            <a:off x="8652933" y="774700"/>
            <a:ext cx="2438400" cy="1905000"/>
            <a:chOff x="7315200" y="1905000"/>
            <a:chExt cx="1295400" cy="1295400"/>
          </a:xfrm>
        </p:grpSpPr>
        <p:sp>
          <p:nvSpPr>
            <p:cNvPr id="6" name="Rounded Rectangle 21"/>
            <p:cNvSpPr>
              <a:spLocks noChangeArrowheads="1"/>
            </p:cNvSpPr>
            <p:nvPr/>
          </p:nvSpPr>
          <p:spPr bwMode="auto">
            <a:xfrm>
              <a:off x="7429897" y="2286064"/>
              <a:ext cx="66345" cy="57213"/>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7" name="Rounded Rectangle 22"/>
            <p:cNvSpPr>
              <a:spLocks noChangeArrowheads="1"/>
            </p:cNvSpPr>
            <p:nvPr/>
          </p:nvSpPr>
          <p:spPr bwMode="auto">
            <a:xfrm>
              <a:off x="7942659" y="2682240"/>
              <a:ext cx="133813" cy="114427"/>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8" name="Rounded Rectangle 23"/>
            <p:cNvSpPr>
              <a:spLocks noChangeArrowheads="1"/>
            </p:cNvSpPr>
            <p:nvPr/>
          </p:nvSpPr>
          <p:spPr bwMode="auto">
            <a:xfrm>
              <a:off x="7534474" y="2438273"/>
              <a:ext cx="266501" cy="228854"/>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9" name="Rounded Rectangle 24"/>
            <p:cNvSpPr>
              <a:spLocks noChangeArrowheads="1"/>
            </p:cNvSpPr>
            <p:nvPr/>
          </p:nvSpPr>
          <p:spPr bwMode="auto">
            <a:xfrm>
              <a:off x="7991012" y="2552700"/>
              <a:ext cx="67469" cy="57214"/>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10" name="Rounded Rectangle 25"/>
            <p:cNvSpPr>
              <a:spLocks noChangeArrowheads="1"/>
            </p:cNvSpPr>
            <p:nvPr/>
          </p:nvSpPr>
          <p:spPr bwMode="auto">
            <a:xfrm>
              <a:off x="8124825" y="2667127"/>
              <a:ext cx="266502" cy="228854"/>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11" name="Rounded Rectangle 26"/>
            <p:cNvSpPr>
              <a:spLocks noChangeArrowheads="1"/>
            </p:cNvSpPr>
            <p:nvPr/>
          </p:nvSpPr>
          <p:spPr bwMode="auto">
            <a:xfrm>
              <a:off x="7581702" y="2076641"/>
              <a:ext cx="133813" cy="114427"/>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2" name="Rounded Rectangle 27"/>
            <p:cNvSpPr>
              <a:spLocks noChangeArrowheads="1"/>
            </p:cNvSpPr>
            <p:nvPr/>
          </p:nvSpPr>
          <p:spPr bwMode="auto">
            <a:xfrm>
              <a:off x="7724510" y="2781554"/>
              <a:ext cx="133813" cy="114427"/>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13" name="Rounded Rectangle 28"/>
            <p:cNvSpPr>
              <a:spLocks noChangeArrowheads="1"/>
            </p:cNvSpPr>
            <p:nvPr/>
          </p:nvSpPr>
          <p:spPr bwMode="auto">
            <a:xfrm>
              <a:off x="7953904" y="2228850"/>
              <a:ext cx="266502" cy="228854"/>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4" name="Rounded Rectangle 29"/>
            <p:cNvSpPr>
              <a:spLocks noChangeArrowheads="1"/>
            </p:cNvSpPr>
            <p:nvPr/>
          </p:nvSpPr>
          <p:spPr bwMode="auto">
            <a:xfrm>
              <a:off x="7315200" y="2019427"/>
              <a:ext cx="66345" cy="57214"/>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5" name="Rounded Rectangle 30"/>
            <p:cNvSpPr>
              <a:spLocks noChangeArrowheads="1"/>
            </p:cNvSpPr>
            <p:nvPr/>
          </p:nvSpPr>
          <p:spPr bwMode="auto">
            <a:xfrm>
              <a:off x="7781859" y="1905000"/>
              <a:ext cx="266501" cy="228854"/>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6" name="Rounded Rectangle 31"/>
            <p:cNvSpPr>
              <a:spLocks noChangeArrowheads="1"/>
            </p:cNvSpPr>
            <p:nvPr/>
          </p:nvSpPr>
          <p:spPr bwMode="auto">
            <a:xfrm>
              <a:off x="7449013" y="2076641"/>
              <a:ext cx="66344" cy="57213"/>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7" name="Rounded Rectangle 32"/>
            <p:cNvSpPr>
              <a:spLocks noChangeArrowheads="1"/>
            </p:cNvSpPr>
            <p:nvPr/>
          </p:nvSpPr>
          <p:spPr bwMode="auto">
            <a:xfrm>
              <a:off x="7581702" y="1962214"/>
              <a:ext cx="66344" cy="57213"/>
            </a:xfrm>
            <a:prstGeom prst="roundRect">
              <a:avLst>
                <a:gd name="adj" fmla="val 16667"/>
              </a:avLst>
            </a:prstGeom>
            <a:noFill/>
            <a:ln w="12700" algn="ctr">
              <a:solidFill>
                <a:srgbClr val="F7D117"/>
              </a:solidFill>
              <a:round/>
              <a:headEnd/>
              <a:tailEnd/>
            </a:ln>
          </p:spPr>
          <p:txBody>
            <a:bodyPr/>
            <a:lstStyle/>
            <a:p>
              <a:pPr fontAlgn="auto">
                <a:spcBef>
                  <a:spcPts val="0"/>
                </a:spcBef>
                <a:spcAft>
                  <a:spcPts val="0"/>
                </a:spcAft>
                <a:defRPr/>
              </a:pPr>
              <a:endParaRPr lang="en-US">
                <a:latin typeface="+mn-lt"/>
              </a:endParaRPr>
            </a:p>
          </p:txBody>
        </p:sp>
        <p:sp>
          <p:nvSpPr>
            <p:cNvPr id="18" name="Rounded Rectangle 33"/>
            <p:cNvSpPr>
              <a:spLocks noChangeArrowheads="1"/>
            </p:cNvSpPr>
            <p:nvPr/>
          </p:nvSpPr>
          <p:spPr bwMode="auto">
            <a:xfrm>
              <a:off x="8163057" y="2094992"/>
              <a:ext cx="66345" cy="57214"/>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19" name="Rounded Rectangle 34"/>
            <p:cNvSpPr>
              <a:spLocks noChangeArrowheads="1"/>
            </p:cNvSpPr>
            <p:nvPr/>
          </p:nvSpPr>
          <p:spPr bwMode="auto">
            <a:xfrm>
              <a:off x="8191170" y="2552700"/>
              <a:ext cx="67469" cy="57214"/>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20" name="Rounded Rectangle 35"/>
            <p:cNvSpPr>
              <a:spLocks noChangeArrowheads="1"/>
            </p:cNvSpPr>
            <p:nvPr/>
          </p:nvSpPr>
          <p:spPr bwMode="auto">
            <a:xfrm>
              <a:off x="7753747" y="2260156"/>
              <a:ext cx="132689" cy="114427"/>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21" name="Rounded Rectangle 36"/>
            <p:cNvSpPr>
              <a:spLocks noChangeArrowheads="1"/>
            </p:cNvSpPr>
            <p:nvPr/>
          </p:nvSpPr>
          <p:spPr bwMode="auto">
            <a:xfrm>
              <a:off x="8391327" y="2552700"/>
              <a:ext cx="66344" cy="57214"/>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22" name="Rounded Rectangle 21"/>
            <p:cNvSpPr>
              <a:spLocks noChangeArrowheads="1"/>
            </p:cNvSpPr>
            <p:nvPr/>
          </p:nvSpPr>
          <p:spPr bwMode="auto">
            <a:xfrm>
              <a:off x="7924668" y="2971546"/>
              <a:ext cx="266502" cy="228854"/>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sp>
          <p:nvSpPr>
            <p:cNvPr id="23" name="Rounded Rectangle 23"/>
            <p:cNvSpPr>
              <a:spLocks noChangeArrowheads="1"/>
            </p:cNvSpPr>
            <p:nvPr/>
          </p:nvSpPr>
          <p:spPr bwMode="auto">
            <a:xfrm>
              <a:off x="8344099" y="2057210"/>
              <a:ext cx="266501" cy="228854"/>
            </a:xfrm>
            <a:prstGeom prst="roundRect">
              <a:avLst>
                <a:gd name="adj" fmla="val 16667"/>
              </a:avLst>
            </a:prstGeom>
            <a:noFill/>
            <a:ln w="12700" algn="ctr">
              <a:solidFill>
                <a:srgbClr val="D42E12"/>
              </a:solidFill>
              <a:round/>
              <a:headEnd/>
              <a:tailEnd/>
            </a:ln>
          </p:spPr>
          <p:txBody>
            <a:bodyPr/>
            <a:lstStyle/>
            <a:p>
              <a:pPr fontAlgn="auto">
                <a:spcBef>
                  <a:spcPts val="0"/>
                </a:spcBef>
                <a:spcAft>
                  <a:spcPts val="0"/>
                </a:spcAft>
                <a:defRPr/>
              </a:pPr>
              <a:endParaRPr lang="en-US">
                <a:latin typeface="+mn-lt"/>
              </a:endParaRPr>
            </a:p>
          </p:txBody>
        </p:sp>
        <p:sp>
          <p:nvSpPr>
            <p:cNvPr id="24" name="Rounded Rectangle 36"/>
            <p:cNvSpPr>
              <a:spLocks noChangeArrowheads="1"/>
            </p:cNvSpPr>
            <p:nvPr/>
          </p:nvSpPr>
          <p:spPr bwMode="auto">
            <a:xfrm>
              <a:off x="8382331" y="3048191"/>
              <a:ext cx="66344" cy="57213"/>
            </a:xfrm>
            <a:prstGeom prst="roundRect">
              <a:avLst>
                <a:gd name="adj" fmla="val 16667"/>
              </a:avLst>
            </a:prstGeom>
            <a:noFill/>
            <a:ln w="12700" algn="ctr">
              <a:solidFill>
                <a:srgbClr val="00A6D6"/>
              </a:solidFill>
              <a:round/>
              <a:headEnd/>
              <a:tailEnd/>
            </a:ln>
          </p:spPr>
          <p:txBody>
            <a:bodyPr/>
            <a:lstStyle/>
            <a:p>
              <a:pPr fontAlgn="auto">
                <a:spcBef>
                  <a:spcPts val="0"/>
                </a:spcBef>
                <a:spcAft>
                  <a:spcPts val="0"/>
                </a:spcAft>
                <a:defRPr/>
              </a:pPr>
              <a:endParaRPr lang="en-US">
                <a:latin typeface="+mn-lt"/>
              </a:endParaRPr>
            </a:p>
          </p:txBody>
        </p:sp>
      </p:grpSp>
      <p:sp>
        <p:nvSpPr>
          <p:cNvPr id="3" name="Subtitle 2"/>
          <p:cNvSpPr>
            <a:spLocks noGrp="1"/>
          </p:cNvSpPr>
          <p:nvPr>
            <p:ph type="subTitle" idx="1"/>
          </p:nvPr>
        </p:nvSpPr>
        <p:spPr>
          <a:xfrm>
            <a:off x="914400" y="2628900"/>
            <a:ext cx="6705600" cy="1676400"/>
          </a:xfrm>
        </p:spPr>
        <p:txBody>
          <a:bodyPr/>
          <a:lstStyle>
            <a:lvl1pPr marL="0" indent="0" algn="ctr">
              <a:buNone/>
              <a:defRPr>
                <a:solidFill>
                  <a:srgbClr val="00476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1714500"/>
            <a:ext cx="6705600" cy="685800"/>
          </a:xfrm>
        </p:spPr>
        <p:txBody>
          <a:bodyPr/>
          <a:lstStyle/>
          <a:p>
            <a:r>
              <a:rPr lang="en-US" smtClean="0"/>
              <a:t>Click to edit Master title style</a:t>
            </a:r>
            <a:endParaRPr lang="en-US" dirty="0"/>
          </a:p>
        </p:txBody>
      </p:sp>
      <p:pic>
        <p:nvPicPr>
          <p:cNvPr id="25" name="Picture 2" descr="C:\Documents and Settings\mitulnm\Local Settings\Temp\Mastek\MASTEK LARGE.jpg"/>
          <p:cNvPicPr>
            <a:picLocks noChangeAspect="1" noChangeArrowheads="1"/>
          </p:cNvPicPr>
          <p:nvPr userDrawn="1"/>
        </p:nvPicPr>
        <p:blipFill>
          <a:blip r:embed="rId3"/>
          <a:srcRect/>
          <a:stretch>
            <a:fillRect/>
          </a:stretch>
        </p:blipFill>
        <p:spPr bwMode="auto">
          <a:xfrm>
            <a:off x="10441517" y="5969000"/>
            <a:ext cx="1513416" cy="73183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2_Custom Layout">
    <p:spTree>
      <p:nvGrpSpPr>
        <p:cNvPr id="1" name=""/>
        <p:cNvGrpSpPr/>
        <p:nvPr/>
      </p:nvGrpSpPr>
      <p:grpSpPr>
        <a:xfrm>
          <a:off x="0" y="0"/>
          <a:ext cx="0" cy="0"/>
          <a:chOff x="0" y="0"/>
          <a:chExt cx="0" cy="0"/>
        </a:xfrm>
      </p:grpSpPr>
      <p:sp>
        <p:nvSpPr>
          <p:cNvPr id="6" name="Text Placeholder 18"/>
          <p:cNvSpPr>
            <a:spLocks noGrp="1"/>
          </p:cNvSpPr>
          <p:nvPr>
            <p:ph type="body" sz="quarter" idx="12"/>
          </p:nvPr>
        </p:nvSpPr>
        <p:spPr>
          <a:xfrm>
            <a:off x="431371" y="116632"/>
            <a:ext cx="11137900" cy="648072"/>
          </a:xfrm>
          <a:prstGeom prst="rect">
            <a:avLst/>
          </a:prstGeom>
        </p:spPr>
        <p:txBody>
          <a:bodyPr vert="horz"/>
          <a:lstStyle>
            <a:lvl1pPr marL="342900" indent="-342900">
              <a:buNone/>
              <a:defRPr lang="en-US" sz="1800" b="1" dirty="0" smtClean="0">
                <a:solidFill>
                  <a:schemeClr val="bg1"/>
                </a:solidFill>
                <a:latin typeface="Trebuchet MS" pitchFamily="34" charset="0"/>
                <a:cs typeface="Trebuchet MS" pitchFamily="34" charset="0"/>
              </a:defRPr>
            </a:lvl1pPr>
          </a:lstStyle>
          <a:p>
            <a:pPr marL="0" marR="0" lvl="0" indent="0" fontAlgn="auto">
              <a:lnSpc>
                <a:spcPct val="100000"/>
              </a:lnSpc>
              <a:spcAft>
                <a:spcPts val="0"/>
              </a:spcAft>
              <a:buClrTx/>
              <a:buSzTx/>
              <a:tabLst/>
            </a:pPr>
            <a:r>
              <a:rPr lang="en-US" smtClean="0"/>
              <a:t>Click to edit Master text styles</a:t>
            </a:r>
          </a:p>
          <a:p>
            <a:pPr marL="0" marR="0" lvl="1" indent="0" fontAlgn="auto">
              <a:lnSpc>
                <a:spcPct val="100000"/>
              </a:lnSpc>
              <a:spcAft>
                <a:spcPts val="0"/>
              </a:spcAft>
              <a:buClrTx/>
              <a:buSzTx/>
              <a:tabLst/>
            </a:pPr>
            <a:r>
              <a:rPr lang="en-US" smtClean="0"/>
              <a:t>Second level</a:t>
            </a:r>
          </a:p>
        </p:txBody>
      </p:sp>
      <p:sp>
        <p:nvSpPr>
          <p:cNvPr id="8" name="Text Placeholder 20"/>
          <p:cNvSpPr>
            <a:spLocks noGrp="1"/>
          </p:cNvSpPr>
          <p:nvPr>
            <p:ph type="body" sz="quarter" idx="13" hasCustomPrompt="1"/>
          </p:nvPr>
        </p:nvSpPr>
        <p:spPr>
          <a:xfrm>
            <a:off x="527382" y="1052736"/>
            <a:ext cx="11137900" cy="4392488"/>
          </a:xfrm>
          <a:prstGeom prst="rect">
            <a:avLst/>
          </a:prstGeom>
        </p:spPr>
        <p:txBody>
          <a:bodyPr vert="horz"/>
          <a:lstStyle>
            <a:lvl1pPr marL="0" marR="0" indent="0" algn="l" defTabSz="914400" rtl="0" eaLnBrk="1" fontAlgn="auto" latinLnBrk="0" hangingPunct="1">
              <a:lnSpc>
                <a:spcPct val="100000"/>
              </a:lnSpc>
              <a:spcBef>
                <a:spcPct val="20000"/>
              </a:spcBef>
              <a:spcAft>
                <a:spcPts val="0"/>
              </a:spcAft>
              <a:buClr>
                <a:srgbClr val="5E137D"/>
              </a:buClr>
              <a:buSzTx/>
              <a:buFont typeface="Arial"/>
              <a:buNone/>
              <a:tabLst/>
              <a:defRPr sz="2800" baseline="0">
                <a:solidFill>
                  <a:schemeClr val="accent4">
                    <a:lumMod val="50000"/>
                  </a:schemeClr>
                </a:solidFill>
              </a:defRPr>
            </a:lvl1pPr>
            <a:lvl2pPr marL="914400" indent="-457200">
              <a:buClr>
                <a:srgbClr val="5E137D"/>
              </a:buClr>
              <a:buFont typeface="Arial"/>
              <a:buChar char="•"/>
              <a:defRPr/>
            </a:lvl2pPr>
          </a:lstStyle>
          <a:p>
            <a:pPr lvl="0"/>
            <a:r>
              <a:rPr lang="en-GB" dirty="0" smtClean="0"/>
              <a:t>Click to edit Master text styles first level</a:t>
            </a:r>
          </a:p>
          <a:p>
            <a:pPr marL="0" marR="0" lvl="0" indent="0" algn="l" defTabSz="914400" rtl="0" eaLnBrk="1" fontAlgn="auto" latinLnBrk="0" hangingPunct="1">
              <a:lnSpc>
                <a:spcPct val="100000"/>
              </a:lnSpc>
              <a:spcBef>
                <a:spcPct val="20000"/>
              </a:spcBef>
              <a:spcAft>
                <a:spcPts val="0"/>
              </a:spcAft>
              <a:buClr>
                <a:srgbClr val="5E137D"/>
              </a:buClr>
              <a:buSzTx/>
              <a:buFont typeface="Arial"/>
              <a:buNone/>
              <a:tabLst/>
              <a:defRPr/>
            </a:pPr>
            <a:r>
              <a:rPr lang="en-US" sz="3200" b="1" dirty="0" smtClean="0">
                <a:solidFill>
                  <a:srgbClr val="5E137D"/>
                </a:solidFill>
                <a:latin typeface="+mn-lt"/>
                <a:cs typeface="Calibri"/>
              </a:rPr>
              <a:t>highlight copy</a:t>
            </a:r>
          </a:p>
          <a:p>
            <a:pPr lvl="0"/>
            <a:endParaRPr lang="en-GB" dirty="0" smtClean="0"/>
          </a:p>
        </p:txBody>
      </p:sp>
      <p:sp>
        <p:nvSpPr>
          <p:cNvPr id="4" name="Text Placeholder 18"/>
          <p:cNvSpPr>
            <a:spLocks noGrp="1"/>
          </p:cNvSpPr>
          <p:nvPr>
            <p:ph type="body" sz="quarter" idx="14"/>
          </p:nvPr>
        </p:nvSpPr>
        <p:spPr>
          <a:xfrm>
            <a:off x="527382" y="116632"/>
            <a:ext cx="11137900" cy="432048"/>
          </a:xfrm>
          <a:prstGeom prst="rect">
            <a:avLst/>
          </a:prstGeom>
        </p:spPr>
        <p:txBody>
          <a:bodyPr vert="horz"/>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2000" b="1" smtClean="0">
                <a:solidFill>
                  <a:schemeClr val="bg1"/>
                </a:solidFill>
                <a:latin typeface="Trebuchet MS" pitchFamily="34" charset="0"/>
                <a:cs typeface="Trebuchet MS" pitchFamily="34" charset="0"/>
              </a:defRPr>
            </a:lvl1pPr>
          </a:lstStyle>
          <a:p>
            <a:pPr lvl="0"/>
            <a:r>
              <a:rPr lang="en-US" sz="3200" b="1" smtClean="0">
                <a:solidFill>
                  <a:srgbClr val="5E137D"/>
                </a:solidFill>
                <a:latin typeface="+mn-lt"/>
              </a:rPr>
              <a:t>Click to edit Master text styles</a:t>
            </a:r>
          </a:p>
        </p:txBody>
      </p:sp>
      <p:sp>
        <p:nvSpPr>
          <p:cNvPr id="5" name="Slide Number Placeholder 1"/>
          <p:cNvSpPr>
            <a:spLocks noGrp="1"/>
          </p:cNvSpPr>
          <p:nvPr>
            <p:ph type="sldNum" sz="quarter" idx="4"/>
          </p:nvPr>
        </p:nvSpPr>
        <p:spPr>
          <a:xfrm>
            <a:off x="0" y="6553200"/>
            <a:ext cx="506877" cy="216024"/>
          </a:xfrm>
          <a:prstGeom prst="rect">
            <a:avLst/>
          </a:prstGeom>
        </p:spPr>
        <p:txBody>
          <a:bodyPr vert="horz" lIns="91440" tIns="45720" rIns="91440" bIns="45720" rtlCol="0" anchor="ctr"/>
          <a:lstStyle>
            <a:lvl1pPr algn="r">
              <a:defRPr sz="1000">
                <a:solidFill>
                  <a:srgbClr val="0061A8"/>
                </a:solidFill>
                <a:latin typeface="+mj-lt"/>
              </a:defRPr>
            </a:lvl1pPr>
          </a:lstStyle>
          <a:p>
            <a:fld id="{2DDE37F2-145C-43C8-89B5-9408FBD27CB7}" type="slidenum">
              <a:rPr lang="en-US" smtClean="0">
                <a:ea typeface="ＭＳ Ｐゴシック" charset="0"/>
              </a:rPr>
              <a:pPr/>
              <a:t>‹#›</a:t>
            </a:fld>
            <a:endParaRPr lang="en-US" dirty="0">
              <a:ea typeface="ＭＳ Ｐゴシック" charset="0"/>
            </a:endParaRPr>
          </a:p>
        </p:txBody>
      </p:sp>
    </p:spTree>
    <p:extLst>
      <p:ext uri="{BB962C8B-B14F-4D97-AF65-F5344CB8AC3E}">
        <p14:creationId xmlns:p14="http://schemas.microsoft.com/office/powerpoint/2010/main" val="283495164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9" name="Text Placeholder 18"/>
          <p:cNvSpPr>
            <a:spLocks noGrp="1"/>
          </p:cNvSpPr>
          <p:nvPr>
            <p:ph type="body" sz="quarter" idx="12"/>
          </p:nvPr>
        </p:nvSpPr>
        <p:spPr>
          <a:xfrm>
            <a:off x="527382" y="1124744"/>
            <a:ext cx="11137900" cy="1511300"/>
          </a:xfrm>
          <a:prstGeom prst="rect">
            <a:avLst/>
          </a:prstGeom>
        </p:spPr>
        <p:txBody>
          <a:bodyPr vert="horz"/>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3200" b="1" smtClean="0">
                <a:solidFill>
                  <a:srgbClr val="1F4666"/>
                </a:solidFill>
                <a:cs typeface="Calibri"/>
              </a:defRPr>
            </a:lvl1pPr>
          </a:lstStyle>
          <a:p>
            <a:pPr lvl="0"/>
            <a:r>
              <a:rPr lang="en-GB" dirty="0" smtClean="0"/>
              <a:t>Click to edit Master text styles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rgbClr val="5E137D"/>
                </a:solidFill>
                <a:latin typeface="+mn-lt"/>
                <a:cs typeface="Calibri"/>
              </a:rPr>
              <a:t>highlight copy</a:t>
            </a:r>
          </a:p>
        </p:txBody>
      </p:sp>
      <p:sp>
        <p:nvSpPr>
          <p:cNvPr id="21" name="Text Placeholder 20"/>
          <p:cNvSpPr>
            <a:spLocks noGrp="1"/>
          </p:cNvSpPr>
          <p:nvPr>
            <p:ph type="body" sz="quarter" idx="13" hasCustomPrompt="1"/>
          </p:nvPr>
        </p:nvSpPr>
        <p:spPr>
          <a:xfrm>
            <a:off x="527051" y="2852738"/>
            <a:ext cx="11137900" cy="3312566"/>
          </a:xfrm>
          <a:prstGeom prst="rect">
            <a:avLst/>
          </a:prstGeom>
        </p:spPr>
        <p:txBody>
          <a:bodyPr vert="horz"/>
          <a:lstStyle>
            <a:lvl1pPr marL="342900" indent="-342900">
              <a:buClr>
                <a:srgbClr val="5E137D"/>
              </a:buClr>
              <a:buFont typeface="Arial"/>
              <a:buChar char="•"/>
              <a:defRPr sz="2800" baseline="0"/>
            </a:lvl1pPr>
            <a:lvl2pPr marL="914400" indent="-457200">
              <a:buClr>
                <a:srgbClr val="5E137D"/>
              </a:buClr>
              <a:buFont typeface="Arial"/>
              <a:buChar char="•"/>
              <a:defRPr/>
            </a:lvl2pPr>
          </a:lstStyle>
          <a:p>
            <a:pPr lvl="0"/>
            <a:r>
              <a:rPr lang="en-GB" dirty="0" smtClean="0"/>
              <a:t>Click to edit Master text styles first level</a:t>
            </a:r>
          </a:p>
          <a:p>
            <a:pPr lvl="1"/>
            <a:r>
              <a:rPr lang="en-GB" dirty="0" smtClean="0"/>
              <a:t>Second Level</a:t>
            </a:r>
          </a:p>
        </p:txBody>
      </p:sp>
    </p:spTree>
    <p:extLst>
      <p:ext uri="{BB962C8B-B14F-4D97-AF65-F5344CB8AC3E}">
        <p14:creationId xmlns:p14="http://schemas.microsoft.com/office/powerpoint/2010/main" val="648764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cSld name="2_Title and Content">
    <p:spTree>
      <p:nvGrpSpPr>
        <p:cNvPr id="1" name=""/>
        <p:cNvGrpSpPr/>
        <p:nvPr/>
      </p:nvGrpSpPr>
      <p:grpSpPr>
        <a:xfrm>
          <a:off x="0" y="0"/>
          <a:ext cx="0" cy="0"/>
          <a:chOff x="0" y="0"/>
          <a:chExt cx="0" cy="0"/>
        </a:xfrm>
      </p:grpSpPr>
      <p:pic>
        <p:nvPicPr>
          <p:cNvPr id="4" name="Picture 2" descr="C:\Documents and Settings\mitulnm\Local Settings\Temp\Mastek\MASTEK LARGE.jpg"/>
          <p:cNvPicPr>
            <a:picLocks noChangeAspect="1" noChangeArrowheads="1"/>
          </p:cNvPicPr>
          <p:nvPr/>
        </p:nvPicPr>
        <p:blipFill>
          <a:blip r:embed="rId2"/>
          <a:srcRect/>
          <a:stretch>
            <a:fillRect/>
          </a:stretch>
        </p:blipFill>
        <p:spPr bwMode="auto">
          <a:xfrm>
            <a:off x="10441517" y="5969000"/>
            <a:ext cx="1513416" cy="731838"/>
          </a:xfrm>
          <a:prstGeom prst="rect">
            <a:avLst/>
          </a:prstGeom>
          <a:noFill/>
          <a:ln w="9525">
            <a:noFill/>
            <a:miter lim="800000"/>
            <a:headEnd/>
            <a:tailEnd/>
          </a:ln>
        </p:spPr>
      </p:pic>
      <p:pic>
        <p:nvPicPr>
          <p:cNvPr id="5" name="Picture 7"/>
          <p:cNvPicPr>
            <a:picLocks noChangeAspect="1" noChangeArrowheads="1"/>
          </p:cNvPicPr>
          <p:nvPr/>
        </p:nvPicPr>
        <p:blipFill>
          <a:blip r:embed="rId3"/>
          <a:srcRect l="1666" t="52643" r="13110" b="40598"/>
          <a:stretch>
            <a:fillRect/>
          </a:stretch>
        </p:blipFill>
        <p:spPr bwMode="auto">
          <a:xfrm>
            <a:off x="0" y="571500"/>
            <a:ext cx="12192000" cy="355600"/>
          </a:xfrm>
          <a:prstGeom prst="rect">
            <a:avLst/>
          </a:prstGeom>
          <a:noFill/>
          <a:ln w="9525">
            <a:noFill/>
            <a:miter lim="800000"/>
            <a:headEnd/>
            <a:tailEnd/>
          </a:ln>
        </p:spPr>
      </p:pic>
      <p:sp>
        <p:nvSpPr>
          <p:cNvPr id="2" name="Title 1"/>
          <p:cNvSpPr>
            <a:spLocks noGrp="1"/>
          </p:cNvSpPr>
          <p:nvPr>
            <p:ph type="title"/>
          </p:nvPr>
        </p:nvSpPr>
        <p:spPr>
          <a:xfrm>
            <a:off x="304800" y="50800"/>
            <a:ext cx="10160000" cy="5334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FBF6D9FC-1256-481F-BC59-46A5D38595BD}" type="datetimeFigureOut">
              <a:rPr lang="en-US"/>
              <a:pPr>
                <a:defRPr/>
              </a:pPr>
              <a:t>2015-12-07</a:t>
            </a:fld>
            <a:endParaRPr lang="en-US"/>
          </a:p>
        </p:txBody>
      </p:sp>
      <p:sp>
        <p:nvSpPr>
          <p:cNvPr id="7" name="Slide Number Placeholder 5"/>
          <p:cNvSpPr>
            <a:spLocks noGrp="1"/>
          </p:cNvSpPr>
          <p:nvPr>
            <p:ph type="sldNum" sz="quarter" idx="11"/>
          </p:nvPr>
        </p:nvSpPr>
        <p:spPr>
          <a:xfrm>
            <a:off x="3962400" y="6356351"/>
            <a:ext cx="2844800" cy="365125"/>
          </a:xfrm>
          <a:prstGeom prst="rect">
            <a:avLst/>
          </a:prstGeom>
        </p:spPr>
        <p:txBody>
          <a:bodyPr/>
          <a:lstStyle>
            <a:lvl1pPr>
              <a:defRPr/>
            </a:lvl1pPr>
          </a:lstStyle>
          <a:p>
            <a:pPr>
              <a:defRPr/>
            </a:pPr>
            <a:fld id="{296BD826-2ADF-4857-96D5-EEA0CDE85A1F}" type="slidenum">
              <a:rPr lang="en-US"/>
              <a:pPr>
                <a:defRPr/>
              </a:pPr>
              <a:t>‹#›</a:t>
            </a:fld>
            <a:endParaRPr lang="en-US"/>
          </a:p>
        </p:txBody>
      </p:sp>
    </p:spTree>
    <p:extLst>
      <p:ext uri="{BB962C8B-B14F-4D97-AF65-F5344CB8AC3E}">
        <p14:creationId xmlns:p14="http://schemas.microsoft.com/office/powerpoint/2010/main" val="418120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2" descr="C:\Documents and Settings\mitulnm\Local Settings\Temp\Mastek\MASTEK LARGE.jpg"/>
          <p:cNvPicPr>
            <a:picLocks noChangeAspect="1" noChangeArrowheads="1"/>
          </p:cNvPicPr>
          <p:nvPr/>
        </p:nvPicPr>
        <p:blipFill>
          <a:blip r:embed="rId2"/>
          <a:srcRect/>
          <a:stretch>
            <a:fillRect/>
          </a:stretch>
        </p:blipFill>
        <p:spPr bwMode="auto">
          <a:xfrm>
            <a:off x="10441517" y="5969000"/>
            <a:ext cx="1513416" cy="731838"/>
          </a:xfrm>
          <a:prstGeom prst="rect">
            <a:avLst/>
          </a:prstGeom>
          <a:noFill/>
          <a:ln w="9525">
            <a:noFill/>
            <a:miter lim="800000"/>
            <a:headEnd/>
            <a:tailEnd/>
          </a:ln>
        </p:spPr>
      </p:pic>
      <p:pic>
        <p:nvPicPr>
          <p:cNvPr id="5" name="Picture 7"/>
          <p:cNvPicPr>
            <a:picLocks noChangeAspect="1" noChangeArrowheads="1"/>
          </p:cNvPicPr>
          <p:nvPr/>
        </p:nvPicPr>
        <p:blipFill>
          <a:blip r:embed="rId3"/>
          <a:srcRect l="1666" t="52643" r="13110" b="40598"/>
          <a:stretch>
            <a:fillRect/>
          </a:stretch>
        </p:blipFill>
        <p:spPr bwMode="auto">
          <a:xfrm>
            <a:off x="0" y="571500"/>
            <a:ext cx="12192000" cy="355600"/>
          </a:xfrm>
          <a:prstGeom prst="rect">
            <a:avLst/>
          </a:prstGeom>
          <a:noFill/>
          <a:ln w="9525">
            <a:noFill/>
            <a:miter lim="800000"/>
            <a:headEnd/>
            <a:tailEnd/>
          </a:ln>
        </p:spPr>
      </p:pic>
      <p:sp>
        <p:nvSpPr>
          <p:cNvPr id="2" name="Title 1"/>
          <p:cNvSpPr>
            <a:spLocks noGrp="1"/>
          </p:cNvSpPr>
          <p:nvPr>
            <p:ph type="title"/>
          </p:nvPr>
        </p:nvSpPr>
        <p:spPr>
          <a:xfrm>
            <a:off x="304800" y="50800"/>
            <a:ext cx="10160000" cy="5334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FBF6D9FC-1256-481F-BC59-46A5D38595BD}" type="datetimeFigureOut">
              <a:rPr lang="en-US"/>
              <a:pPr>
                <a:defRPr/>
              </a:pPr>
              <a:t>2015-12-07</a:t>
            </a:fld>
            <a:endParaRPr lang="en-US"/>
          </a:p>
        </p:txBody>
      </p:sp>
      <p:sp>
        <p:nvSpPr>
          <p:cNvPr id="7" name="Slide Number Placeholder 5"/>
          <p:cNvSpPr>
            <a:spLocks noGrp="1"/>
          </p:cNvSpPr>
          <p:nvPr>
            <p:ph type="sldNum" sz="quarter" idx="11"/>
          </p:nvPr>
        </p:nvSpPr>
        <p:spPr/>
        <p:txBody>
          <a:bodyPr/>
          <a:lstStyle>
            <a:lvl1pPr>
              <a:defRPr/>
            </a:lvl1pPr>
          </a:lstStyle>
          <a:p>
            <a:pPr>
              <a:defRPr/>
            </a:pPr>
            <a:fld id="{296BD826-2ADF-4857-96D5-EEA0CDE85A1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srcRect l="1666" t="52643" r="13110" b="40598"/>
          <a:stretch>
            <a:fillRect/>
          </a:stretch>
        </p:blipFill>
        <p:spPr bwMode="auto">
          <a:xfrm>
            <a:off x="0" y="571500"/>
            <a:ext cx="12192000" cy="355600"/>
          </a:xfrm>
          <a:prstGeom prst="rect">
            <a:avLst/>
          </a:prstGeom>
          <a:noFill/>
          <a:ln w="9525">
            <a:noFill/>
            <a:miter lim="800000"/>
            <a:headEnd/>
            <a:tailEnd/>
          </a:ln>
        </p:spPr>
      </p:pic>
      <p:pic>
        <p:nvPicPr>
          <p:cNvPr id="5" name="Picture 2" descr="C:\Documents and Settings\mitulnm\Local Settings\Temp\Mastek\MASTEK LARGE.jpg"/>
          <p:cNvPicPr>
            <a:picLocks noChangeAspect="1" noChangeArrowheads="1"/>
          </p:cNvPicPr>
          <p:nvPr/>
        </p:nvPicPr>
        <p:blipFill>
          <a:blip r:embed="rId3"/>
          <a:srcRect/>
          <a:stretch>
            <a:fillRect/>
          </a:stretch>
        </p:blipFill>
        <p:spPr bwMode="auto">
          <a:xfrm>
            <a:off x="10441517" y="5969000"/>
            <a:ext cx="1513416" cy="731838"/>
          </a:xfrm>
          <a:prstGeom prst="rect">
            <a:avLst/>
          </a:prstGeom>
          <a:noFill/>
          <a:ln w="9525">
            <a:noFill/>
            <a:miter lim="800000"/>
            <a:headEnd/>
            <a:tailEnd/>
          </a:ln>
        </p:spPr>
      </p:pic>
      <p:sp>
        <p:nvSpPr>
          <p:cNvPr id="2" name="Title 1"/>
          <p:cNvSpPr>
            <a:spLocks noGrp="1"/>
          </p:cNvSpPr>
          <p:nvPr>
            <p:ph type="title"/>
          </p:nvPr>
        </p:nvSpPr>
        <p:spPr>
          <a:xfrm>
            <a:off x="963084" y="4406901"/>
            <a:ext cx="10363200" cy="1362075"/>
          </a:xfrm>
        </p:spPr>
        <p:txBody>
          <a:bodyPr anchor="t">
            <a:normAutofit/>
          </a:bodyPr>
          <a:lstStyle>
            <a:lvl1pPr algn="l">
              <a:defRPr sz="2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17F58B3F-8842-4A34-A485-6519AF3FEE5B}" type="datetimeFigureOut">
              <a:rPr lang="en-US"/>
              <a:pPr>
                <a:defRPr/>
              </a:pPr>
              <a:t>2015-12-07</a:t>
            </a:fld>
            <a:endParaRPr lang="en-US"/>
          </a:p>
        </p:txBody>
      </p:sp>
      <p:sp>
        <p:nvSpPr>
          <p:cNvPr id="7" name="Slide Number Placeholder 5"/>
          <p:cNvSpPr>
            <a:spLocks noGrp="1"/>
          </p:cNvSpPr>
          <p:nvPr>
            <p:ph type="sldNum" sz="quarter" idx="11"/>
          </p:nvPr>
        </p:nvSpPr>
        <p:spPr/>
        <p:txBody>
          <a:bodyPr/>
          <a:lstStyle>
            <a:lvl1pPr>
              <a:defRPr/>
            </a:lvl1pPr>
          </a:lstStyle>
          <a:p>
            <a:pPr>
              <a:defRPr/>
            </a:pPr>
            <a:fld id="{272C22E4-E31D-4443-ABF4-9F6615BEB2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2" descr="C:\Documents and Settings\mitulnm\Local Settings\Temp\Mastek\MASTEK LARGE.jpg"/>
          <p:cNvPicPr>
            <a:picLocks noChangeAspect="1" noChangeArrowheads="1"/>
          </p:cNvPicPr>
          <p:nvPr/>
        </p:nvPicPr>
        <p:blipFill>
          <a:blip r:embed="rId2"/>
          <a:srcRect/>
          <a:stretch>
            <a:fillRect/>
          </a:stretch>
        </p:blipFill>
        <p:spPr bwMode="auto">
          <a:xfrm>
            <a:off x="10441517" y="5969000"/>
            <a:ext cx="1513416" cy="731838"/>
          </a:xfrm>
          <a:prstGeom prst="rect">
            <a:avLst/>
          </a:prstGeom>
          <a:noFill/>
          <a:ln w="9525">
            <a:noFill/>
            <a:miter lim="800000"/>
            <a:headEnd/>
            <a:tailEnd/>
          </a:ln>
        </p:spPr>
      </p:pic>
      <p:pic>
        <p:nvPicPr>
          <p:cNvPr id="6" name="Picture 6"/>
          <p:cNvPicPr>
            <a:picLocks noChangeAspect="1" noChangeArrowheads="1"/>
          </p:cNvPicPr>
          <p:nvPr/>
        </p:nvPicPr>
        <p:blipFill>
          <a:blip r:embed="rId3"/>
          <a:srcRect l="1666" t="52643" r="13110" b="40598"/>
          <a:stretch>
            <a:fillRect/>
          </a:stretch>
        </p:blipFill>
        <p:spPr bwMode="auto">
          <a:xfrm>
            <a:off x="0" y="571500"/>
            <a:ext cx="12192000" cy="355600"/>
          </a:xfrm>
          <a:prstGeom prst="rect">
            <a:avLst/>
          </a:prstGeom>
          <a:noFill/>
          <a:ln w="9525">
            <a:noFill/>
            <a:miter lim="800000"/>
            <a:headEnd/>
            <a:tailEnd/>
          </a:ln>
        </p:spPr>
      </p:pic>
      <p:sp>
        <p:nvSpPr>
          <p:cNvPr id="2" name="Title 1"/>
          <p:cNvSpPr>
            <a:spLocks noGrp="1"/>
          </p:cNvSpPr>
          <p:nvPr>
            <p:ph type="title"/>
          </p:nvPr>
        </p:nvSpPr>
        <p:spPr>
          <a:xfrm>
            <a:off x="304800" y="76200"/>
            <a:ext cx="10160000" cy="5334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990600"/>
            <a:ext cx="5384800" cy="51355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990600"/>
            <a:ext cx="5384800" cy="51355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4"/>
          <p:cNvSpPr>
            <a:spLocks noGrp="1"/>
          </p:cNvSpPr>
          <p:nvPr>
            <p:ph type="dt" sz="half" idx="10"/>
          </p:nvPr>
        </p:nvSpPr>
        <p:spPr/>
        <p:txBody>
          <a:bodyPr/>
          <a:lstStyle>
            <a:lvl1pPr>
              <a:defRPr/>
            </a:lvl1pPr>
          </a:lstStyle>
          <a:p>
            <a:pPr>
              <a:defRPr/>
            </a:pPr>
            <a:fld id="{C60A8681-C35B-4C48-A6B9-67D130BC2ABA}" type="datetimeFigureOut">
              <a:rPr lang="en-US"/>
              <a:pPr>
                <a:defRPr/>
              </a:pPr>
              <a:t>2015-12-07</a:t>
            </a:fld>
            <a:endParaRPr lang="en-US"/>
          </a:p>
        </p:txBody>
      </p:sp>
      <p:sp>
        <p:nvSpPr>
          <p:cNvPr id="8" name="Slide Number Placeholder 6"/>
          <p:cNvSpPr>
            <a:spLocks noGrp="1"/>
          </p:cNvSpPr>
          <p:nvPr>
            <p:ph type="sldNum" sz="quarter" idx="11"/>
          </p:nvPr>
        </p:nvSpPr>
        <p:spPr/>
        <p:txBody>
          <a:bodyPr/>
          <a:lstStyle>
            <a:lvl1pPr>
              <a:defRPr/>
            </a:lvl1pPr>
          </a:lstStyle>
          <a:p>
            <a:pPr>
              <a:defRPr/>
            </a:pPr>
            <a:fld id="{1B21D675-F8CF-486D-B8A2-18ACF335DA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2" descr="C:\Documents and Settings\mitulnm\Local Settings\Temp\Mastek\MASTEK LARGE.jpg"/>
          <p:cNvPicPr>
            <a:picLocks noChangeAspect="1" noChangeArrowheads="1"/>
          </p:cNvPicPr>
          <p:nvPr/>
        </p:nvPicPr>
        <p:blipFill>
          <a:blip r:embed="rId2"/>
          <a:srcRect/>
          <a:stretch>
            <a:fillRect/>
          </a:stretch>
        </p:blipFill>
        <p:spPr bwMode="auto">
          <a:xfrm>
            <a:off x="10441517" y="5969000"/>
            <a:ext cx="1513416" cy="731838"/>
          </a:xfrm>
          <a:prstGeom prst="rect">
            <a:avLst/>
          </a:prstGeom>
          <a:noFill/>
          <a:ln w="9525">
            <a:noFill/>
            <a:miter lim="800000"/>
            <a:headEnd/>
            <a:tailEnd/>
          </a:ln>
        </p:spPr>
      </p:pic>
      <p:pic>
        <p:nvPicPr>
          <p:cNvPr id="8" name="Picture 7"/>
          <p:cNvPicPr>
            <a:picLocks noChangeAspect="1" noChangeArrowheads="1"/>
          </p:cNvPicPr>
          <p:nvPr/>
        </p:nvPicPr>
        <p:blipFill>
          <a:blip r:embed="rId3"/>
          <a:srcRect l="1666" t="52643" r="13110" b="40598"/>
          <a:stretch>
            <a:fillRect/>
          </a:stretch>
        </p:blipFill>
        <p:spPr bwMode="auto">
          <a:xfrm>
            <a:off x="0" y="571500"/>
            <a:ext cx="12192000" cy="3556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990600"/>
            <a:ext cx="53869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1752601"/>
            <a:ext cx="5386917" cy="4373563"/>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990600"/>
            <a:ext cx="53890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1752601"/>
            <a:ext cx="5389033" cy="4373563"/>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6"/>
          <p:cNvSpPr>
            <a:spLocks noGrp="1"/>
          </p:cNvSpPr>
          <p:nvPr>
            <p:ph type="dt" sz="half" idx="10"/>
          </p:nvPr>
        </p:nvSpPr>
        <p:spPr/>
        <p:txBody>
          <a:bodyPr/>
          <a:lstStyle>
            <a:lvl1pPr>
              <a:defRPr/>
            </a:lvl1pPr>
          </a:lstStyle>
          <a:p>
            <a:pPr>
              <a:defRPr/>
            </a:pPr>
            <a:fld id="{9BCFA97E-779B-4F4A-B052-1108747D0DC5}" type="datetimeFigureOut">
              <a:rPr lang="en-US"/>
              <a:pPr>
                <a:defRPr/>
              </a:pPr>
              <a:t>2015-12-07</a:t>
            </a:fld>
            <a:endParaRPr lang="en-US"/>
          </a:p>
        </p:txBody>
      </p:sp>
      <p:sp>
        <p:nvSpPr>
          <p:cNvPr id="10" name="Slide Number Placeholder 8"/>
          <p:cNvSpPr>
            <a:spLocks noGrp="1"/>
          </p:cNvSpPr>
          <p:nvPr>
            <p:ph type="sldNum" sz="quarter" idx="11"/>
          </p:nvPr>
        </p:nvSpPr>
        <p:spPr/>
        <p:txBody>
          <a:bodyPr/>
          <a:lstStyle>
            <a:lvl1pPr>
              <a:defRPr sz="1000"/>
            </a:lvl1pPr>
          </a:lstStyle>
          <a:p>
            <a:pPr>
              <a:defRPr/>
            </a:pPr>
            <a:fld id="{0ADDA21A-0D04-479C-9470-EF92E5BA0A1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p:cNvPicPr>
            <a:picLocks noChangeAspect="1" noChangeArrowheads="1"/>
          </p:cNvPicPr>
          <p:nvPr/>
        </p:nvPicPr>
        <p:blipFill>
          <a:blip r:embed="rId2"/>
          <a:srcRect l="1666" t="52643" r="13110" b="40598"/>
          <a:stretch>
            <a:fillRect/>
          </a:stretch>
        </p:blipFill>
        <p:spPr bwMode="auto">
          <a:xfrm>
            <a:off x="0" y="571500"/>
            <a:ext cx="12192000" cy="355600"/>
          </a:xfrm>
          <a:prstGeom prst="rect">
            <a:avLst/>
          </a:prstGeom>
          <a:noFill/>
          <a:ln w="9525">
            <a:noFill/>
            <a:miter lim="800000"/>
            <a:headEnd/>
            <a:tailEnd/>
          </a:ln>
        </p:spPr>
      </p:pic>
      <p:pic>
        <p:nvPicPr>
          <p:cNvPr id="4" name="Picture 2" descr="C:\Documents and Settings\mitulnm\Local Settings\Temp\Mastek\MASTEK LARGE.jpg"/>
          <p:cNvPicPr>
            <a:picLocks noChangeAspect="1" noChangeArrowheads="1"/>
          </p:cNvPicPr>
          <p:nvPr/>
        </p:nvPicPr>
        <p:blipFill>
          <a:blip r:embed="rId3"/>
          <a:srcRect/>
          <a:stretch>
            <a:fillRect/>
          </a:stretch>
        </p:blipFill>
        <p:spPr bwMode="auto">
          <a:xfrm>
            <a:off x="10441517" y="5969000"/>
            <a:ext cx="1513416" cy="731838"/>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2"/>
          <p:cNvSpPr>
            <a:spLocks noGrp="1"/>
          </p:cNvSpPr>
          <p:nvPr>
            <p:ph type="dt" sz="half" idx="10"/>
          </p:nvPr>
        </p:nvSpPr>
        <p:spPr/>
        <p:txBody>
          <a:bodyPr/>
          <a:lstStyle>
            <a:lvl1pPr>
              <a:defRPr/>
            </a:lvl1pPr>
          </a:lstStyle>
          <a:p>
            <a:pPr>
              <a:defRPr/>
            </a:pPr>
            <a:fld id="{1A02FAF9-E064-4E95-8270-F4F296012542}" type="datetimeFigureOut">
              <a:rPr lang="en-US"/>
              <a:pPr>
                <a:defRPr/>
              </a:pPr>
              <a:t>2015-12-07</a:t>
            </a:fld>
            <a:endParaRPr lang="en-US"/>
          </a:p>
        </p:txBody>
      </p:sp>
      <p:sp>
        <p:nvSpPr>
          <p:cNvPr id="6" name="Slide Number Placeholder 4"/>
          <p:cNvSpPr>
            <a:spLocks noGrp="1"/>
          </p:cNvSpPr>
          <p:nvPr>
            <p:ph type="sldNum" sz="quarter" idx="11"/>
          </p:nvPr>
        </p:nvSpPr>
        <p:spPr/>
        <p:txBody>
          <a:bodyPr/>
          <a:lstStyle>
            <a:lvl1pPr>
              <a:defRPr/>
            </a:lvl1pPr>
          </a:lstStyle>
          <a:p>
            <a:pPr>
              <a:defRPr/>
            </a:pPr>
            <a:fld id="{16C489B9-50C0-4593-A5BB-78D0878544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2" descr="C:\Documents and Settings\mitulnm\Local Settings\Temp\Mastek\MASTEK LARGE.jpg"/>
          <p:cNvPicPr>
            <a:picLocks noChangeAspect="1" noChangeArrowheads="1"/>
          </p:cNvPicPr>
          <p:nvPr/>
        </p:nvPicPr>
        <p:blipFill>
          <a:blip r:embed="rId2"/>
          <a:srcRect/>
          <a:stretch>
            <a:fillRect/>
          </a:stretch>
        </p:blipFill>
        <p:spPr bwMode="auto">
          <a:xfrm>
            <a:off x="10441517" y="5969000"/>
            <a:ext cx="1513416" cy="731838"/>
          </a:xfrm>
          <a:prstGeom prst="rect">
            <a:avLst/>
          </a:prstGeom>
          <a:noFill/>
          <a:ln w="9525">
            <a:noFill/>
            <a:miter lim="800000"/>
            <a:headEnd/>
            <a:tailEnd/>
          </a:ln>
        </p:spPr>
      </p:pic>
      <p:pic>
        <p:nvPicPr>
          <p:cNvPr id="3" name="Picture 7"/>
          <p:cNvPicPr>
            <a:picLocks noChangeAspect="1" noChangeArrowheads="1"/>
          </p:cNvPicPr>
          <p:nvPr/>
        </p:nvPicPr>
        <p:blipFill>
          <a:blip r:embed="rId3"/>
          <a:srcRect l="1666" t="52643" r="13110" b="40598"/>
          <a:stretch>
            <a:fillRect/>
          </a:stretch>
        </p:blipFill>
        <p:spPr bwMode="auto">
          <a:xfrm>
            <a:off x="0" y="571500"/>
            <a:ext cx="12192000" cy="355600"/>
          </a:xfrm>
          <a:prstGeom prst="rect">
            <a:avLst/>
          </a:prstGeom>
          <a:noFill/>
          <a:ln w="9525">
            <a:noFill/>
            <a:miter lim="800000"/>
            <a:headEnd/>
            <a:tailEnd/>
          </a:ln>
        </p:spPr>
      </p:pic>
      <p:sp>
        <p:nvSpPr>
          <p:cNvPr id="4" name="Date Placeholder 1"/>
          <p:cNvSpPr>
            <a:spLocks noGrp="1"/>
          </p:cNvSpPr>
          <p:nvPr>
            <p:ph type="dt" sz="half" idx="10"/>
          </p:nvPr>
        </p:nvSpPr>
        <p:spPr/>
        <p:txBody>
          <a:bodyPr/>
          <a:lstStyle>
            <a:lvl1pPr>
              <a:defRPr/>
            </a:lvl1pPr>
          </a:lstStyle>
          <a:p>
            <a:pPr>
              <a:defRPr/>
            </a:pPr>
            <a:fld id="{32C6029C-FB48-48A1-B9A7-DFAF04BDE69C}" type="datetimeFigureOut">
              <a:rPr lang="en-US"/>
              <a:pPr>
                <a:defRPr/>
              </a:pPr>
              <a:t>2015-12-07</a:t>
            </a:fld>
            <a:endParaRPr lang="en-US"/>
          </a:p>
        </p:txBody>
      </p:sp>
      <p:sp>
        <p:nvSpPr>
          <p:cNvPr id="5" name="Slide Number Placeholder 3"/>
          <p:cNvSpPr>
            <a:spLocks noGrp="1"/>
          </p:cNvSpPr>
          <p:nvPr>
            <p:ph type="sldNum" sz="quarter" idx="11"/>
          </p:nvPr>
        </p:nvSpPr>
        <p:spPr/>
        <p:txBody>
          <a:bodyPr/>
          <a:lstStyle>
            <a:lvl1pPr>
              <a:defRPr/>
            </a:lvl1pPr>
          </a:lstStyle>
          <a:p>
            <a:pPr>
              <a:defRPr/>
            </a:pPr>
            <a:fld id="{E47E1D1D-507E-481B-B421-5513EC651AA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2" descr="C:\Documents and Settings\mitulnm\Local Settings\Temp\Mastek\MASTEK LARGE.jpg"/>
          <p:cNvPicPr>
            <a:picLocks noChangeAspect="1" noChangeArrowheads="1"/>
          </p:cNvPicPr>
          <p:nvPr/>
        </p:nvPicPr>
        <p:blipFill>
          <a:blip r:embed="rId2"/>
          <a:srcRect/>
          <a:stretch>
            <a:fillRect/>
          </a:stretch>
        </p:blipFill>
        <p:spPr bwMode="auto">
          <a:xfrm>
            <a:off x="10441517" y="5969000"/>
            <a:ext cx="1513416" cy="731838"/>
          </a:xfrm>
          <a:prstGeom prst="rect">
            <a:avLst/>
          </a:prstGeom>
          <a:noFill/>
          <a:ln w="9525">
            <a:noFill/>
            <a:miter lim="800000"/>
            <a:headEnd/>
            <a:tailEnd/>
          </a:ln>
        </p:spPr>
      </p:pic>
      <p:pic>
        <p:nvPicPr>
          <p:cNvPr id="6" name="Picture 7"/>
          <p:cNvPicPr>
            <a:picLocks noChangeAspect="1" noChangeArrowheads="1"/>
          </p:cNvPicPr>
          <p:nvPr/>
        </p:nvPicPr>
        <p:blipFill>
          <a:blip r:embed="rId3"/>
          <a:srcRect l="1666" t="52643" r="13110" b="40598"/>
          <a:stretch>
            <a:fillRect/>
          </a:stretch>
        </p:blipFill>
        <p:spPr bwMode="auto">
          <a:xfrm>
            <a:off x="0" y="571500"/>
            <a:ext cx="12192000" cy="355600"/>
          </a:xfrm>
          <a:prstGeom prst="rect">
            <a:avLst/>
          </a:prstGeom>
          <a:noFill/>
          <a:ln w="9525">
            <a:noFill/>
            <a:miter lim="800000"/>
            <a:headEnd/>
            <a:tailEnd/>
          </a:ln>
        </p:spPr>
      </p:pic>
      <p:sp>
        <p:nvSpPr>
          <p:cNvPr id="2" name="Title 1"/>
          <p:cNvSpPr>
            <a:spLocks noGrp="1"/>
          </p:cNvSpPr>
          <p:nvPr>
            <p:ph type="title"/>
          </p:nvPr>
        </p:nvSpPr>
        <p:spPr>
          <a:xfrm>
            <a:off x="609601" y="990600"/>
            <a:ext cx="4011084" cy="6858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766733" y="990600"/>
            <a:ext cx="6815667" cy="513556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752601"/>
            <a:ext cx="4011084"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839705F6-4672-4E46-B757-3EC21551BF4D}" type="datetimeFigureOut">
              <a:rPr lang="en-US"/>
              <a:pPr>
                <a:defRPr/>
              </a:pPr>
              <a:t>2015-12-07</a:t>
            </a:fld>
            <a:endParaRPr lang="en-US"/>
          </a:p>
        </p:txBody>
      </p:sp>
      <p:sp>
        <p:nvSpPr>
          <p:cNvPr id="8" name="Slide Number Placeholder 6"/>
          <p:cNvSpPr>
            <a:spLocks noGrp="1"/>
          </p:cNvSpPr>
          <p:nvPr>
            <p:ph type="sldNum" sz="quarter" idx="11"/>
          </p:nvPr>
        </p:nvSpPr>
        <p:spPr/>
        <p:txBody>
          <a:bodyPr/>
          <a:lstStyle>
            <a:lvl1pPr>
              <a:defRPr/>
            </a:lvl1pPr>
          </a:lstStyle>
          <a:p>
            <a:pPr>
              <a:defRPr/>
            </a:pPr>
            <a:fld id="{1B951CAA-03EA-4314-BFD3-D359C617570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38667" y="63500"/>
            <a:ext cx="10160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06400" y="990600"/>
            <a:ext cx="111760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050">
                <a:solidFill>
                  <a:schemeClr val="tx1">
                    <a:tint val="75000"/>
                  </a:schemeClr>
                </a:solidFill>
                <a:latin typeface="Trebuchet MS" pitchFamily="34" charset="0"/>
              </a:defRPr>
            </a:lvl1pPr>
          </a:lstStyle>
          <a:p>
            <a:pPr>
              <a:defRPr/>
            </a:pPr>
            <a:fld id="{569F274C-C20B-425C-82D2-B5E87FEA2984}" type="datetimeFigureOut">
              <a:rPr lang="en-US"/>
              <a:pPr>
                <a:defRPr/>
              </a:pPr>
              <a:t>2015-12-07</a:t>
            </a:fld>
            <a:endParaRPr lang="en-US"/>
          </a:p>
        </p:txBody>
      </p:sp>
      <p:sp>
        <p:nvSpPr>
          <p:cNvPr id="6" name="Slide Number Placeholder 5"/>
          <p:cNvSpPr>
            <a:spLocks noGrp="1"/>
          </p:cNvSpPr>
          <p:nvPr>
            <p:ph type="sldNum" sz="quarter" idx="4"/>
          </p:nvPr>
        </p:nvSpPr>
        <p:spPr>
          <a:xfrm>
            <a:off x="3962400" y="6356351"/>
            <a:ext cx="2844800" cy="365125"/>
          </a:xfrm>
          <a:prstGeom prst="rect">
            <a:avLst/>
          </a:prstGeom>
        </p:spPr>
        <p:txBody>
          <a:bodyPr vert="horz" lIns="91440" tIns="45720" rIns="91440" bIns="45720" rtlCol="0" anchor="ctr"/>
          <a:lstStyle>
            <a:lvl1pPr algn="r" fontAlgn="auto">
              <a:spcBef>
                <a:spcPts val="0"/>
              </a:spcBef>
              <a:spcAft>
                <a:spcPts val="0"/>
              </a:spcAft>
              <a:defRPr sz="1050">
                <a:solidFill>
                  <a:schemeClr val="tx1">
                    <a:tint val="75000"/>
                  </a:schemeClr>
                </a:solidFill>
                <a:latin typeface="Trebuchet MS" pitchFamily="34" charset="0"/>
              </a:defRPr>
            </a:lvl1pPr>
          </a:lstStyle>
          <a:p>
            <a:pPr>
              <a:defRPr/>
            </a:pPr>
            <a:fld id="{F6E82D5D-C2A5-4B01-BA98-107472DAEE4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Lst>
  <p:timing>
    <p:tnLst>
      <p:par>
        <p:cTn id="1" dur="indefinite" restart="never" nodeType="tmRoot"/>
      </p:par>
    </p:tnLst>
  </p:timing>
  <p:txStyles>
    <p:titleStyle>
      <a:lvl1pPr algn="l" rtl="0" eaLnBrk="1" fontAlgn="base" hangingPunct="1">
        <a:spcBef>
          <a:spcPct val="0"/>
        </a:spcBef>
        <a:spcAft>
          <a:spcPct val="0"/>
        </a:spcAft>
        <a:defRPr sz="2400" kern="1200">
          <a:solidFill>
            <a:srgbClr val="D42E12"/>
          </a:solidFill>
          <a:latin typeface="Trebuchet MS" pitchFamily="34" charset="0"/>
          <a:ea typeface="+mj-ea"/>
          <a:cs typeface="+mj-cs"/>
        </a:defRPr>
      </a:lvl1pPr>
      <a:lvl2pPr algn="l" rtl="0" eaLnBrk="1" fontAlgn="base" hangingPunct="1">
        <a:spcBef>
          <a:spcPct val="0"/>
        </a:spcBef>
        <a:spcAft>
          <a:spcPct val="0"/>
        </a:spcAft>
        <a:defRPr sz="2400">
          <a:solidFill>
            <a:srgbClr val="D42E12"/>
          </a:solidFill>
          <a:latin typeface="Trebuchet MS" pitchFamily="34" charset="0"/>
        </a:defRPr>
      </a:lvl2pPr>
      <a:lvl3pPr algn="l" rtl="0" eaLnBrk="1" fontAlgn="base" hangingPunct="1">
        <a:spcBef>
          <a:spcPct val="0"/>
        </a:spcBef>
        <a:spcAft>
          <a:spcPct val="0"/>
        </a:spcAft>
        <a:defRPr sz="2400">
          <a:solidFill>
            <a:srgbClr val="D42E12"/>
          </a:solidFill>
          <a:latin typeface="Trebuchet MS" pitchFamily="34" charset="0"/>
        </a:defRPr>
      </a:lvl3pPr>
      <a:lvl4pPr algn="l" rtl="0" eaLnBrk="1" fontAlgn="base" hangingPunct="1">
        <a:spcBef>
          <a:spcPct val="0"/>
        </a:spcBef>
        <a:spcAft>
          <a:spcPct val="0"/>
        </a:spcAft>
        <a:defRPr sz="2400">
          <a:solidFill>
            <a:srgbClr val="D42E12"/>
          </a:solidFill>
          <a:latin typeface="Trebuchet MS" pitchFamily="34" charset="0"/>
        </a:defRPr>
      </a:lvl4pPr>
      <a:lvl5pPr algn="l" rtl="0" eaLnBrk="1" fontAlgn="base" hangingPunct="1">
        <a:spcBef>
          <a:spcPct val="0"/>
        </a:spcBef>
        <a:spcAft>
          <a:spcPct val="0"/>
        </a:spcAft>
        <a:defRPr sz="2400">
          <a:solidFill>
            <a:srgbClr val="D42E12"/>
          </a:solidFill>
          <a:latin typeface="Trebuchet MS" pitchFamily="34" charset="0"/>
        </a:defRPr>
      </a:lvl5pPr>
      <a:lvl6pPr marL="457200" algn="l" rtl="0" eaLnBrk="1" fontAlgn="base" hangingPunct="1">
        <a:spcBef>
          <a:spcPct val="0"/>
        </a:spcBef>
        <a:spcAft>
          <a:spcPct val="0"/>
        </a:spcAft>
        <a:defRPr sz="2400">
          <a:solidFill>
            <a:srgbClr val="D42E12"/>
          </a:solidFill>
          <a:latin typeface="Trebuchet MS" pitchFamily="34" charset="0"/>
        </a:defRPr>
      </a:lvl6pPr>
      <a:lvl7pPr marL="914400" algn="l" rtl="0" eaLnBrk="1" fontAlgn="base" hangingPunct="1">
        <a:spcBef>
          <a:spcPct val="0"/>
        </a:spcBef>
        <a:spcAft>
          <a:spcPct val="0"/>
        </a:spcAft>
        <a:defRPr sz="2400">
          <a:solidFill>
            <a:srgbClr val="D42E12"/>
          </a:solidFill>
          <a:latin typeface="Trebuchet MS" pitchFamily="34" charset="0"/>
        </a:defRPr>
      </a:lvl7pPr>
      <a:lvl8pPr marL="1371600" algn="l" rtl="0" eaLnBrk="1" fontAlgn="base" hangingPunct="1">
        <a:spcBef>
          <a:spcPct val="0"/>
        </a:spcBef>
        <a:spcAft>
          <a:spcPct val="0"/>
        </a:spcAft>
        <a:defRPr sz="2400">
          <a:solidFill>
            <a:srgbClr val="D42E12"/>
          </a:solidFill>
          <a:latin typeface="Trebuchet MS" pitchFamily="34" charset="0"/>
        </a:defRPr>
      </a:lvl8pPr>
      <a:lvl9pPr marL="1828800" algn="l" rtl="0" eaLnBrk="1" fontAlgn="base" hangingPunct="1">
        <a:spcBef>
          <a:spcPct val="0"/>
        </a:spcBef>
        <a:spcAft>
          <a:spcPct val="0"/>
        </a:spcAft>
        <a:defRPr sz="2400">
          <a:solidFill>
            <a:srgbClr val="D42E12"/>
          </a:solidFill>
          <a:latin typeface="Trebuchet MS" pitchFamily="34" charset="0"/>
        </a:defRPr>
      </a:lvl9pPr>
    </p:titleStyle>
    <p:bodyStyle>
      <a:lvl1pPr marL="342900" indent="-342900" algn="l" rtl="0" eaLnBrk="1" fontAlgn="base" hangingPunct="1">
        <a:spcBef>
          <a:spcPct val="20000"/>
        </a:spcBef>
        <a:spcAft>
          <a:spcPct val="0"/>
        </a:spcAft>
        <a:buClr>
          <a:srgbClr val="D41A12"/>
        </a:buClr>
        <a:buFont typeface="Trebuchet MS" pitchFamily="34" charset="0"/>
        <a:buChar char="▪"/>
        <a:defRPr sz="2000" kern="1200">
          <a:solidFill>
            <a:srgbClr val="00476B"/>
          </a:solidFill>
          <a:latin typeface="Trebuchet MS" pitchFamily="34" charset="0"/>
          <a:ea typeface="+mn-ea"/>
          <a:cs typeface="+mn-cs"/>
        </a:defRPr>
      </a:lvl1pPr>
      <a:lvl2pPr marL="742950" indent="-285750" algn="l" rtl="0" eaLnBrk="1" fontAlgn="base" hangingPunct="1">
        <a:spcBef>
          <a:spcPct val="20000"/>
        </a:spcBef>
        <a:spcAft>
          <a:spcPct val="0"/>
        </a:spcAft>
        <a:buClr>
          <a:srgbClr val="D42E12"/>
        </a:buClr>
        <a:buFont typeface="Trebuchet MS" pitchFamily="34" charset="0"/>
        <a:buChar char="−"/>
        <a:defRPr sz="1600" kern="1200">
          <a:solidFill>
            <a:srgbClr val="00476B"/>
          </a:solidFill>
          <a:latin typeface="Trebuchet MS" pitchFamily="34" charset="0"/>
          <a:ea typeface="+mn-ea"/>
          <a:cs typeface="+mn-cs"/>
        </a:defRPr>
      </a:lvl2pPr>
      <a:lvl3pPr marL="1143000" indent="-228600" algn="l" rtl="0" eaLnBrk="1" fontAlgn="base" hangingPunct="1">
        <a:spcBef>
          <a:spcPct val="20000"/>
        </a:spcBef>
        <a:spcAft>
          <a:spcPct val="0"/>
        </a:spcAft>
        <a:buClr>
          <a:srgbClr val="D42E12"/>
        </a:buClr>
        <a:buFont typeface="Arial" charset="0"/>
        <a:buChar char="•"/>
        <a:defRPr sz="1400" kern="1200">
          <a:solidFill>
            <a:srgbClr val="00476B"/>
          </a:solidFill>
          <a:latin typeface="Trebuchet MS" pitchFamily="34" charset="0"/>
          <a:ea typeface="+mn-ea"/>
          <a:cs typeface="+mn-cs"/>
        </a:defRPr>
      </a:lvl3pPr>
      <a:lvl4pPr marL="1600200" indent="-228600" algn="l" rtl="0" eaLnBrk="1" fontAlgn="base" hangingPunct="1">
        <a:spcBef>
          <a:spcPct val="20000"/>
        </a:spcBef>
        <a:spcAft>
          <a:spcPct val="0"/>
        </a:spcAft>
        <a:buClr>
          <a:srgbClr val="D42E12"/>
        </a:buClr>
        <a:buFont typeface="Arial" charset="0"/>
        <a:buChar char="►"/>
        <a:defRPr sz="1200" kern="1200">
          <a:solidFill>
            <a:srgbClr val="00476B"/>
          </a:solidFill>
          <a:latin typeface="Trebuchet MS" pitchFamily="34" charset="0"/>
          <a:ea typeface="+mn-ea"/>
          <a:cs typeface="+mn-cs"/>
        </a:defRPr>
      </a:lvl4pPr>
      <a:lvl5pPr marL="2057400" indent="-228600" algn="l" rtl="0" eaLnBrk="1" fontAlgn="base" hangingPunct="1">
        <a:spcBef>
          <a:spcPct val="20000"/>
        </a:spcBef>
        <a:spcAft>
          <a:spcPct val="0"/>
        </a:spcAft>
        <a:buClr>
          <a:srgbClr val="D42E12"/>
        </a:buClr>
        <a:buFont typeface="Arial" charset="0"/>
        <a:buChar char="»"/>
        <a:defRPr sz="1200" kern="1200">
          <a:solidFill>
            <a:srgbClr val="00476B"/>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4" cstate="email">
            <a:extLst>
              <a:ext uri="{28A0092B-C50C-407E-A947-70E740481C1C}">
                <a14:useLocalDpi xmlns:a14="http://schemas.microsoft.com/office/drawing/2010/main" val="0"/>
              </a:ext>
            </a:extLst>
          </a:blip>
          <a:stretch>
            <a:fillRect/>
          </a:stretch>
        </p:blipFill>
        <p:spPr>
          <a:xfrm>
            <a:off x="0" y="0"/>
            <a:ext cx="12192000" cy="7118648"/>
          </a:xfrm>
          <a:prstGeom prst="rect">
            <a:avLst/>
          </a:prstGeom>
        </p:spPr>
      </p:pic>
      <p:sp>
        <p:nvSpPr>
          <p:cNvPr id="3" name="Title Placeholder 2"/>
          <p:cNvSpPr>
            <a:spLocks noGrp="1"/>
          </p:cNvSpPr>
          <p:nvPr>
            <p:ph type="title"/>
          </p:nvPr>
        </p:nvSpPr>
        <p:spPr>
          <a:xfrm>
            <a:off x="239349" y="119063"/>
            <a:ext cx="10276251" cy="450826"/>
          </a:xfrm>
          <a:prstGeom prst="rect">
            <a:avLst/>
          </a:prstGeom>
        </p:spPr>
        <p:txBody>
          <a:bodyPr vert="horz" lIns="91440" tIns="45720" rIns="91440" bIns="45720" rtlCol="0" anchor="ctr">
            <a:noAutofit/>
          </a:bodyPr>
          <a:lstStyle/>
          <a:p>
            <a:r>
              <a:rPr lang="en-US" dirty="0" smtClean="0"/>
              <a:t>Click to edit Master title style</a:t>
            </a:r>
            <a:endParaRPr lang="en-IN" dirty="0"/>
          </a:p>
        </p:txBody>
      </p:sp>
      <p:sp>
        <p:nvSpPr>
          <p:cNvPr id="4" name="Text Placeholder 3"/>
          <p:cNvSpPr>
            <a:spLocks noGrp="1"/>
          </p:cNvSpPr>
          <p:nvPr>
            <p:ph type="body" idx="1"/>
          </p:nvPr>
        </p:nvSpPr>
        <p:spPr>
          <a:xfrm>
            <a:off x="239350" y="980728"/>
            <a:ext cx="11617289" cy="511256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84712807"/>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4" r:id="rId10"/>
    <p:sldLayoutId id="2147483995" r:id="rId11"/>
    <p:sldLayoutId id="2147483996" r:id="rId12"/>
  </p:sldLayoutIdLst>
  <p:txStyles>
    <p:titleStyle>
      <a:lvl1pPr algn="l" defTabSz="914400" rtl="0" eaLnBrk="1" latinLnBrk="0" hangingPunct="1">
        <a:spcBef>
          <a:spcPct val="0"/>
        </a:spcBef>
        <a:buNone/>
        <a:defRPr lang="en-GB" sz="2800" kern="1200" baseline="0" dirty="0" smtClean="0">
          <a:solidFill>
            <a:schemeClr val="tx1"/>
          </a:solidFill>
          <a:latin typeface="Trebuchet MS" charset="0"/>
          <a:ea typeface="ＭＳ Ｐゴシック" charset="0"/>
          <a:cs typeface="ＭＳ Ｐゴシック"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hyperlink" Target="http://eezeeapps.cholainsurance.com/chola/" TargetMode="External"/><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733800"/>
            <a:ext cx="8061920" cy="685800"/>
          </a:xfrm>
        </p:spPr>
        <p:txBody>
          <a:bodyPr/>
          <a:lstStyle/>
          <a:p>
            <a:r>
              <a:rPr lang="en-GB" sz="4000" b="1" dirty="0" smtClean="0">
                <a:latin typeface="+mn-lt"/>
              </a:rPr>
              <a:t>Engaging Stakeholders with Insight</a:t>
            </a:r>
            <a:endParaRPr lang="en-GB" sz="4000" b="1" dirty="0">
              <a:latin typeface="+mn-lt"/>
            </a:endParaRPr>
          </a:p>
        </p:txBody>
      </p:sp>
      <p:sp>
        <p:nvSpPr>
          <p:cNvPr id="4" name="TextBox 3"/>
          <p:cNvSpPr txBox="1"/>
          <p:nvPr/>
        </p:nvSpPr>
        <p:spPr>
          <a:xfrm>
            <a:off x="914400" y="4343400"/>
            <a:ext cx="9067800" cy="584775"/>
          </a:xfrm>
          <a:prstGeom prst="rect">
            <a:avLst/>
          </a:prstGeom>
          <a:noFill/>
        </p:spPr>
        <p:txBody>
          <a:bodyPr wrap="square" rtlCol="0">
            <a:spAutoFit/>
          </a:bodyPr>
          <a:lstStyle/>
          <a:p>
            <a:r>
              <a:rPr lang="en-GB" sz="3200" dirty="0" err="1" smtClean="0">
                <a:solidFill>
                  <a:srgbClr val="0070C0"/>
                </a:solidFill>
                <a:latin typeface="+mn-lt"/>
              </a:rPr>
              <a:t>Mastek</a:t>
            </a:r>
            <a:r>
              <a:rPr lang="en-GB" sz="3200" dirty="0" smtClean="0">
                <a:solidFill>
                  <a:srgbClr val="0070C0"/>
                </a:solidFill>
                <a:latin typeface="+mn-lt"/>
              </a:rPr>
              <a:t> Engagement Accelerator</a:t>
            </a:r>
            <a:endParaRPr lang="en-GB" sz="3200" dirty="0">
              <a:solidFill>
                <a:srgbClr val="0070C0"/>
              </a:solidFill>
              <a:latin typeface="+mn-lt"/>
            </a:endParaRPr>
          </a:p>
        </p:txBody>
      </p:sp>
      <p:sp>
        <p:nvSpPr>
          <p:cNvPr id="3" name="TextBox 2"/>
          <p:cNvSpPr txBox="1"/>
          <p:nvPr/>
        </p:nvSpPr>
        <p:spPr>
          <a:xfrm>
            <a:off x="990600" y="6400800"/>
            <a:ext cx="2155014" cy="276999"/>
          </a:xfrm>
          <a:prstGeom prst="rect">
            <a:avLst/>
          </a:prstGeom>
          <a:noFill/>
        </p:spPr>
        <p:txBody>
          <a:bodyPr wrap="none" rtlCol="0">
            <a:spAutoFit/>
          </a:bodyPr>
          <a:lstStyle/>
          <a:p>
            <a:r>
              <a:rPr lang="en-GB" sz="1200" dirty="0" smtClean="0">
                <a:solidFill>
                  <a:schemeClr val="bg2">
                    <a:lumMod val="25000"/>
                  </a:schemeClr>
                </a:solidFill>
                <a:latin typeface="+mn-lt"/>
              </a:rPr>
              <a:t>Please view in slide show mode</a:t>
            </a:r>
            <a:endParaRPr lang="en-GB" sz="1200" dirty="0">
              <a:solidFill>
                <a:schemeClr val="bg2">
                  <a:lumMod val="25000"/>
                </a:schemeClr>
              </a:solidFill>
              <a:latin typeface="+mn-lt"/>
            </a:endParaRPr>
          </a:p>
        </p:txBody>
      </p:sp>
      <p:sp>
        <p:nvSpPr>
          <p:cNvPr id="5" name="Isosceles Triangle 4"/>
          <p:cNvSpPr/>
          <p:nvPr/>
        </p:nvSpPr>
        <p:spPr>
          <a:xfrm rot="5400000" flipV="1">
            <a:off x="8048077" y="2714078"/>
            <a:ext cx="2942122" cy="5345722"/>
          </a:xfrm>
          <a:prstGeom prst="triangle">
            <a:avLst>
              <a:gd name="adj" fmla="val 10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5400000" flipV="1">
            <a:off x="8304013" y="2970001"/>
            <a:ext cx="2427792" cy="5348181"/>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C:\Documents and Settings\mitulnm\Local Settings\Temp\Mastek\MASTEK LARGE.jpg"/>
          <p:cNvPicPr>
            <a:picLocks noChangeAspect="1" noChangeArrowheads="1"/>
          </p:cNvPicPr>
          <p:nvPr/>
        </p:nvPicPr>
        <p:blipFill>
          <a:blip r:embed="rId3" cstate="print"/>
          <a:stretch>
            <a:fillRect/>
          </a:stretch>
        </p:blipFill>
        <p:spPr bwMode="auto">
          <a:xfrm>
            <a:off x="10515600" y="5562600"/>
            <a:ext cx="1204847" cy="807751"/>
          </a:xfrm>
          <a:prstGeom prst="rect">
            <a:avLst/>
          </a:prstGeom>
          <a:noFill/>
          <a:ln w="9525">
            <a:noFill/>
            <a:miter lim="800000"/>
            <a:headEnd/>
            <a:tailEnd/>
          </a:ln>
        </p:spPr>
      </p:pic>
    </p:spTree>
    <p:extLst>
      <p:ext uri="{BB962C8B-B14F-4D97-AF65-F5344CB8AC3E}">
        <p14:creationId xmlns:p14="http://schemas.microsoft.com/office/powerpoint/2010/main" val="1372319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 name="Oval Callout 116"/>
          <p:cNvSpPr/>
          <p:nvPr/>
        </p:nvSpPr>
        <p:spPr>
          <a:xfrm>
            <a:off x="7772400" y="1552575"/>
            <a:ext cx="3505200" cy="895422"/>
          </a:xfrm>
          <a:prstGeom prst="wedgeEllipseCallout">
            <a:avLst>
              <a:gd name="adj1" fmla="val 2262"/>
              <a:gd name="adj2" fmla="val 65608"/>
            </a:avLst>
          </a:prstGeom>
          <a:solidFill>
            <a:srgbClr val="E4E4E0"/>
          </a:solidFill>
          <a:ln>
            <a:noFill/>
          </a:ln>
        </p:spPr>
        <p:style>
          <a:lnRef idx="1">
            <a:schemeClr val="accent1"/>
          </a:lnRef>
          <a:fillRef idx="2">
            <a:schemeClr val="accent1"/>
          </a:fillRef>
          <a:effectRef idx="1">
            <a:schemeClr val="accent1"/>
          </a:effectRef>
          <a:fontRef idx="minor">
            <a:schemeClr val="dk1"/>
          </a:fontRef>
        </p:style>
        <p:txBody>
          <a:bodyPr rtlCol="0" anchor="ctr"/>
          <a:lstStyle/>
          <a:p>
            <a:endParaRPr lang="en-GB" sz="1000" dirty="0"/>
          </a:p>
        </p:txBody>
      </p:sp>
      <p:sp>
        <p:nvSpPr>
          <p:cNvPr id="116" name="Oval Callout 115"/>
          <p:cNvSpPr/>
          <p:nvPr/>
        </p:nvSpPr>
        <p:spPr>
          <a:xfrm>
            <a:off x="561975" y="1552575"/>
            <a:ext cx="3505200" cy="895422"/>
          </a:xfrm>
          <a:prstGeom prst="wedgeEllipseCallout">
            <a:avLst>
              <a:gd name="adj1" fmla="val 2262"/>
              <a:gd name="adj2" fmla="val 65608"/>
            </a:avLst>
          </a:prstGeom>
          <a:solidFill>
            <a:srgbClr val="E4E4E0"/>
          </a:solidFill>
          <a:ln>
            <a:noFill/>
          </a:ln>
        </p:spPr>
        <p:style>
          <a:lnRef idx="1">
            <a:schemeClr val="accent1"/>
          </a:lnRef>
          <a:fillRef idx="2">
            <a:schemeClr val="accent1"/>
          </a:fillRef>
          <a:effectRef idx="1">
            <a:schemeClr val="accent1"/>
          </a:effectRef>
          <a:fontRef idx="minor">
            <a:schemeClr val="dk1"/>
          </a:fontRef>
        </p:style>
        <p:txBody>
          <a:bodyPr rtlCol="0" anchor="ctr"/>
          <a:lstStyle/>
          <a:p>
            <a:endParaRPr lang="en-GB" sz="1000" dirty="0"/>
          </a:p>
        </p:txBody>
      </p:sp>
      <p:sp>
        <p:nvSpPr>
          <p:cNvPr id="7" name="Oval Callout 6"/>
          <p:cNvSpPr/>
          <p:nvPr/>
        </p:nvSpPr>
        <p:spPr>
          <a:xfrm>
            <a:off x="4191000" y="1552575"/>
            <a:ext cx="3505200" cy="895422"/>
          </a:xfrm>
          <a:prstGeom prst="wedgeEllipseCallout">
            <a:avLst>
              <a:gd name="adj1" fmla="val 2262"/>
              <a:gd name="adj2" fmla="val 65608"/>
            </a:avLst>
          </a:prstGeom>
          <a:solidFill>
            <a:srgbClr val="E4E4E0"/>
          </a:solidFill>
          <a:ln>
            <a:noFill/>
          </a:ln>
        </p:spPr>
        <p:style>
          <a:lnRef idx="1">
            <a:schemeClr val="accent1"/>
          </a:lnRef>
          <a:fillRef idx="2">
            <a:schemeClr val="accent1"/>
          </a:fillRef>
          <a:effectRef idx="1">
            <a:schemeClr val="accent1"/>
          </a:effectRef>
          <a:fontRef idx="minor">
            <a:schemeClr val="dk1"/>
          </a:fontRef>
        </p:style>
        <p:txBody>
          <a:bodyPr rtlCol="0" anchor="ctr"/>
          <a:lstStyle/>
          <a:p>
            <a:endParaRPr lang="en-GB" sz="1000" dirty="0"/>
          </a:p>
        </p:txBody>
      </p:sp>
      <p:sp>
        <p:nvSpPr>
          <p:cNvPr id="8" name="Rounded Rectangle 7"/>
          <p:cNvSpPr/>
          <p:nvPr/>
        </p:nvSpPr>
        <p:spPr>
          <a:xfrm>
            <a:off x="914400" y="1704975"/>
            <a:ext cx="879376" cy="33801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050" dirty="0" smtClean="0"/>
              <a:t>Transaction Systems</a:t>
            </a:r>
            <a:endParaRPr lang="en-GB" sz="1050" dirty="0"/>
          </a:p>
        </p:txBody>
      </p:sp>
      <p:sp>
        <p:nvSpPr>
          <p:cNvPr id="9" name="Rounded Rectangle 8"/>
          <p:cNvSpPr/>
          <p:nvPr/>
        </p:nvSpPr>
        <p:spPr>
          <a:xfrm>
            <a:off x="1860451" y="1704975"/>
            <a:ext cx="950976" cy="33801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050" dirty="0" smtClean="0"/>
              <a:t>Master Data Management</a:t>
            </a:r>
            <a:endParaRPr lang="en-GB" sz="1050" dirty="0"/>
          </a:p>
        </p:txBody>
      </p:sp>
      <p:sp>
        <p:nvSpPr>
          <p:cNvPr id="10" name="Rounded Rectangle 9"/>
          <p:cNvSpPr/>
          <p:nvPr/>
        </p:nvSpPr>
        <p:spPr>
          <a:xfrm>
            <a:off x="2830463" y="1712466"/>
            <a:ext cx="855712" cy="33801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050" dirty="0" smtClean="0"/>
              <a:t>Data Warehouse</a:t>
            </a:r>
            <a:endParaRPr lang="en-GB" sz="1050" dirty="0"/>
          </a:p>
        </p:txBody>
      </p:sp>
      <p:sp>
        <p:nvSpPr>
          <p:cNvPr id="6" name="TextBox 5"/>
          <p:cNvSpPr txBox="1"/>
          <p:nvPr/>
        </p:nvSpPr>
        <p:spPr>
          <a:xfrm>
            <a:off x="1650245" y="1199376"/>
            <a:ext cx="1416734" cy="307777"/>
          </a:xfrm>
          <a:prstGeom prst="rect">
            <a:avLst/>
          </a:prstGeom>
          <a:noFill/>
          <a:ln>
            <a:noFill/>
          </a:ln>
        </p:spPr>
        <p:txBody>
          <a:bodyPr wrap="none" rtlCol="0">
            <a:spAutoFit/>
          </a:bodyPr>
          <a:lstStyle/>
          <a:p>
            <a:r>
              <a:rPr lang="en-GB" sz="1400" b="1" dirty="0" smtClean="0">
                <a:solidFill>
                  <a:srgbClr val="FF0000"/>
                </a:solidFill>
                <a:latin typeface="+mj-lt"/>
              </a:rPr>
              <a:t>Enterprise Cloud</a:t>
            </a:r>
            <a:endParaRPr lang="en-GB" sz="1400" b="1" dirty="0">
              <a:solidFill>
                <a:srgbClr val="FF0000"/>
              </a:solidFill>
              <a:latin typeface="+mj-lt"/>
            </a:endParaRPr>
          </a:p>
        </p:txBody>
      </p:sp>
      <p:sp>
        <p:nvSpPr>
          <p:cNvPr id="13" name="Rounded Rectangle 12"/>
          <p:cNvSpPr/>
          <p:nvPr/>
        </p:nvSpPr>
        <p:spPr>
          <a:xfrm>
            <a:off x="4680153" y="1830679"/>
            <a:ext cx="1242138" cy="33149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050" dirty="0" smtClean="0"/>
              <a:t>Third Party Information</a:t>
            </a:r>
            <a:endParaRPr lang="en-GB" sz="1050" dirty="0"/>
          </a:p>
        </p:txBody>
      </p:sp>
      <p:sp>
        <p:nvSpPr>
          <p:cNvPr id="14" name="TextBox 13"/>
          <p:cNvSpPr txBox="1"/>
          <p:nvPr/>
        </p:nvSpPr>
        <p:spPr>
          <a:xfrm>
            <a:off x="5181600" y="1199376"/>
            <a:ext cx="1210268" cy="307777"/>
          </a:xfrm>
          <a:prstGeom prst="rect">
            <a:avLst/>
          </a:prstGeom>
          <a:noFill/>
          <a:ln>
            <a:noFill/>
          </a:ln>
        </p:spPr>
        <p:txBody>
          <a:bodyPr wrap="none" rtlCol="0">
            <a:spAutoFit/>
          </a:bodyPr>
          <a:lstStyle/>
          <a:p>
            <a:r>
              <a:rPr lang="en-GB" sz="1400" b="1" dirty="0" smtClean="0">
                <a:solidFill>
                  <a:srgbClr val="FF0000"/>
                </a:solidFill>
                <a:latin typeface="+mj-lt"/>
              </a:rPr>
              <a:t>Partner Cloud</a:t>
            </a:r>
            <a:endParaRPr lang="en-GB" sz="1400" b="1" dirty="0">
              <a:solidFill>
                <a:srgbClr val="FF0000"/>
              </a:solidFill>
              <a:latin typeface="+mj-lt"/>
            </a:endParaRPr>
          </a:p>
        </p:txBody>
      </p:sp>
      <p:sp>
        <p:nvSpPr>
          <p:cNvPr id="17" name="Rounded Rectangle 16"/>
          <p:cNvSpPr/>
          <p:nvPr/>
        </p:nvSpPr>
        <p:spPr>
          <a:xfrm>
            <a:off x="8012807" y="1824513"/>
            <a:ext cx="1008112" cy="33149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050" dirty="0" smtClean="0"/>
              <a:t>Internet Of People</a:t>
            </a:r>
            <a:endParaRPr lang="en-GB" sz="1050" dirty="0"/>
          </a:p>
        </p:txBody>
      </p:sp>
      <p:sp>
        <p:nvSpPr>
          <p:cNvPr id="18" name="Rounded Rectangle 17"/>
          <p:cNvSpPr/>
          <p:nvPr/>
        </p:nvSpPr>
        <p:spPr>
          <a:xfrm>
            <a:off x="9068544" y="1824513"/>
            <a:ext cx="1008112" cy="33149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050" dirty="0" smtClean="0"/>
              <a:t>Internet Of Knowledge</a:t>
            </a:r>
            <a:endParaRPr lang="en-GB" sz="1050" dirty="0"/>
          </a:p>
        </p:txBody>
      </p:sp>
      <p:sp>
        <p:nvSpPr>
          <p:cNvPr id="19" name="Rounded Rectangle 18"/>
          <p:cNvSpPr/>
          <p:nvPr/>
        </p:nvSpPr>
        <p:spPr>
          <a:xfrm>
            <a:off x="10114756" y="1830679"/>
            <a:ext cx="1008112" cy="33149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050" dirty="0" smtClean="0"/>
              <a:t>Internet of Things</a:t>
            </a:r>
            <a:endParaRPr lang="en-GB" sz="1050" dirty="0"/>
          </a:p>
        </p:txBody>
      </p:sp>
      <p:sp>
        <p:nvSpPr>
          <p:cNvPr id="20" name="TextBox 19"/>
          <p:cNvSpPr txBox="1"/>
          <p:nvPr/>
        </p:nvSpPr>
        <p:spPr>
          <a:xfrm>
            <a:off x="8972579" y="1199376"/>
            <a:ext cx="1106393" cy="307777"/>
          </a:xfrm>
          <a:prstGeom prst="rect">
            <a:avLst/>
          </a:prstGeom>
          <a:noFill/>
          <a:ln>
            <a:noFill/>
          </a:ln>
        </p:spPr>
        <p:txBody>
          <a:bodyPr wrap="none" rtlCol="0">
            <a:spAutoFit/>
          </a:bodyPr>
          <a:lstStyle/>
          <a:p>
            <a:r>
              <a:rPr lang="en-GB" sz="1400" b="1" dirty="0" smtClean="0">
                <a:solidFill>
                  <a:srgbClr val="FF0000"/>
                </a:solidFill>
                <a:latin typeface="+mj-lt"/>
              </a:rPr>
              <a:t>Public Cloud</a:t>
            </a:r>
            <a:endParaRPr lang="en-GB" sz="1400" b="1" dirty="0">
              <a:solidFill>
                <a:srgbClr val="FF0000"/>
              </a:solidFill>
              <a:latin typeface="+mj-lt"/>
            </a:endParaRPr>
          </a:p>
        </p:txBody>
      </p:sp>
      <p:sp>
        <p:nvSpPr>
          <p:cNvPr id="22" name="Rounded Rectangle 21"/>
          <p:cNvSpPr/>
          <p:nvPr/>
        </p:nvSpPr>
        <p:spPr>
          <a:xfrm>
            <a:off x="1365151" y="2619375"/>
            <a:ext cx="1008112"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Event Feeds</a:t>
            </a:r>
            <a:endParaRPr lang="en-GB" sz="1000" dirty="0"/>
          </a:p>
        </p:txBody>
      </p:sp>
      <p:sp>
        <p:nvSpPr>
          <p:cNvPr id="24" name="Rounded Rectangle 23"/>
          <p:cNvSpPr/>
          <p:nvPr/>
        </p:nvSpPr>
        <p:spPr>
          <a:xfrm>
            <a:off x="2449463" y="2619375"/>
            <a:ext cx="1008112"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Customer Data</a:t>
            </a:r>
            <a:endParaRPr lang="en-GB" sz="1000" dirty="0"/>
          </a:p>
        </p:txBody>
      </p:sp>
      <p:sp>
        <p:nvSpPr>
          <p:cNvPr id="25" name="Rounded Rectangle 24"/>
          <p:cNvSpPr/>
          <p:nvPr/>
        </p:nvSpPr>
        <p:spPr>
          <a:xfrm>
            <a:off x="5545088" y="2600139"/>
            <a:ext cx="1008112"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External Data</a:t>
            </a:r>
            <a:endParaRPr lang="en-GB" sz="1000" dirty="0"/>
          </a:p>
        </p:txBody>
      </p:sp>
      <p:sp>
        <p:nvSpPr>
          <p:cNvPr id="26" name="Rounded Rectangle 25"/>
          <p:cNvSpPr/>
          <p:nvPr/>
        </p:nvSpPr>
        <p:spPr>
          <a:xfrm>
            <a:off x="8060432" y="2600139"/>
            <a:ext cx="1008112"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Social Feeds</a:t>
            </a:r>
            <a:endParaRPr lang="en-GB" sz="1000" dirty="0"/>
          </a:p>
        </p:txBody>
      </p:sp>
      <p:sp>
        <p:nvSpPr>
          <p:cNvPr id="27" name="Rounded Rectangle 26"/>
          <p:cNvSpPr/>
          <p:nvPr/>
        </p:nvSpPr>
        <p:spPr>
          <a:xfrm>
            <a:off x="9140552" y="2600139"/>
            <a:ext cx="1008112"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Web Analytics</a:t>
            </a:r>
            <a:endParaRPr lang="en-GB" sz="1000" dirty="0"/>
          </a:p>
        </p:txBody>
      </p:sp>
      <p:sp>
        <p:nvSpPr>
          <p:cNvPr id="28" name="Rounded Rectangle 27"/>
          <p:cNvSpPr/>
          <p:nvPr/>
        </p:nvSpPr>
        <p:spPr>
          <a:xfrm>
            <a:off x="10220672" y="2600139"/>
            <a:ext cx="1008112"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Sensor Feeds</a:t>
            </a:r>
            <a:endParaRPr lang="en-GB" sz="1000" dirty="0"/>
          </a:p>
        </p:txBody>
      </p:sp>
      <p:sp>
        <p:nvSpPr>
          <p:cNvPr id="35" name="Rounded Rectangle 34"/>
          <p:cNvSpPr/>
          <p:nvPr/>
        </p:nvSpPr>
        <p:spPr>
          <a:xfrm>
            <a:off x="762000" y="3609975"/>
            <a:ext cx="1985392" cy="381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Transaction Engine</a:t>
            </a:r>
            <a:endParaRPr lang="en-GB" sz="1200" dirty="0"/>
          </a:p>
        </p:txBody>
      </p:sp>
      <p:sp>
        <p:nvSpPr>
          <p:cNvPr id="36" name="Rounded Rectangle 35"/>
          <p:cNvSpPr/>
          <p:nvPr/>
        </p:nvSpPr>
        <p:spPr>
          <a:xfrm>
            <a:off x="2909012" y="3609975"/>
            <a:ext cx="2016224" cy="381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Product Engine</a:t>
            </a:r>
            <a:endParaRPr lang="en-GB" sz="1200" dirty="0"/>
          </a:p>
        </p:txBody>
      </p:sp>
      <p:sp>
        <p:nvSpPr>
          <p:cNvPr id="37" name="Rounded Rectangle 36"/>
          <p:cNvSpPr/>
          <p:nvPr/>
        </p:nvSpPr>
        <p:spPr>
          <a:xfrm>
            <a:off x="5087888" y="3609975"/>
            <a:ext cx="2016224" cy="381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Customer Relationship Engine</a:t>
            </a:r>
            <a:endParaRPr lang="en-GB" sz="1200" dirty="0"/>
          </a:p>
        </p:txBody>
      </p:sp>
      <p:sp>
        <p:nvSpPr>
          <p:cNvPr id="38" name="Rounded Rectangle 37"/>
          <p:cNvSpPr/>
          <p:nvPr/>
        </p:nvSpPr>
        <p:spPr>
          <a:xfrm>
            <a:off x="7239000" y="3609975"/>
            <a:ext cx="2016224" cy="381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Analytics Engine</a:t>
            </a:r>
            <a:endParaRPr lang="en-GB" sz="1200" dirty="0"/>
          </a:p>
        </p:txBody>
      </p:sp>
      <p:sp>
        <p:nvSpPr>
          <p:cNvPr id="39" name="Rounded Rectangle 38"/>
          <p:cNvSpPr/>
          <p:nvPr/>
        </p:nvSpPr>
        <p:spPr>
          <a:xfrm>
            <a:off x="9372600" y="3609975"/>
            <a:ext cx="2016224" cy="381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Customer Interaction Engine</a:t>
            </a:r>
            <a:endParaRPr lang="en-GB" sz="1200" dirty="0"/>
          </a:p>
        </p:txBody>
      </p:sp>
      <p:sp>
        <p:nvSpPr>
          <p:cNvPr id="41" name="Rounded Rectangle 40"/>
          <p:cNvSpPr/>
          <p:nvPr/>
        </p:nvSpPr>
        <p:spPr>
          <a:xfrm>
            <a:off x="762000" y="4642580"/>
            <a:ext cx="990600"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Short Transaction</a:t>
            </a:r>
            <a:endParaRPr lang="en-GB" sz="1000" dirty="0"/>
          </a:p>
        </p:txBody>
      </p:sp>
      <p:sp>
        <p:nvSpPr>
          <p:cNvPr id="42" name="Rounded Rectangle 41"/>
          <p:cNvSpPr/>
          <p:nvPr/>
        </p:nvSpPr>
        <p:spPr>
          <a:xfrm>
            <a:off x="1828800" y="4642580"/>
            <a:ext cx="949424"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BPM</a:t>
            </a:r>
            <a:endParaRPr lang="en-GB" sz="1000" dirty="0"/>
          </a:p>
        </p:txBody>
      </p:sp>
      <p:sp>
        <p:nvSpPr>
          <p:cNvPr id="43" name="Rounded Rectangle 42"/>
          <p:cNvSpPr/>
          <p:nvPr/>
        </p:nvSpPr>
        <p:spPr>
          <a:xfrm>
            <a:off x="762000" y="4279620"/>
            <a:ext cx="2016224"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Activity</a:t>
            </a:r>
            <a:endParaRPr lang="en-GB" sz="1000" dirty="0"/>
          </a:p>
        </p:txBody>
      </p:sp>
      <p:sp>
        <p:nvSpPr>
          <p:cNvPr id="45" name="Rounded Rectangle 44"/>
          <p:cNvSpPr/>
          <p:nvPr/>
        </p:nvSpPr>
        <p:spPr>
          <a:xfrm>
            <a:off x="2936776" y="4642580"/>
            <a:ext cx="949424"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T &amp; C</a:t>
            </a:r>
            <a:endParaRPr lang="en-GB" sz="1000" dirty="0"/>
          </a:p>
        </p:txBody>
      </p:sp>
      <p:sp>
        <p:nvSpPr>
          <p:cNvPr id="46" name="Rounded Rectangle 45"/>
          <p:cNvSpPr/>
          <p:nvPr/>
        </p:nvSpPr>
        <p:spPr>
          <a:xfrm>
            <a:off x="3962400" y="4642580"/>
            <a:ext cx="990600"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Policies And Rules</a:t>
            </a:r>
            <a:endParaRPr lang="en-GB" sz="1000" dirty="0"/>
          </a:p>
        </p:txBody>
      </p:sp>
      <p:sp>
        <p:nvSpPr>
          <p:cNvPr id="47" name="Rounded Rectangle 46"/>
          <p:cNvSpPr/>
          <p:nvPr/>
        </p:nvSpPr>
        <p:spPr>
          <a:xfrm>
            <a:off x="2936776" y="4279620"/>
            <a:ext cx="2016224"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Configuration</a:t>
            </a:r>
            <a:endParaRPr lang="en-GB" sz="1000" dirty="0"/>
          </a:p>
        </p:txBody>
      </p:sp>
      <p:sp>
        <p:nvSpPr>
          <p:cNvPr id="48" name="Rounded Rectangle 47"/>
          <p:cNvSpPr/>
          <p:nvPr/>
        </p:nvSpPr>
        <p:spPr>
          <a:xfrm>
            <a:off x="5087888" y="4642580"/>
            <a:ext cx="931912"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Pricing</a:t>
            </a:r>
            <a:endParaRPr lang="en-GB" sz="1000" dirty="0"/>
          </a:p>
        </p:txBody>
      </p:sp>
      <p:sp>
        <p:nvSpPr>
          <p:cNvPr id="49" name="Rounded Rectangle 48"/>
          <p:cNvSpPr/>
          <p:nvPr/>
        </p:nvSpPr>
        <p:spPr>
          <a:xfrm>
            <a:off x="6096000" y="4642580"/>
            <a:ext cx="1008112"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Relationship Metrics</a:t>
            </a:r>
            <a:endParaRPr lang="en-GB" sz="1000" dirty="0"/>
          </a:p>
        </p:txBody>
      </p:sp>
      <p:sp>
        <p:nvSpPr>
          <p:cNvPr id="50" name="Rounded Rectangle 49"/>
          <p:cNvSpPr/>
          <p:nvPr/>
        </p:nvSpPr>
        <p:spPr>
          <a:xfrm>
            <a:off x="5087888" y="4279620"/>
            <a:ext cx="2016224"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Loyalty</a:t>
            </a:r>
            <a:endParaRPr lang="en-GB" sz="1000" dirty="0"/>
          </a:p>
        </p:txBody>
      </p:sp>
      <p:sp>
        <p:nvSpPr>
          <p:cNvPr id="53" name="Rounded Rectangle 52"/>
          <p:cNvSpPr/>
          <p:nvPr/>
        </p:nvSpPr>
        <p:spPr>
          <a:xfrm>
            <a:off x="7239000" y="4279620"/>
            <a:ext cx="2016224"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Insights</a:t>
            </a:r>
            <a:endParaRPr lang="en-GB" sz="1000" dirty="0"/>
          </a:p>
        </p:txBody>
      </p:sp>
      <p:sp>
        <p:nvSpPr>
          <p:cNvPr id="58" name="Rounded Rectangle 57"/>
          <p:cNvSpPr/>
          <p:nvPr/>
        </p:nvSpPr>
        <p:spPr>
          <a:xfrm>
            <a:off x="9394570" y="4667064"/>
            <a:ext cx="968630"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Data Sets</a:t>
            </a:r>
            <a:endParaRPr lang="en-GB" sz="1000" dirty="0"/>
          </a:p>
        </p:txBody>
      </p:sp>
      <p:sp>
        <p:nvSpPr>
          <p:cNvPr id="59" name="Rounded Rectangle 58"/>
          <p:cNvSpPr/>
          <p:nvPr/>
        </p:nvSpPr>
        <p:spPr>
          <a:xfrm>
            <a:off x="10439400" y="4667064"/>
            <a:ext cx="971394"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Visualisation</a:t>
            </a:r>
            <a:endParaRPr lang="en-GB" sz="1000" dirty="0"/>
          </a:p>
        </p:txBody>
      </p:sp>
      <p:sp>
        <p:nvSpPr>
          <p:cNvPr id="60" name="Rounded Rectangle 59"/>
          <p:cNvSpPr/>
          <p:nvPr/>
        </p:nvSpPr>
        <p:spPr>
          <a:xfrm>
            <a:off x="9394570" y="4306999"/>
            <a:ext cx="2016224"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Engagement Tools</a:t>
            </a:r>
            <a:endParaRPr lang="en-GB" sz="1000" dirty="0"/>
          </a:p>
        </p:txBody>
      </p:sp>
      <p:sp>
        <p:nvSpPr>
          <p:cNvPr id="61" name="Double Brace 60"/>
          <p:cNvSpPr/>
          <p:nvPr/>
        </p:nvSpPr>
        <p:spPr>
          <a:xfrm>
            <a:off x="838200" y="5029200"/>
            <a:ext cx="1828800" cy="376564"/>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00" dirty="0" smtClean="0"/>
              <a:t>Account Registration, Payments, Loan approvals</a:t>
            </a:r>
            <a:endParaRPr lang="en-GB" sz="1000" dirty="0"/>
          </a:p>
        </p:txBody>
      </p:sp>
      <p:sp>
        <p:nvSpPr>
          <p:cNvPr id="62" name="Double Brace 61"/>
          <p:cNvSpPr/>
          <p:nvPr/>
        </p:nvSpPr>
        <p:spPr>
          <a:xfrm>
            <a:off x="3048000" y="5029200"/>
            <a:ext cx="1676400" cy="355848"/>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00" dirty="0" smtClean="0"/>
              <a:t>Eligibility, Terms and Conditions, Features</a:t>
            </a:r>
            <a:endParaRPr lang="en-GB" sz="1000" dirty="0"/>
          </a:p>
        </p:txBody>
      </p:sp>
      <p:sp>
        <p:nvSpPr>
          <p:cNvPr id="63" name="Double Brace 62"/>
          <p:cNvSpPr/>
          <p:nvPr/>
        </p:nvSpPr>
        <p:spPr>
          <a:xfrm>
            <a:off x="5181600" y="5029200"/>
            <a:ext cx="1828800" cy="355848"/>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00" dirty="0" smtClean="0"/>
              <a:t>Dynamic Interest </a:t>
            </a:r>
            <a:r>
              <a:rPr lang="en-GB" sz="1000" dirty="0"/>
              <a:t>R</a:t>
            </a:r>
            <a:r>
              <a:rPr lang="en-GB" sz="1000" dirty="0" smtClean="0"/>
              <a:t>ates, Charges</a:t>
            </a:r>
            <a:endParaRPr lang="en-GB" sz="1000" dirty="0"/>
          </a:p>
        </p:txBody>
      </p:sp>
      <p:sp>
        <p:nvSpPr>
          <p:cNvPr id="64" name="Double Brace 63"/>
          <p:cNvSpPr/>
          <p:nvPr/>
        </p:nvSpPr>
        <p:spPr>
          <a:xfrm>
            <a:off x="7391400" y="5029200"/>
            <a:ext cx="1752600" cy="355848"/>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00" dirty="0" smtClean="0"/>
              <a:t>Life Events, Moments Of Truth, Fraud, Trends</a:t>
            </a:r>
            <a:endParaRPr lang="en-GB" sz="1000" dirty="0"/>
          </a:p>
        </p:txBody>
      </p:sp>
      <p:sp>
        <p:nvSpPr>
          <p:cNvPr id="65" name="Double Brace 64"/>
          <p:cNvSpPr/>
          <p:nvPr/>
        </p:nvSpPr>
        <p:spPr>
          <a:xfrm>
            <a:off x="9525000" y="5029200"/>
            <a:ext cx="1617171" cy="355848"/>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00" dirty="0" smtClean="0"/>
              <a:t>Personalised / </a:t>
            </a:r>
            <a:r>
              <a:rPr lang="en-GB" sz="1000" dirty="0" err="1" smtClean="0"/>
              <a:t>Gamified</a:t>
            </a:r>
            <a:r>
              <a:rPr lang="en-GB" sz="1000" dirty="0" smtClean="0"/>
              <a:t> UI</a:t>
            </a:r>
            <a:endParaRPr lang="en-GB" sz="1000" dirty="0"/>
          </a:p>
        </p:txBody>
      </p:sp>
      <p:sp>
        <p:nvSpPr>
          <p:cNvPr id="71" name="TextBox 70"/>
          <p:cNvSpPr txBox="1"/>
          <p:nvPr/>
        </p:nvSpPr>
        <p:spPr>
          <a:xfrm rot="5400000">
            <a:off x="9691300" y="3366701"/>
            <a:ext cx="3962400" cy="276999"/>
          </a:xfrm>
          <a:prstGeom prst="rect">
            <a:avLst/>
          </a:prstGeom>
          <a:noFill/>
          <a:ln>
            <a:noFill/>
          </a:ln>
          <a:effectLst/>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GB" sz="1200" spc="50" dirty="0" smtClean="0">
                <a:ln w="11430"/>
                <a:solidFill>
                  <a:srgbClr val="FF0000"/>
                </a:solidFill>
              </a:rPr>
              <a:t>Request   </a:t>
            </a:r>
            <a:r>
              <a:rPr lang="en-GB" sz="1200" spc="50" dirty="0" smtClean="0">
                <a:ln w="11430"/>
                <a:solidFill>
                  <a:schemeClr val="bg2">
                    <a:lumMod val="50000"/>
                  </a:schemeClr>
                </a:solidFill>
              </a:rPr>
              <a:t>I</a:t>
            </a:r>
            <a:r>
              <a:rPr lang="en-GB" sz="1200" spc="50" dirty="0" smtClean="0">
                <a:ln w="11430"/>
                <a:solidFill>
                  <a:srgbClr val="FF0000"/>
                </a:solidFill>
              </a:rPr>
              <a:t>   Service   </a:t>
            </a:r>
            <a:r>
              <a:rPr lang="en-GB" sz="1200" spc="50" dirty="0" smtClean="0">
                <a:ln w="11430"/>
                <a:solidFill>
                  <a:schemeClr val="bg2">
                    <a:lumMod val="50000"/>
                  </a:schemeClr>
                </a:solidFill>
              </a:rPr>
              <a:t>I</a:t>
            </a:r>
            <a:r>
              <a:rPr lang="en-GB" sz="1200" spc="50" dirty="0" smtClean="0">
                <a:ln w="11430"/>
                <a:solidFill>
                  <a:srgbClr val="FF0000"/>
                </a:solidFill>
              </a:rPr>
              <a:t>   Value    </a:t>
            </a:r>
            <a:r>
              <a:rPr lang="en-GB" sz="1200" spc="50" dirty="0" smtClean="0">
                <a:ln w="11430"/>
                <a:solidFill>
                  <a:schemeClr val="bg2">
                    <a:lumMod val="50000"/>
                  </a:schemeClr>
                </a:solidFill>
              </a:rPr>
              <a:t>I</a:t>
            </a:r>
            <a:r>
              <a:rPr lang="en-GB" sz="1200" spc="50" dirty="0" smtClean="0">
                <a:ln w="11430"/>
                <a:solidFill>
                  <a:srgbClr val="FF0000"/>
                </a:solidFill>
              </a:rPr>
              <a:t>   Consume   </a:t>
            </a:r>
            <a:endParaRPr lang="en-GB" sz="1200" spc="50" dirty="0">
              <a:ln w="11430"/>
              <a:solidFill>
                <a:srgbClr val="FF0000"/>
              </a:solidFill>
            </a:endParaRPr>
          </a:p>
        </p:txBody>
      </p:sp>
      <p:sp>
        <p:nvSpPr>
          <p:cNvPr id="79" name="Rounded Rectangle 78"/>
          <p:cNvSpPr/>
          <p:nvPr/>
        </p:nvSpPr>
        <p:spPr>
          <a:xfrm>
            <a:off x="1487488" y="5843972"/>
            <a:ext cx="1368152" cy="25202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Branch Teller</a:t>
            </a:r>
            <a:endParaRPr lang="en-GB" sz="1000" dirty="0"/>
          </a:p>
        </p:txBody>
      </p:sp>
      <p:sp>
        <p:nvSpPr>
          <p:cNvPr id="80" name="Rounded Rectangle 79"/>
          <p:cNvSpPr/>
          <p:nvPr/>
        </p:nvSpPr>
        <p:spPr>
          <a:xfrm>
            <a:off x="3014058" y="5843972"/>
            <a:ext cx="1368152" cy="25202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ATM</a:t>
            </a:r>
            <a:endParaRPr lang="en-GB" sz="1000" dirty="0"/>
          </a:p>
        </p:txBody>
      </p:sp>
      <p:sp>
        <p:nvSpPr>
          <p:cNvPr id="81" name="Rounded Rectangle 80"/>
          <p:cNvSpPr/>
          <p:nvPr/>
        </p:nvSpPr>
        <p:spPr>
          <a:xfrm>
            <a:off x="4540628" y="5843972"/>
            <a:ext cx="1368152" cy="25202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Mobile Apps</a:t>
            </a:r>
            <a:endParaRPr lang="en-GB" sz="1000" dirty="0"/>
          </a:p>
        </p:txBody>
      </p:sp>
      <p:sp>
        <p:nvSpPr>
          <p:cNvPr id="82" name="Rounded Rectangle 81"/>
          <p:cNvSpPr/>
          <p:nvPr/>
        </p:nvSpPr>
        <p:spPr>
          <a:xfrm>
            <a:off x="6067198" y="5843972"/>
            <a:ext cx="1368152" cy="25202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Internet Banking</a:t>
            </a:r>
            <a:endParaRPr lang="en-GB" sz="1000" dirty="0"/>
          </a:p>
        </p:txBody>
      </p:sp>
      <p:sp>
        <p:nvSpPr>
          <p:cNvPr id="83" name="Rounded Rectangle 82"/>
          <p:cNvSpPr/>
          <p:nvPr/>
        </p:nvSpPr>
        <p:spPr>
          <a:xfrm>
            <a:off x="9120336" y="5843972"/>
            <a:ext cx="1368152" cy="25202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Call centre</a:t>
            </a:r>
            <a:endParaRPr lang="en-GB" sz="1000" dirty="0"/>
          </a:p>
        </p:txBody>
      </p:sp>
      <p:sp>
        <p:nvSpPr>
          <p:cNvPr id="85" name="Rounded Rectangle 84"/>
          <p:cNvSpPr/>
          <p:nvPr/>
        </p:nvSpPr>
        <p:spPr>
          <a:xfrm>
            <a:off x="5987337" y="1830679"/>
            <a:ext cx="1242138" cy="33149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050" dirty="0" smtClean="0"/>
              <a:t>Government </a:t>
            </a:r>
          </a:p>
          <a:p>
            <a:pPr algn="ctr"/>
            <a:r>
              <a:rPr lang="en-GB" sz="1050" dirty="0" smtClean="0"/>
              <a:t>Information</a:t>
            </a:r>
            <a:endParaRPr lang="en-GB" sz="1050" dirty="0"/>
          </a:p>
        </p:txBody>
      </p:sp>
      <p:sp>
        <p:nvSpPr>
          <p:cNvPr id="86" name="Rounded Rectangle 85"/>
          <p:cNvSpPr/>
          <p:nvPr/>
        </p:nvSpPr>
        <p:spPr>
          <a:xfrm>
            <a:off x="1171575" y="2065461"/>
            <a:ext cx="1082842" cy="28803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050" dirty="0" smtClean="0"/>
              <a:t>Document Management </a:t>
            </a:r>
            <a:endParaRPr lang="en-GB" sz="1050" dirty="0"/>
          </a:p>
        </p:txBody>
      </p:sp>
      <p:sp>
        <p:nvSpPr>
          <p:cNvPr id="87" name="Rounded Rectangle 86"/>
          <p:cNvSpPr/>
          <p:nvPr/>
        </p:nvSpPr>
        <p:spPr>
          <a:xfrm>
            <a:off x="2314575" y="2065461"/>
            <a:ext cx="1143000" cy="28803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050" dirty="0" smtClean="0"/>
              <a:t>Enterprise Rules Engine</a:t>
            </a:r>
            <a:endParaRPr lang="en-GB" sz="1050" dirty="0"/>
          </a:p>
        </p:txBody>
      </p:sp>
      <p:sp>
        <p:nvSpPr>
          <p:cNvPr id="88" name="Rounded Rectangle 87"/>
          <p:cNvSpPr/>
          <p:nvPr/>
        </p:nvSpPr>
        <p:spPr>
          <a:xfrm>
            <a:off x="7239000" y="4648064"/>
            <a:ext cx="990600"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Customer Persona</a:t>
            </a:r>
            <a:endParaRPr lang="en-GB" sz="1000" dirty="0"/>
          </a:p>
        </p:txBody>
      </p:sp>
      <p:sp>
        <p:nvSpPr>
          <p:cNvPr id="89" name="Rounded Rectangle 88"/>
          <p:cNvSpPr/>
          <p:nvPr/>
        </p:nvSpPr>
        <p:spPr>
          <a:xfrm>
            <a:off x="8305800" y="4648064"/>
            <a:ext cx="949424"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Transaction</a:t>
            </a:r>
          </a:p>
          <a:p>
            <a:pPr algn="ctr"/>
            <a:r>
              <a:rPr lang="en-GB" sz="1000" dirty="0" smtClean="0"/>
              <a:t>Types </a:t>
            </a:r>
            <a:endParaRPr lang="en-GB" sz="1000" dirty="0"/>
          </a:p>
        </p:txBody>
      </p:sp>
      <p:sp>
        <p:nvSpPr>
          <p:cNvPr id="29" name="Up-Down Arrow 28"/>
          <p:cNvSpPr/>
          <p:nvPr/>
        </p:nvSpPr>
        <p:spPr>
          <a:xfrm>
            <a:off x="4051176" y="2543175"/>
            <a:ext cx="214402" cy="457200"/>
          </a:xfrm>
          <a:prstGeom prst="upDownArrow">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3" name="Up-Down Arrow 92"/>
          <p:cNvSpPr/>
          <p:nvPr/>
        </p:nvSpPr>
        <p:spPr>
          <a:xfrm>
            <a:off x="7615148" y="2543175"/>
            <a:ext cx="214402" cy="457200"/>
          </a:xfrm>
          <a:prstGeom prst="upDownArrow">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9" name="Up-Down Arrow 98"/>
          <p:cNvSpPr/>
          <p:nvPr/>
        </p:nvSpPr>
        <p:spPr>
          <a:xfrm>
            <a:off x="1717676" y="3990975"/>
            <a:ext cx="162402" cy="288645"/>
          </a:xfrm>
          <a:prstGeom prst="up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Up-Down Arrow 99"/>
          <p:cNvSpPr/>
          <p:nvPr/>
        </p:nvSpPr>
        <p:spPr>
          <a:xfrm>
            <a:off x="3878832" y="3990975"/>
            <a:ext cx="162402" cy="288645"/>
          </a:xfrm>
          <a:prstGeom prst="up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Up-Down Arrow 100"/>
          <p:cNvSpPr/>
          <p:nvPr/>
        </p:nvSpPr>
        <p:spPr>
          <a:xfrm>
            <a:off x="5978003" y="3990975"/>
            <a:ext cx="162402" cy="288645"/>
          </a:xfrm>
          <a:prstGeom prst="up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Up-Down Arrow 101"/>
          <p:cNvSpPr/>
          <p:nvPr/>
        </p:nvSpPr>
        <p:spPr>
          <a:xfrm>
            <a:off x="8247112" y="3990975"/>
            <a:ext cx="162402" cy="288645"/>
          </a:xfrm>
          <a:prstGeom prst="up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Up-Down Arrow 102"/>
          <p:cNvSpPr/>
          <p:nvPr/>
        </p:nvSpPr>
        <p:spPr>
          <a:xfrm>
            <a:off x="10429398" y="3990975"/>
            <a:ext cx="162402" cy="288645"/>
          </a:xfrm>
          <a:prstGeom prst="up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ounded Rectangle 43"/>
          <p:cNvSpPr/>
          <p:nvPr/>
        </p:nvSpPr>
        <p:spPr>
          <a:xfrm>
            <a:off x="1371600" y="5396880"/>
            <a:ext cx="9220200" cy="432048"/>
          </a:xfrm>
          <a:prstGeom prst="roundRect">
            <a:avLst/>
          </a:prstGeom>
          <a:solidFill>
            <a:srgbClr val="FFC000"/>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Internet</a:t>
            </a:r>
            <a:endParaRPr lang="en-GB" sz="1400" dirty="0">
              <a:solidFill>
                <a:schemeClr val="tx1"/>
              </a:solidFill>
            </a:endParaRPr>
          </a:p>
        </p:txBody>
      </p:sp>
      <p:sp>
        <p:nvSpPr>
          <p:cNvPr id="104" name="Rounded Rectangle 103"/>
          <p:cNvSpPr/>
          <p:nvPr/>
        </p:nvSpPr>
        <p:spPr>
          <a:xfrm>
            <a:off x="7593768" y="5843972"/>
            <a:ext cx="1368152" cy="25202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Internet Portal</a:t>
            </a:r>
            <a:endParaRPr lang="en-GB" sz="1000" dirty="0"/>
          </a:p>
        </p:txBody>
      </p:sp>
      <p:sp>
        <p:nvSpPr>
          <p:cNvPr id="91" name="Slide Number Placeholder 5"/>
          <p:cNvSpPr>
            <a:spLocks noGrp="1"/>
          </p:cNvSpPr>
          <p:nvPr>
            <p:ph type="sldNum" sz="quarter" idx="4294967295"/>
          </p:nvPr>
        </p:nvSpPr>
        <p:spPr>
          <a:xfrm>
            <a:off x="11658600" y="228600"/>
            <a:ext cx="388912" cy="244095"/>
          </a:xfrm>
          <a:prstGeom prst="rect">
            <a:avLst/>
          </a:prstGeom>
        </p:spPr>
        <p:txBody>
          <a:bodyPr/>
          <a:lstStyle/>
          <a:p>
            <a:pPr algn="ctr"/>
            <a:fld id="{F9831AFB-DDB9-488D-A08B-BF520BC4B9B5}" type="slidenum">
              <a:rPr lang="en-US" sz="1100" smtClean="0"/>
              <a:pPr algn="ctr"/>
              <a:t>2</a:t>
            </a:fld>
            <a:endParaRPr lang="en-US" sz="1100" dirty="0"/>
          </a:p>
        </p:txBody>
      </p:sp>
      <p:sp>
        <p:nvSpPr>
          <p:cNvPr id="92" name="Title 7"/>
          <p:cNvSpPr txBox="1">
            <a:spLocks/>
          </p:cNvSpPr>
          <p:nvPr/>
        </p:nvSpPr>
        <p:spPr bwMode="auto">
          <a:xfrm>
            <a:off x="1371600" y="457200"/>
            <a:ext cx="10229880" cy="3693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dirty="0" err="1" smtClean="0">
                <a:solidFill>
                  <a:srgbClr val="FF0000"/>
                </a:solidFill>
                <a:latin typeface="+mj-lt"/>
              </a:rPr>
              <a:t>Mastek’s</a:t>
            </a:r>
            <a:r>
              <a:rPr lang="en-US" sz="2000" dirty="0" smtClean="0">
                <a:solidFill>
                  <a:srgbClr val="FF0000"/>
                </a:solidFill>
                <a:latin typeface="+mj-lt"/>
              </a:rPr>
              <a:t> Banking Reference Architecture: Two Speed IT for Two Speed Business Operations</a:t>
            </a:r>
            <a:endParaRPr kumimoji="0" lang="en-GB" sz="2000" b="0" i="0" u="none" strike="noStrike" kern="1200" cap="none" spc="0" normalizeH="0" baseline="0" noProof="0" dirty="0">
              <a:ln>
                <a:noFill/>
              </a:ln>
              <a:solidFill>
                <a:srgbClr val="FF0000"/>
              </a:solidFill>
              <a:effectLst/>
              <a:uLnTx/>
              <a:uFillTx/>
              <a:latin typeface="+mj-lt"/>
              <a:ea typeface="+mj-ea"/>
              <a:cs typeface="+mj-cs"/>
            </a:endParaRPr>
          </a:p>
        </p:txBody>
      </p:sp>
      <p:sp>
        <p:nvSpPr>
          <p:cNvPr id="105" name="Isosceles Triangle 104"/>
          <p:cNvSpPr/>
          <p:nvPr/>
        </p:nvSpPr>
        <p:spPr>
          <a:xfrm rot="5400000" flipV="1">
            <a:off x="9901290" y="4576715"/>
            <a:ext cx="1762024" cy="2819398"/>
          </a:xfrm>
          <a:prstGeom prst="triangle">
            <a:avLst>
              <a:gd name="adj" fmla="val 10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p:cNvSpPr/>
          <p:nvPr/>
        </p:nvSpPr>
        <p:spPr>
          <a:xfrm rot="5400000" flipV="1">
            <a:off x="10093748" y="4769167"/>
            <a:ext cx="1453995" cy="2742508"/>
          </a:xfrm>
          <a:prstGeom prst="triangle">
            <a:avLst>
              <a:gd name="adj" fmla="val 10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2" descr="C:\Documents and Settings\mitulnm\Local Settings\Temp\Mastek\MASTEK LARGE.jpg"/>
          <p:cNvPicPr>
            <a:picLocks noChangeAspect="1" noChangeArrowheads="1"/>
          </p:cNvPicPr>
          <p:nvPr/>
        </p:nvPicPr>
        <p:blipFill>
          <a:blip r:embed="rId3"/>
          <a:stretch>
            <a:fillRect/>
          </a:stretch>
        </p:blipFill>
        <p:spPr bwMode="auto">
          <a:xfrm>
            <a:off x="11024013" y="6039176"/>
            <a:ext cx="986104" cy="660338"/>
          </a:xfrm>
          <a:prstGeom prst="rect">
            <a:avLst/>
          </a:prstGeom>
          <a:noFill/>
          <a:ln w="9525">
            <a:noFill/>
            <a:miter lim="800000"/>
            <a:headEnd/>
            <a:tailEnd/>
          </a:ln>
        </p:spPr>
      </p:pic>
      <p:cxnSp>
        <p:nvCxnSpPr>
          <p:cNvPr id="109" name="Straight Connector 108"/>
          <p:cNvCxnSpPr/>
          <p:nvPr/>
        </p:nvCxnSpPr>
        <p:spPr>
          <a:xfrm>
            <a:off x="1447800" y="990600"/>
            <a:ext cx="9677400" cy="158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0" name="Up-Down Arrow 109"/>
          <p:cNvSpPr/>
          <p:nvPr/>
        </p:nvSpPr>
        <p:spPr>
          <a:xfrm>
            <a:off x="1708151" y="3292755"/>
            <a:ext cx="162402" cy="288645"/>
          </a:xfrm>
          <a:prstGeom prst="up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Up-Down Arrow 110"/>
          <p:cNvSpPr/>
          <p:nvPr/>
        </p:nvSpPr>
        <p:spPr>
          <a:xfrm>
            <a:off x="3869307" y="3292755"/>
            <a:ext cx="162402" cy="288645"/>
          </a:xfrm>
          <a:prstGeom prst="up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Up-Down Arrow 111"/>
          <p:cNvSpPr/>
          <p:nvPr/>
        </p:nvSpPr>
        <p:spPr>
          <a:xfrm>
            <a:off x="5968478" y="3292755"/>
            <a:ext cx="162402" cy="288645"/>
          </a:xfrm>
          <a:prstGeom prst="up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Up-Down Arrow 112"/>
          <p:cNvSpPr/>
          <p:nvPr/>
        </p:nvSpPr>
        <p:spPr>
          <a:xfrm>
            <a:off x="8237587" y="3292755"/>
            <a:ext cx="162402" cy="288645"/>
          </a:xfrm>
          <a:prstGeom prst="up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Up-Down Arrow 113"/>
          <p:cNvSpPr/>
          <p:nvPr/>
        </p:nvSpPr>
        <p:spPr>
          <a:xfrm>
            <a:off x="10419873" y="3292755"/>
            <a:ext cx="162402" cy="288645"/>
          </a:xfrm>
          <a:prstGeom prst="up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ounded Rectangle 114"/>
          <p:cNvSpPr/>
          <p:nvPr/>
        </p:nvSpPr>
        <p:spPr>
          <a:xfrm>
            <a:off x="685800" y="2924175"/>
            <a:ext cx="10668000" cy="432048"/>
          </a:xfrm>
          <a:prstGeom prst="roundRect">
            <a:avLst/>
          </a:prstGeom>
          <a:solidFill>
            <a:srgbClr val="92D050"/>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2">
                    <a:lumMod val="10000"/>
                  </a:schemeClr>
                </a:solidFill>
              </a:rPr>
              <a:t>Enterprise Service Bus</a:t>
            </a:r>
            <a:endParaRPr lang="en-GB" sz="1400" dirty="0">
              <a:solidFill>
                <a:schemeClr val="bg2">
                  <a:lumMod val="10000"/>
                </a:schemeClr>
              </a:solidFill>
            </a:endParaRPr>
          </a:p>
        </p:txBody>
      </p:sp>
      <p:sp>
        <p:nvSpPr>
          <p:cNvPr id="2" name="Oval 1"/>
          <p:cNvSpPr/>
          <p:nvPr/>
        </p:nvSpPr>
        <p:spPr>
          <a:xfrm>
            <a:off x="2449463" y="3000375"/>
            <a:ext cx="7354949" cy="2486027"/>
          </a:xfrm>
          <a:prstGeom prst="ellipse">
            <a:avLst/>
          </a:prstGeom>
          <a:solidFill>
            <a:srgbClr val="C3D69B">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GB"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Rectangle 2"/>
          <p:cNvSpPr/>
          <p:nvPr/>
        </p:nvSpPr>
        <p:spPr>
          <a:xfrm>
            <a:off x="4013546" y="3124200"/>
            <a:ext cx="4136196" cy="400110"/>
          </a:xfrm>
          <a:prstGeom prst="rect">
            <a:avLst/>
          </a:prstGeom>
          <a:noFill/>
        </p:spPr>
        <p:txBody>
          <a:bodyPr wrap="none" lIns="91440" tIns="45720" rIns="91440" bIns="45720">
            <a:spAutoFit/>
          </a:bodyPr>
          <a:lstStyle/>
          <a:p>
            <a:pPr algn="ctr"/>
            <a:r>
              <a:rPr lang="en-US" sz="2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Mastek</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Engagement Accelerator</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9057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986238" y="1600200"/>
            <a:ext cx="1671362" cy="414429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GB" dirty="0" smtClean="0">
                <a:solidFill>
                  <a:schemeClr val="tx1"/>
                </a:solidFill>
              </a:rPr>
              <a:t>Event Patterns</a:t>
            </a:r>
            <a:endParaRPr lang="en-GB" dirty="0">
              <a:solidFill>
                <a:schemeClr val="tx1"/>
              </a:solidFill>
            </a:endParaRPr>
          </a:p>
        </p:txBody>
      </p:sp>
      <p:sp>
        <p:nvSpPr>
          <p:cNvPr id="2" name="Title 1"/>
          <p:cNvSpPr>
            <a:spLocks noGrp="1"/>
          </p:cNvSpPr>
          <p:nvPr>
            <p:ph type="title"/>
          </p:nvPr>
        </p:nvSpPr>
        <p:spPr/>
        <p:txBody>
          <a:bodyPr/>
          <a:lstStyle/>
          <a:p>
            <a:r>
              <a:rPr lang="en-GB" dirty="0" smtClean="0"/>
              <a:t>Engagement Accelerator Design</a:t>
            </a:r>
            <a:endParaRPr lang="en-GB" dirty="0"/>
          </a:p>
        </p:txBody>
      </p:sp>
      <p:sp>
        <p:nvSpPr>
          <p:cNvPr id="4" name="TextBox 3"/>
          <p:cNvSpPr txBox="1"/>
          <p:nvPr/>
        </p:nvSpPr>
        <p:spPr>
          <a:xfrm>
            <a:off x="1226209" y="762000"/>
            <a:ext cx="912429" cy="400110"/>
          </a:xfrm>
          <a:prstGeom prst="rect">
            <a:avLst/>
          </a:prstGeom>
          <a:noFill/>
        </p:spPr>
        <p:txBody>
          <a:bodyPr wrap="none" rtlCol="0">
            <a:spAutoFit/>
          </a:bodyPr>
          <a:lstStyle/>
          <a:p>
            <a:r>
              <a:rPr lang="en-GB" sz="2000" dirty="0" smtClean="0"/>
              <a:t>Sense</a:t>
            </a:r>
            <a:endParaRPr lang="en-GB" sz="2000" dirty="0"/>
          </a:p>
        </p:txBody>
      </p:sp>
      <p:sp>
        <p:nvSpPr>
          <p:cNvPr id="5" name="TextBox 4"/>
          <p:cNvSpPr txBox="1"/>
          <p:nvPr/>
        </p:nvSpPr>
        <p:spPr>
          <a:xfrm>
            <a:off x="5373986" y="762000"/>
            <a:ext cx="1111202" cy="400110"/>
          </a:xfrm>
          <a:prstGeom prst="rect">
            <a:avLst/>
          </a:prstGeom>
          <a:noFill/>
        </p:spPr>
        <p:txBody>
          <a:bodyPr wrap="none" rtlCol="0">
            <a:spAutoFit/>
          </a:bodyPr>
          <a:lstStyle/>
          <a:p>
            <a:r>
              <a:rPr lang="en-GB" sz="2000" dirty="0" smtClean="0"/>
              <a:t>Process</a:t>
            </a:r>
            <a:endParaRPr lang="en-GB" sz="2000" dirty="0"/>
          </a:p>
        </p:txBody>
      </p:sp>
      <p:sp>
        <p:nvSpPr>
          <p:cNvPr id="6" name="TextBox 5"/>
          <p:cNvSpPr txBox="1"/>
          <p:nvPr/>
        </p:nvSpPr>
        <p:spPr>
          <a:xfrm>
            <a:off x="9760609" y="762000"/>
            <a:ext cx="1212191" cy="400110"/>
          </a:xfrm>
          <a:prstGeom prst="rect">
            <a:avLst/>
          </a:prstGeom>
          <a:noFill/>
        </p:spPr>
        <p:txBody>
          <a:bodyPr wrap="none" rtlCol="0">
            <a:spAutoFit/>
          </a:bodyPr>
          <a:lstStyle/>
          <a:p>
            <a:r>
              <a:rPr lang="en-GB" sz="2000" dirty="0" smtClean="0"/>
              <a:t>Respond</a:t>
            </a:r>
            <a:endParaRPr lang="en-GB" sz="2000" dirty="0"/>
          </a:p>
        </p:txBody>
      </p:sp>
      <p:cxnSp>
        <p:nvCxnSpPr>
          <p:cNvPr id="8" name="Straight Connector 7"/>
          <p:cNvCxnSpPr/>
          <p:nvPr/>
        </p:nvCxnSpPr>
        <p:spPr>
          <a:xfrm>
            <a:off x="3733800" y="762000"/>
            <a:ext cx="0" cy="571500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153400" y="762000"/>
            <a:ext cx="0" cy="571500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533400" y="1585452"/>
            <a:ext cx="1371600" cy="77674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Banking Action</a:t>
            </a:r>
            <a:endParaRPr lang="en-GB" sz="1600" dirty="0"/>
          </a:p>
        </p:txBody>
      </p:sp>
      <p:sp>
        <p:nvSpPr>
          <p:cNvPr id="11" name="Right Arrow 10"/>
          <p:cNvSpPr/>
          <p:nvPr/>
        </p:nvSpPr>
        <p:spPr>
          <a:xfrm>
            <a:off x="533400" y="2743200"/>
            <a:ext cx="1371600" cy="6858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Social Feeds</a:t>
            </a:r>
            <a:endParaRPr lang="en-GB" sz="1600" dirty="0"/>
          </a:p>
        </p:txBody>
      </p:sp>
      <p:sp>
        <p:nvSpPr>
          <p:cNvPr id="12" name="Right Arrow 11"/>
          <p:cNvSpPr/>
          <p:nvPr/>
        </p:nvSpPr>
        <p:spPr>
          <a:xfrm>
            <a:off x="533400" y="3886200"/>
            <a:ext cx="1371600" cy="82345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Device Information</a:t>
            </a:r>
            <a:endParaRPr lang="en-GB" sz="1600" dirty="0"/>
          </a:p>
        </p:txBody>
      </p:sp>
      <p:sp>
        <p:nvSpPr>
          <p:cNvPr id="13" name="Right Arrow 12"/>
          <p:cNvSpPr/>
          <p:nvPr/>
        </p:nvSpPr>
        <p:spPr>
          <a:xfrm>
            <a:off x="533400" y="5067300"/>
            <a:ext cx="1371600" cy="87630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Site/App Behaviour</a:t>
            </a:r>
            <a:endParaRPr lang="en-GB" sz="1600" dirty="0"/>
          </a:p>
        </p:txBody>
      </p:sp>
      <p:sp>
        <p:nvSpPr>
          <p:cNvPr id="14" name="Rectangle 13"/>
          <p:cNvSpPr/>
          <p:nvPr/>
        </p:nvSpPr>
        <p:spPr>
          <a:xfrm rot="16200000">
            <a:off x="-1592827" y="3588774"/>
            <a:ext cx="3947653" cy="3048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Adapters</a:t>
            </a:r>
            <a:endParaRPr lang="en-GB" sz="1600" dirty="0"/>
          </a:p>
        </p:txBody>
      </p:sp>
      <p:sp>
        <p:nvSpPr>
          <p:cNvPr id="15" name="Double Bracket 14"/>
          <p:cNvSpPr/>
          <p:nvPr/>
        </p:nvSpPr>
        <p:spPr>
          <a:xfrm>
            <a:off x="2133600" y="1973826"/>
            <a:ext cx="1442762" cy="31217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dirty="0" smtClean="0"/>
              <a:t>Pass Through</a:t>
            </a:r>
            <a:endParaRPr lang="en-GB" sz="1600" dirty="0"/>
          </a:p>
        </p:txBody>
      </p:sp>
      <p:sp>
        <p:nvSpPr>
          <p:cNvPr id="16" name="Double Bracket 15"/>
          <p:cNvSpPr/>
          <p:nvPr/>
        </p:nvSpPr>
        <p:spPr>
          <a:xfrm>
            <a:off x="2133600" y="2355809"/>
            <a:ext cx="1442762" cy="38739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dirty="0" smtClean="0"/>
              <a:t>Aggregate</a:t>
            </a:r>
            <a:endParaRPr lang="en-GB" sz="1600" dirty="0"/>
          </a:p>
        </p:txBody>
      </p:sp>
      <p:sp>
        <p:nvSpPr>
          <p:cNvPr id="17" name="Double Bracket 16"/>
          <p:cNvSpPr/>
          <p:nvPr/>
        </p:nvSpPr>
        <p:spPr>
          <a:xfrm>
            <a:off x="2133600" y="2819400"/>
            <a:ext cx="1442762" cy="4572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dirty="0" smtClean="0"/>
              <a:t>Sequence</a:t>
            </a:r>
            <a:endParaRPr lang="en-GB" sz="1600" dirty="0"/>
          </a:p>
        </p:txBody>
      </p:sp>
      <p:sp>
        <p:nvSpPr>
          <p:cNvPr id="18" name="Double Bracket 17"/>
          <p:cNvSpPr/>
          <p:nvPr/>
        </p:nvSpPr>
        <p:spPr>
          <a:xfrm>
            <a:off x="2133600" y="3429000"/>
            <a:ext cx="1442762" cy="622383"/>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dirty="0" smtClean="0"/>
              <a:t>Interesting attribute (Place, Value, Time </a:t>
            </a:r>
            <a:r>
              <a:rPr lang="en-GB" sz="1600" dirty="0" smtClean="0"/>
              <a:t>)</a:t>
            </a:r>
            <a:endParaRPr lang="en-GB" sz="1600" dirty="0"/>
          </a:p>
        </p:txBody>
      </p:sp>
      <p:sp>
        <p:nvSpPr>
          <p:cNvPr id="19" name="Double Bracket 18"/>
          <p:cNvSpPr/>
          <p:nvPr/>
        </p:nvSpPr>
        <p:spPr>
          <a:xfrm>
            <a:off x="2133600" y="4434348"/>
            <a:ext cx="1442762" cy="51865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dirty="0" smtClean="0"/>
              <a:t>Social – Life event, moment of truth</a:t>
            </a:r>
            <a:endParaRPr lang="en-GB" sz="1600" dirty="0"/>
          </a:p>
        </p:txBody>
      </p:sp>
      <p:sp>
        <p:nvSpPr>
          <p:cNvPr id="20" name="Double Bracket 19"/>
          <p:cNvSpPr/>
          <p:nvPr/>
        </p:nvSpPr>
        <p:spPr>
          <a:xfrm>
            <a:off x="2133600" y="5196348"/>
            <a:ext cx="1442762" cy="51865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dirty="0" smtClean="0"/>
              <a:t>Site/App behaviour</a:t>
            </a:r>
            <a:endParaRPr lang="en-GB" sz="1600" dirty="0"/>
          </a:p>
        </p:txBody>
      </p:sp>
      <p:sp>
        <p:nvSpPr>
          <p:cNvPr id="22" name="Rounded Rectangle 21"/>
          <p:cNvSpPr/>
          <p:nvPr/>
        </p:nvSpPr>
        <p:spPr>
          <a:xfrm>
            <a:off x="3932904" y="1585452"/>
            <a:ext cx="4038600" cy="115774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t>Response selector</a:t>
            </a:r>
            <a:endParaRPr lang="en-GB" sz="1600" dirty="0"/>
          </a:p>
        </p:txBody>
      </p:sp>
      <p:sp>
        <p:nvSpPr>
          <p:cNvPr id="23" name="Double Bracket 22"/>
          <p:cNvSpPr/>
          <p:nvPr/>
        </p:nvSpPr>
        <p:spPr>
          <a:xfrm>
            <a:off x="4146756" y="21188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Promotion</a:t>
            </a:r>
            <a:endParaRPr lang="en-GB" sz="1600" dirty="0">
              <a:solidFill>
                <a:schemeClr val="bg1"/>
              </a:solidFill>
            </a:endParaRPr>
          </a:p>
        </p:txBody>
      </p:sp>
      <p:sp>
        <p:nvSpPr>
          <p:cNvPr id="24" name="Double Bracket 23"/>
          <p:cNvSpPr/>
          <p:nvPr/>
        </p:nvSpPr>
        <p:spPr>
          <a:xfrm>
            <a:off x="5384063" y="21188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Alert</a:t>
            </a:r>
            <a:endParaRPr lang="en-GB" sz="1600" dirty="0">
              <a:solidFill>
                <a:schemeClr val="bg1"/>
              </a:solidFill>
            </a:endParaRPr>
          </a:p>
        </p:txBody>
      </p:sp>
      <p:sp>
        <p:nvSpPr>
          <p:cNvPr id="25" name="Double Bracket 24"/>
          <p:cNvSpPr/>
          <p:nvPr/>
        </p:nvSpPr>
        <p:spPr>
          <a:xfrm>
            <a:off x="6621370" y="21188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Investigate</a:t>
            </a:r>
            <a:endParaRPr lang="en-GB" sz="1600" dirty="0">
              <a:solidFill>
                <a:schemeClr val="bg1"/>
              </a:solidFill>
            </a:endParaRPr>
          </a:p>
        </p:txBody>
      </p:sp>
      <p:sp>
        <p:nvSpPr>
          <p:cNvPr id="26" name="Double Bracket 25"/>
          <p:cNvSpPr/>
          <p:nvPr/>
        </p:nvSpPr>
        <p:spPr>
          <a:xfrm>
            <a:off x="4146756" y="24236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Workflow </a:t>
            </a:r>
            <a:endParaRPr lang="en-GB" sz="1600" dirty="0">
              <a:solidFill>
                <a:schemeClr val="bg1"/>
              </a:solidFill>
            </a:endParaRPr>
          </a:p>
        </p:txBody>
      </p:sp>
      <p:sp>
        <p:nvSpPr>
          <p:cNvPr id="27" name="Double Bracket 26"/>
          <p:cNvSpPr/>
          <p:nvPr/>
        </p:nvSpPr>
        <p:spPr>
          <a:xfrm>
            <a:off x="5384063" y="24236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Greetings</a:t>
            </a:r>
            <a:endParaRPr lang="en-GB" sz="1600" dirty="0">
              <a:solidFill>
                <a:schemeClr val="bg1"/>
              </a:solidFill>
            </a:endParaRPr>
          </a:p>
        </p:txBody>
      </p:sp>
      <p:sp>
        <p:nvSpPr>
          <p:cNvPr id="28" name="Double Bracket 27"/>
          <p:cNvSpPr/>
          <p:nvPr/>
        </p:nvSpPr>
        <p:spPr>
          <a:xfrm>
            <a:off x="6621370" y="24236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Suggest</a:t>
            </a:r>
            <a:endParaRPr lang="en-GB" sz="1600" dirty="0">
              <a:solidFill>
                <a:schemeClr val="bg1"/>
              </a:solidFill>
            </a:endParaRPr>
          </a:p>
        </p:txBody>
      </p:sp>
      <p:sp>
        <p:nvSpPr>
          <p:cNvPr id="29" name="Rounded Rectangle 28"/>
          <p:cNvSpPr/>
          <p:nvPr/>
        </p:nvSpPr>
        <p:spPr>
          <a:xfrm>
            <a:off x="3962400" y="5372100"/>
            <a:ext cx="4006644" cy="3429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Customer context</a:t>
            </a:r>
            <a:endParaRPr lang="en-GB" sz="1600" dirty="0"/>
          </a:p>
        </p:txBody>
      </p:sp>
      <p:sp>
        <p:nvSpPr>
          <p:cNvPr id="30" name="Rounded Rectangle 29"/>
          <p:cNvSpPr/>
          <p:nvPr/>
        </p:nvSpPr>
        <p:spPr>
          <a:xfrm>
            <a:off x="3962400" y="4984956"/>
            <a:ext cx="1965960" cy="3429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Transaction context</a:t>
            </a:r>
            <a:endParaRPr lang="en-GB" sz="1600" dirty="0"/>
          </a:p>
        </p:txBody>
      </p:sp>
      <p:sp>
        <p:nvSpPr>
          <p:cNvPr id="31" name="Rounded Rectangle 30"/>
          <p:cNvSpPr/>
          <p:nvPr/>
        </p:nvSpPr>
        <p:spPr>
          <a:xfrm>
            <a:off x="6015277" y="4991100"/>
            <a:ext cx="1946495" cy="3429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Life event context</a:t>
            </a:r>
            <a:endParaRPr lang="en-GB" sz="1600" dirty="0"/>
          </a:p>
        </p:txBody>
      </p:sp>
      <p:sp>
        <p:nvSpPr>
          <p:cNvPr id="33" name="Rounded Rectangle 32"/>
          <p:cNvSpPr/>
          <p:nvPr/>
        </p:nvSpPr>
        <p:spPr>
          <a:xfrm>
            <a:off x="3962400" y="3261852"/>
            <a:ext cx="4038600" cy="115774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t>Processors</a:t>
            </a:r>
            <a:endParaRPr lang="en-GB" sz="1600" dirty="0"/>
          </a:p>
        </p:txBody>
      </p:sp>
      <p:sp>
        <p:nvSpPr>
          <p:cNvPr id="34" name="Double Bracket 33"/>
          <p:cNvSpPr/>
          <p:nvPr/>
        </p:nvSpPr>
        <p:spPr>
          <a:xfrm>
            <a:off x="4176252" y="37952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Analytics</a:t>
            </a:r>
            <a:endParaRPr lang="en-GB" sz="1600" dirty="0">
              <a:solidFill>
                <a:schemeClr val="bg1"/>
              </a:solidFill>
            </a:endParaRPr>
          </a:p>
        </p:txBody>
      </p:sp>
      <p:sp>
        <p:nvSpPr>
          <p:cNvPr id="35" name="Double Bracket 34"/>
          <p:cNvSpPr/>
          <p:nvPr/>
        </p:nvSpPr>
        <p:spPr>
          <a:xfrm>
            <a:off x="5413559" y="37952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Rule Engine</a:t>
            </a:r>
            <a:endParaRPr lang="en-GB" sz="1600" dirty="0">
              <a:solidFill>
                <a:schemeClr val="bg1"/>
              </a:solidFill>
            </a:endParaRPr>
          </a:p>
        </p:txBody>
      </p:sp>
      <p:sp>
        <p:nvSpPr>
          <p:cNvPr id="36" name="Double Bracket 35"/>
          <p:cNvSpPr/>
          <p:nvPr/>
        </p:nvSpPr>
        <p:spPr>
          <a:xfrm>
            <a:off x="6650866" y="37952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400" dirty="0" smtClean="0">
                <a:solidFill>
                  <a:schemeClr val="bg1"/>
                </a:solidFill>
              </a:rPr>
              <a:t>Communication Engine</a:t>
            </a:r>
            <a:endParaRPr lang="en-GB" sz="1400" dirty="0">
              <a:solidFill>
                <a:schemeClr val="bg1"/>
              </a:solidFill>
            </a:endParaRPr>
          </a:p>
        </p:txBody>
      </p:sp>
      <p:sp>
        <p:nvSpPr>
          <p:cNvPr id="37" name="Double Bracket 36"/>
          <p:cNvSpPr/>
          <p:nvPr/>
        </p:nvSpPr>
        <p:spPr>
          <a:xfrm>
            <a:off x="4176252" y="41000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Campaign</a:t>
            </a:r>
            <a:endParaRPr lang="en-GB" sz="1600" dirty="0">
              <a:solidFill>
                <a:schemeClr val="bg1"/>
              </a:solidFill>
            </a:endParaRPr>
          </a:p>
        </p:txBody>
      </p:sp>
      <p:sp>
        <p:nvSpPr>
          <p:cNvPr id="38" name="Double Bracket 37"/>
          <p:cNvSpPr/>
          <p:nvPr/>
        </p:nvSpPr>
        <p:spPr>
          <a:xfrm>
            <a:off x="5413559" y="41000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Product</a:t>
            </a:r>
            <a:endParaRPr lang="en-GB" sz="1600" dirty="0">
              <a:solidFill>
                <a:schemeClr val="bg1"/>
              </a:solidFill>
            </a:endParaRPr>
          </a:p>
        </p:txBody>
      </p:sp>
      <p:sp>
        <p:nvSpPr>
          <p:cNvPr id="39" name="Double Bracket 38"/>
          <p:cNvSpPr/>
          <p:nvPr/>
        </p:nvSpPr>
        <p:spPr>
          <a:xfrm>
            <a:off x="6650866" y="4100052"/>
            <a:ext cx="1106786" cy="191482"/>
          </a:xfrm>
          <a:prstGeom prst="bracketPair">
            <a:avLst/>
          </a:prstGeom>
          <a:ln w="38100">
            <a:solidFill>
              <a:srgbClr val="FFFF00"/>
            </a:solidFill>
          </a:ln>
        </p:spPr>
        <p:style>
          <a:lnRef idx="1">
            <a:schemeClr val="accent6"/>
          </a:lnRef>
          <a:fillRef idx="0">
            <a:schemeClr val="accent6"/>
          </a:fillRef>
          <a:effectRef idx="0">
            <a:schemeClr val="accent6"/>
          </a:effectRef>
          <a:fontRef idx="minor">
            <a:schemeClr val="tx1"/>
          </a:fontRef>
        </p:style>
        <p:txBody>
          <a:bodyPr rtlCol="0" anchor="ctr"/>
          <a:lstStyle/>
          <a:p>
            <a:pPr algn="ctr"/>
            <a:r>
              <a:rPr lang="en-GB" sz="1600" dirty="0" smtClean="0">
                <a:solidFill>
                  <a:schemeClr val="bg1"/>
                </a:solidFill>
              </a:rPr>
              <a:t>Fraud</a:t>
            </a:r>
            <a:endParaRPr lang="en-GB" sz="1600" dirty="0">
              <a:solidFill>
                <a:schemeClr val="bg1"/>
              </a:solidFill>
            </a:endParaRPr>
          </a:p>
        </p:txBody>
      </p:sp>
      <p:sp>
        <p:nvSpPr>
          <p:cNvPr id="40" name="Right Arrow 39"/>
          <p:cNvSpPr/>
          <p:nvPr/>
        </p:nvSpPr>
        <p:spPr>
          <a:xfrm>
            <a:off x="8305800" y="1600200"/>
            <a:ext cx="2060904" cy="91919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Notification</a:t>
            </a:r>
            <a:endParaRPr lang="en-GB" sz="1600" dirty="0"/>
          </a:p>
        </p:txBody>
      </p:sp>
      <p:sp>
        <p:nvSpPr>
          <p:cNvPr id="41" name="Right Arrow 40"/>
          <p:cNvSpPr/>
          <p:nvPr/>
        </p:nvSpPr>
        <p:spPr>
          <a:xfrm>
            <a:off x="8335297" y="3276600"/>
            <a:ext cx="2060904" cy="91919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Workflow</a:t>
            </a:r>
            <a:endParaRPr lang="en-GB" sz="1600" dirty="0"/>
          </a:p>
        </p:txBody>
      </p:sp>
      <p:sp>
        <p:nvSpPr>
          <p:cNvPr id="42" name="Right Arrow 41"/>
          <p:cNvSpPr/>
          <p:nvPr/>
        </p:nvSpPr>
        <p:spPr>
          <a:xfrm>
            <a:off x="8305800" y="4825303"/>
            <a:ext cx="2060904" cy="91919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Other Systems updates</a:t>
            </a:r>
            <a:endParaRPr lang="en-GB" sz="1600" dirty="0"/>
          </a:p>
        </p:txBody>
      </p:sp>
    </p:spTree>
    <p:extLst>
      <p:ext uri="{BB962C8B-B14F-4D97-AF65-F5344CB8AC3E}">
        <p14:creationId xmlns:p14="http://schemas.microsoft.com/office/powerpoint/2010/main" val="2949405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API</a:t>
            </a:r>
            <a:endParaRPr lang="en-US" dirty="0"/>
          </a:p>
        </p:txBody>
      </p:sp>
      <p:sp>
        <p:nvSpPr>
          <p:cNvPr id="6" name="Rounded Rectangle 5"/>
          <p:cNvSpPr/>
          <p:nvPr/>
        </p:nvSpPr>
        <p:spPr>
          <a:xfrm>
            <a:off x="1295400" y="1435769"/>
            <a:ext cx="1524000" cy="35814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GB" sz="1400" b="1" dirty="0" smtClean="0"/>
              <a:t>Enterprise </a:t>
            </a:r>
          </a:p>
          <a:p>
            <a:pPr algn="ctr"/>
            <a:r>
              <a:rPr lang="en-GB" sz="1400" b="1" dirty="0" smtClean="0"/>
              <a:t>Applications</a:t>
            </a:r>
            <a:endParaRPr lang="en-GB" sz="1400" b="1" dirty="0"/>
          </a:p>
        </p:txBody>
      </p:sp>
      <p:sp>
        <p:nvSpPr>
          <p:cNvPr id="7" name="Rounded Rectangle 6"/>
          <p:cNvSpPr/>
          <p:nvPr/>
        </p:nvSpPr>
        <p:spPr>
          <a:xfrm>
            <a:off x="1524000" y="2197768"/>
            <a:ext cx="1074820" cy="4692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Core Banking</a:t>
            </a:r>
            <a:endParaRPr lang="en-US" sz="1400" dirty="0"/>
          </a:p>
        </p:txBody>
      </p:sp>
      <p:sp>
        <p:nvSpPr>
          <p:cNvPr id="8" name="Rounded Rectangle 7"/>
          <p:cNvSpPr/>
          <p:nvPr/>
        </p:nvSpPr>
        <p:spPr>
          <a:xfrm>
            <a:off x="1524000" y="2883568"/>
            <a:ext cx="1074820" cy="4692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Loans</a:t>
            </a:r>
            <a:endParaRPr lang="en-US" sz="1400" dirty="0"/>
          </a:p>
        </p:txBody>
      </p:sp>
      <p:sp>
        <p:nvSpPr>
          <p:cNvPr id="9" name="Rounded Rectangle 8"/>
          <p:cNvSpPr/>
          <p:nvPr/>
        </p:nvSpPr>
        <p:spPr>
          <a:xfrm>
            <a:off x="1524000" y="3569368"/>
            <a:ext cx="1074820" cy="4692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MF </a:t>
            </a:r>
            <a:endParaRPr lang="en-US" sz="1400" dirty="0"/>
          </a:p>
        </p:txBody>
      </p:sp>
      <p:sp>
        <p:nvSpPr>
          <p:cNvPr id="10" name="Rounded Rectangle 9"/>
          <p:cNvSpPr/>
          <p:nvPr/>
        </p:nvSpPr>
        <p:spPr>
          <a:xfrm>
            <a:off x="1524000" y="4255168"/>
            <a:ext cx="1074820" cy="4692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CRM</a:t>
            </a:r>
            <a:endParaRPr lang="en-US" sz="1400" dirty="0"/>
          </a:p>
        </p:txBody>
      </p:sp>
      <p:sp>
        <p:nvSpPr>
          <p:cNvPr id="14" name="Rounded Rectangle 13"/>
          <p:cNvSpPr/>
          <p:nvPr/>
        </p:nvSpPr>
        <p:spPr>
          <a:xfrm>
            <a:off x="6144361" y="3226469"/>
            <a:ext cx="609600" cy="1638299"/>
          </a:xfrm>
          <a:prstGeom prst="round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GB" sz="1400" b="1" dirty="0" smtClean="0">
                <a:latin typeface="Arial Black" panose="020B0A04020102020204" pitchFamily="34" charset="0"/>
              </a:rPr>
              <a:t>OPEN APIS</a:t>
            </a:r>
            <a:endParaRPr lang="en-GB" sz="1100" b="1" dirty="0">
              <a:latin typeface="Arial Black" panose="020B0A04020102020204" pitchFamily="34" charset="0"/>
            </a:endParaRPr>
          </a:p>
        </p:txBody>
      </p:sp>
      <p:sp>
        <p:nvSpPr>
          <p:cNvPr id="11" name="Rounded Rectangle 10"/>
          <p:cNvSpPr/>
          <p:nvPr/>
        </p:nvSpPr>
        <p:spPr>
          <a:xfrm>
            <a:off x="3549318" y="1447801"/>
            <a:ext cx="2397830" cy="3581399"/>
          </a:xfrm>
          <a:prstGeom prst="roundRect">
            <a:avLst/>
          </a:prstGeom>
          <a:solidFill>
            <a:srgbClr val="FFC000"/>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GB" b="1" dirty="0">
              <a:solidFill>
                <a:schemeClr val="tx1"/>
              </a:solidFill>
            </a:endParaRPr>
          </a:p>
        </p:txBody>
      </p:sp>
      <p:sp>
        <p:nvSpPr>
          <p:cNvPr id="15" name="Rounded Rectangle 14"/>
          <p:cNvSpPr/>
          <p:nvPr/>
        </p:nvSpPr>
        <p:spPr>
          <a:xfrm>
            <a:off x="3886200" y="2297324"/>
            <a:ext cx="1760934" cy="3735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App Registration</a:t>
            </a:r>
            <a:endParaRPr lang="en-US" sz="1600" dirty="0"/>
          </a:p>
        </p:txBody>
      </p:sp>
      <p:sp>
        <p:nvSpPr>
          <p:cNvPr id="16" name="Rounded Rectangle 15"/>
          <p:cNvSpPr/>
          <p:nvPr/>
        </p:nvSpPr>
        <p:spPr>
          <a:xfrm>
            <a:off x="3895859" y="2971643"/>
            <a:ext cx="1760934" cy="3735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Permission Model</a:t>
            </a:r>
            <a:endParaRPr lang="en-US" sz="1600" dirty="0"/>
          </a:p>
        </p:txBody>
      </p:sp>
      <p:sp>
        <p:nvSpPr>
          <p:cNvPr id="17" name="Rounded Rectangle 16"/>
          <p:cNvSpPr/>
          <p:nvPr/>
        </p:nvSpPr>
        <p:spPr>
          <a:xfrm>
            <a:off x="3895859" y="3620405"/>
            <a:ext cx="1760934" cy="3735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Authentication</a:t>
            </a:r>
            <a:endParaRPr lang="en-US" sz="1600" dirty="0"/>
          </a:p>
        </p:txBody>
      </p:sp>
      <p:sp>
        <p:nvSpPr>
          <p:cNvPr id="18" name="TextBox 17"/>
          <p:cNvSpPr txBox="1"/>
          <p:nvPr/>
        </p:nvSpPr>
        <p:spPr>
          <a:xfrm>
            <a:off x="4117027" y="1691340"/>
            <a:ext cx="1539766" cy="584775"/>
          </a:xfrm>
          <a:prstGeom prst="rect">
            <a:avLst/>
          </a:prstGeom>
          <a:noFill/>
        </p:spPr>
        <p:txBody>
          <a:bodyPr wrap="square" rtlCol="0">
            <a:spAutoFit/>
          </a:bodyPr>
          <a:lstStyle/>
          <a:p>
            <a:pPr algn="ctr"/>
            <a:r>
              <a:rPr lang="en-US" sz="1600" b="1" dirty="0" smtClean="0">
                <a:latin typeface="+mj-lt"/>
              </a:rPr>
              <a:t>App Infrastructure</a:t>
            </a:r>
            <a:endParaRPr lang="en-US" sz="1600" b="1" dirty="0">
              <a:latin typeface="+mj-lt"/>
            </a:endParaRPr>
          </a:p>
        </p:txBody>
      </p:sp>
      <p:sp>
        <p:nvSpPr>
          <p:cNvPr id="21" name="Rounded Rectangle 20"/>
          <p:cNvSpPr/>
          <p:nvPr/>
        </p:nvSpPr>
        <p:spPr>
          <a:xfrm>
            <a:off x="7025640" y="1511969"/>
            <a:ext cx="1828800" cy="3505200"/>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vert="horz" rtlCol="0" anchor="t"/>
          <a:lstStyle/>
          <a:p>
            <a:pPr algn="ctr"/>
            <a:r>
              <a:rPr lang="en-US" sz="1400" b="1" dirty="0" smtClean="0"/>
              <a:t>Mobile Apps</a:t>
            </a:r>
            <a:endParaRPr lang="en-US" sz="1400" b="1" dirty="0"/>
          </a:p>
        </p:txBody>
      </p:sp>
      <p:sp>
        <p:nvSpPr>
          <p:cNvPr id="22" name="Rounded Rectangle 21"/>
          <p:cNvSpPr/>
          <p:nvPr/>
        </p:nvSpPr>
        <p:spPr>
          <a:xfrm>
            <a:off x="7292301" y="2045369"/>
            <a:ext cx="1325518" cy="51845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App Registration</a:t>
            </a:r>
            <a:endParaRPr lang="en-US" sz="1400" dirty="0"/>
          </a:p>
        </p:txBody>
      </p:sp>
      <p:sp>
        <p:nvSpPr>
          <p:cNvPr id="23" name="Rounded Rectangle 22"/>
          <p:cNvSpPr/>
          <p:nvPr/>
        </p:nvSpPr>
        <p:spPr>
          <a:xfrm>
            <a:off x="7300322" y="2690159"/>
            <a:ext cx="1317497" cy="5102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Customer Registration</a:t>
            </a:r>
            <a:endParaRPr lang="en-US" sz="1400" dirty="0"/>
          </a:p>
        </p:txBody>
      </p:sp>
      <p:sp>
        <p:nvSpPr>
          <p:cNvPr id="24" name="Rounded Rectangle 23"/>
          <p:cNvSpPr/>
          <p:nvPr/>
        </p:nvSpPr>
        <p:spPr>
          <a:xfrm>
            <a:off x="7366898" y="3797969"/>
            <a:ext cx="1258942" cy="5756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App Functionality</a:t>
            </a:r>
            <a:endParaRPr lang="en-US" sz="1400" dirty="0"/>
          </a:p>
        </p:txBody>
      </p:sp>
      <p:sp>
        <p:nvSpPr>
          <p:cNvPr id="25" name="Left-Right Arrow 24"/>
          <p:cNvSpPr/>
          <p:nvPr/>
        </p:nvSpPr>
        <p:spPr>
          <a:xfrm>
            <a:off x="5809820" y="2278570"/>
            <a:ext cx="1221730" cy="285258"/>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Left-Right Arrow 25"/>
          <p:cNvSpPr/>
          <p:nvPr/>
        </p:nvSpPr>
        <p:spPr>
          <a:xfrm>
            <a:off x="6723481" y="3938337"/>
            <a:ext cx="643417" cy="285258"/>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Left-Right Arrow 26"/>
          <p:cNvSpPr/>
          <p:nvPr/>
        </p:nvSpPr>
        <p:spPr>
          <a:xfrm>
            <a:off x="5791651" y="3950369"/>
            <a:ext cx="395789" cy="282348"/>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ounded Rectangle 27"/>
          <p:cNvSpPr/>
          <p:nvPr/>
        </p:nvSpPr>
        <p:spPr>
          <a:xfrm>
            <a:off x="3886200" y="4255169"/>
            <a:ext cx="1760934" cy="36605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App Curation</a:t>
            </a:r>
            <a:endParaRPr lang="en-US" sz="1600" dirty="0"/>
          </a:p>
        </p:txBody>
      </p:sp>
      <p:sp>
        <p:nvSpPr>
          <p:cNvPr id="30" name="Rounded Rectangle 29"/>
          <p:cNvSpPr/>
          <p:nvPr/>
        </p:nvSpPr>
        <p:spPr>
          <a:xfrm>
            <a:off x="2895600" y="1459831"/>
            <a:ext cx="609600" cy="3557337"/>
          </a:xfrm>
          <a:prstGeom prst="roundRect">
            <a:avLst/>
          </a:prstGeom>
          <a:solidFill>
            <a:srgbClr val="92D050"/>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600" b="1" dirty="0" smtClean="0">
                <a:solidFill>
                  <a:schemeClr val="bg2">
                    <a:lumMod val="10000"/>
                  </a:schemeClr>
                </a:solidFill>
              </a:rPr>
              <a:t>Restful APIs</a:t>
            </a:r>
            <a:endParaRPr lang="en-GB" sz="1600" b="1" dirty="0">
              <a:solidFill>
                <a:schemeClr val="bg2">
                  <a:lumMod val="10000"/>
                </a:schemeClr>
              </a:solidFill>
            </a:endParaRPr>
          </a:p>
        </p:txBody>
      </p:sp>
    </p:spTree>
    <p:extLst>
      <p:ext uri="{BB962C8B-B14F-4D97-AF65-F5344CB8AC3E}">
        <p14:creationId xmlns:p14="http://schemas.microsoft.com/office/powerpoint/2010/main" val="4278599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NHS Spine Case </a:t>
            </a:r>
            <a:r>
              <a:rPr lang="en-US" dirty="0" err="1" smtClean="0"/>
              <a:t>Stude</a:t>
            </a:r>
            <a:endParaRPr lang="en-US" dirty="0"/>
          </a:p>
        </p:txBody>
      </p:sp>
      <p:sp>
        <p:nvSpPr>
          <p:cNvPr id="29" name="Content Placeholder 5"/>
          <p:cNvSpPr>
            <a:spLocks noGrp="1"/>
          </p:cNvSpPr>
          <p:nvPr>
            <p:ph sz="quarter" idx="4294967295"/>
          </p:nvPr>
        </p:nvSpPr>
        <p:spPr>
          <a:xfrm>
            <a:off x="431371" y="764704"/>
            <a:ext cx="11286661" cy="1292696"/>
          </a:xfrm>
          <a:prstGeom prst="rect">
            <a:avLst/>
          </a:prstGeom>
        </p:spPr>
        <p:txBody>
          <a:bodyPr>
            <a:normAutofit/>
          </a:bodyPr>
          <a:lstStyle/>
          <a:p>
            <a:pPr marL="0" indent="0">
              <a:buNone/>
            </a:pPr>
            <a:r>
              <a:rPr lang="en-GB" sz="1400" dirty="0" smtClean="0">
                <a:latin typeface="Calibri (Body)"/>
              </a:rPr>
              <a:t> </a:t>
            </a:r>
            <a:r>
              <a:rPr lang="en-GB" sz="1400" b="1" dirty="0">
                <a:latin typeface="Calibri (Body)"/>
              </a:rPr>
              <a:t>NHS Spine</a:t>
            </a:r>
            <a:r>
              <a:rPr lang="en-GB" sz="1400" dirty="0">
                <a:latin typeface="Calibri (Body)"/>
              </a:rPr>
              <a:t> is an Integrated Service Backbone to providing Clinical Information Systems and Patient Centric Services across UK. It consists of several services like Patient Demographics, Clinical Spine Applications, Identity Management, Electronic Transmission of Prescriptions etc.   It is the national, central database where summary patient records are stored. Mastek delivered Quality Management and Analysis System (QMAS), Secondary Uses Service (SUS)/Payments by Result (PBR), Transaction and Messaging System (TMS), Electronic Transmission of Prescriptions (ETP) and Identity Management components of the system.</a:t>
            </a:r>
            <a:endParaRPr lang="en-US" sz="1400" dirty="0" smtClean="0">
              <a:latin typeface="Calibri (Body)"/>
            </a:endParaRPr>
          </a:p>
          <a:p>
            <a:endParaRPr lang="en-US" sz="1400" dirty="0">
              <a:latin typeface="Calibri (Body)"/>
            </a:endParaRPr>
          </a:p>
        </p:txBody>
      </p:sp>
      <p:graphicFrame>
        <p:nvGraphicFramePr>
          <p:cNvPr id="31" name="Table 30"/>
          <p:cNvGraphicFramePr>
            <a:graphicFrameLocks noGrp="1"/>
          </p:cNvGraphicFramePr>
          <p:nvPr>
            <p:extLst>
              <p:ext uri="{D42A27DB-BD31-4B8C-83A1-F6EECF244321}">
                <p14:modId xmlns:p14="http://schemas.microsoft.com/office/powerpoint/2010/main" val="3235278425"/>
              </p:ext>
            </p:extLst>
          </p:nvPr>
        </p:nvGraphicFramePr>
        <p:xfrm>
          <a:off x="685800" y="2133600"/>
          <a:ext cx="10820400" cy="4224160"/>
        </p:xfrm>
        <a:graphic>
          <a:graphicData uri="http://schemas.openxmlformats.org/drawingml/2006/table">
            <a:tbl>
              <a:tblPr firstRow="1" bandRow="1">
                <a:tableStyleId>{5C22544A-7EE6-4342-B048-85BDC9FD1C3A}</a:tableStyleId>
              </a:tblPr>
              <a:tblGrid>
                <a:gridCol w="5410200"/>
                <a:gridCol w="5410200"/>
              </a:tblGrid>
              <a:tr h="333888">
                <a:tc>
                  <a:txBody>
                    <a:bodyPr/>
                    <a:lstStyle/>
                    <a:p>
                      <a:r>
                        <a:rPr lang="en-US" dirty="0" smtClean="0"/>
                        <a:t>Open API</a:t>
                      </a:r>
                      <a:endParaRPr lang="en-US" dirty="0"/>
                    </a:p>
                  </a:txBody>
                  <a:tcPr/>
                </a:tc>
                <a:tc>
                  <a:txBody>
                    <a:bodyPr/>
                    <a:lstStyle/>
                    <a:p>
                      <a:r>
                        <a:rPr lang="en-US" dirty="0" smtClean="0"/>
                        <a:t>SPINE</a:t>
                      </a:r>
                      <a:endParaRPr lang="en-US" dirty="0"/>
                    </a:p>
                  </a:txBody>
                  <a:tcPr/>
                </a:tc>
              </a:tr>
              <a:tr h="351004">
                <a:tc>
                  <a:txBody>
                    <a:bodyPr/>
                    <a:lstStyle/>
                    <a:p>
                      <a:r>
                        <a:rPr lang="en-US" dirty="0" smtClean="0"/>
                        <a:t>Functionality</a:t>
                      </a:r>
                      <a:r>
                        <a:rPr lang="en-US" baseline="0" dirty="0" smtClean="0"/>
                        <a:t> is exposed via </a:t>
                      </a:r>
                      <a:r>
                        <a:rPr lang="en-US" baseline="0" dirty="0" err="1" smtClean="0"/>
                        <a:t>RESTful</a:t>
                      </a:r>
                      <a:r>
                        <a:rPr lang="en-US" baseline="0" dirty="0" smtClean="0"/>
                        <a:t> APIS</a:t>
                      </a:r>
                      <a:endParaRPr lang="en-US" dirty="0" smtClean="0"/>
                    </a:p>
                  </a:txBody>
                  <a:tcPr/>
                </a:tc>
                <a:tc>
                  <a:txBody>
                    <a:bodyPr/>
                    <a:lstStyle/>
                    <a:p>
                      <a:r>
                        <a:rPr lang="en-US" dirty="0" smtClean="0"/>
                        <a:t>NHS exposed services via SOAP services</a:t>
                      </a:r>
                      <a:endParaRPr lang="en-US" dirty="0"/>
                    </a:p>
                  </a:txBody>
                  <a:tcPr/>
                </a:tc>
              </a:tr>
              <a:tr h="584305">
                <a:tc>
                  <a:txBody>
                    <a:bodyPr/>
                    <a:lstStyle/>
                    <a:p>
                      <a:r>
                        <a:rPr lang="en-US" dirty="0" smtClean="0"/>
                        <a:t>Applications</a:t>
                      </a:r>
                      <a:r>
                        <a:rPr lang="en-US" baseline="0" dirty="0" smtClean="0"/>
                        <a:t> should get registered with the Bank </a:t>
                      </a:r>
                      <a:endParaRPr lang="en-US" dirty="0"/>
                    </a:p>
                  </a:txBody>
                  <a:tcPr/>
                </a:tc>
                <a:tc>
                  <a:txBody>
                    <a:bodyPr/>
                    <a:lstStyle/>
                    <a:p>
                      <a:r>
                        <a:rPr lang="en-US" dirty="0" smtClean="0"/>
                        <a:t>Partners registered to develop application to connect to this network</a:t>
                      </a:r>
                      <a:endParaRPr lang="en-US" dirty="0"/>
                    </a:p>
                  </a:txBody>
                  <a:tcPr/>
                </a:tc>
              </a:tr>
              <a:tr h="834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You need bank customer who uses App to authenticate and grant permission to access data</a:t>
                      </a:r>
                      <a:endParaRPr lang="en-US" dirty="0"/>
                    </a:p>
                  </a:txBody>
                  <a:tcPr/>
                </a:tc>
                <a:tc>
                  <a:txBody>
                    <a:bodyPr/>
                    <a:lstStyle/>
                    <a:p>
                      <a:r>
                        <a:rPr lang="en-US" dirty="0" smtClean="0"/>
                        <a:t>NHS exposed set of functionality to only known partners and hence patients permission</a:t>
                      </a:r>
                      <a:r>
                        <a:rPr lang="en-US" baseline="0" dirty="0" smtClean="0"/>
                        <a:t> was not explicitly required</a:t>
                      </a:r>
                      <a:endParaRPr lang="en-US" dirty="0"/>
                    </a:p>
                  </a:txBody>
                  <a:tcPr/>
                </a:tc>
              </a:tr>
              <a:tr h="834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 You need permission model that defines what can be accessed. User can grant/revoke these permissions individually and to that extent API will work or fail</a:t>
                      </a:r>
                    </a:p>
                  </a:txBody>
                  <a:tcPr/>
                </a:tc>
                <a:tc>
                  <a:txBody>
                    <a:bodyPr/>
                    <a:lstStyle/>
                    <a:p>
                      <a:r>
                        <a:rPr lang="en-US" dirty="0" smtClean="0"/>
                        <a:t>Implicit permissions were provided the application was contracted</a:t>
                      </a:r>
                    </a:p>
                  </a:txBody>
                  <a:tcPr/>
                </a:tc>
              </a:tr>
              <a:tr h="1023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Finally you need curation process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applications underwent  regular audit through the stringent</a:t>
                      </a:r>
                      <a:r>
                        <a:rPr lang="en-US" baseline="0" dirty="0" smtClean="0"/>
                        <a:t> </a:t>
                      </a:r>
                      <a:r>
                        <a:rPr lang="en-US" dirty="0" smtClean="0"/>
                        <a:t>quality</a:t>
                      </a:r>
                      <a:r>
                        <a:rPr lang="en-US" baseline="0" dirty="0" smtClean="0"/>
                        <a:t> management systems</a:t>
                      </a:r>
                      <a:endParaRPr lang="en-US" dirty="0"/>
                    </a:p>
                  </a:txBody>
                  <a:tcPr/>
                </a:tc>
              </a:tr>
            </a:tbl>
          </a:graphicData>
        </a:graphic>
      </p:graphicFrame>
    </p:spTree>
    <p:extLst>
      <p:ext uri="{BB962C8B-B14F-4D97-AF65-F5344CB8AC3E}">
        <p14:creationId xmlns:p14="http://schemas.microsoft.com/office/powerpoint/2010/main" val="1806917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7020910" y="767171"/>
            <a:ext cx="4866289" cy="5211763"/>
          </a:xfrm>
        </p:spPr>
        <p:txBody>
          <a:bodyPr/>
          <a:lstStyle/>
          <a:p>
            <a:pPr marL="285750" indent="-285750">
              <a:buFont typeface="Wingdings" panose="05000000000000000000" pitchFamily="2" charset="2"/>
              <a:buChar char="ü"/>
              <a:defRPr/>
            </a:pPr>
            <a:r>
              <a:rPr lang="en-GB" sz="1800" dirty="0">
                <a:latin typeface="+mn-lt"/>
                <a:cs typeface="Arial" pitchFamily="34" charset="0"/>
              </a:rPr>
              <a:t>Implementation of Mastek’ s App Store Offering</a:t>
            </a:r>
          </a:p>
          <a:p>
            <a:pPr marL="688975" lvl="1" indent="-231775">
              <a:buFont typeface="Arial" pitchFamily="34" charset="0"/>
              <a:buChar char="•"/>
              <a:defRPr/>
            </a:pPr>
            <a:r>
              <a:rPr lang="en-US" sz="1600" dirty="0" smtClean="0">
                <a:latin typeface="+mn-lt"/>
                <a:cs typeface="Arial" pitchFamily="34" charset="0"/>
              </a:rPr>
              <a:t>Intuitive upload /versioning</a:t>
            </a:r>
            <a:endParaRPr lang="en-US" sz="1600" dirty="0">
              <a:latin typeface="+mn-lt"/>
              <a:cs typeface="Arial" pitchFamily="34" charset="0"/>
            </a:endParaRPr>
          </a:p>
          <a:p>
            <a:pPr marL="688975" lvl="1" indent="-231775">
              <a:buFont typeface="Arial" pitchFamily="34" charset="0"/>
              <a:buChar char="•"/>
              <a:defRPr/>
            </a:pPr>
            <a:r>
              <a:rPr lang="en-US" sz="1600" dirty="0" smtClean="0">
                <a:latin typeface="+mn-lt"/>
                <a:cs typeface="Arial" pitchFamily="34" charset="0"/>
              </a:rPr>
              <a:t>Role </a:t>
            </a:r>
            <a:r>
              <a:rPr lang="en-US" sz="1600" dirty="0">
                <a:latin typeface="+mn-lt"/>
                <a:cs typeface="Arial" pitchFamily="34" charset="0"/>
              </a:rPr>
              <a:t>Based Access Control- Each App, Post  mapped to user category </a:t>
            </a:r>
          </a:p>
          <a:p>
            <a:pPr marL="688975" lvl="1" indent="-231775">
              <a:buFont typeface="Arial" pitchFamily="34" charset="0"/>
              <a:buChar char="•"/>
              <a:defRPr/>
            </a:pPr>
            <a:r>
              <a:rPr lang="en-US" sz="1600" dirty="0">
                <a:latin typeface="+mn-lt"/>
                <a:cs typeface="Arial" pitchFamily="34" charset="0"/>
              </a:rPr>
              <a:t>Active Directory /Enterprise LDAP integration</a:t>
            </a:r>
          </a:p>
          <a:p>
            <a:pPr marL="688975" lvl="1" indent="-231775">
              <a:buFont typeface="Arial" pitchFamily="34" charset="0"/>
              <a:buChar char="•"/>
              <a:defRPr/>
            </a:pPr>
            <a:r>
              <a:rPr lang="en-US" sz="1600" dirty="0">
                <a:latin typeface="+mn-lt"/>
                <a:cs typeface="Arial" pitchFamily="34" charset="0"/>
              </a:rPr>
              <a:t>App versioning &amp; forced upgrade of app on  version change</a:t>
            </a:r>
          </a:p>
          <a:p>
            <a:pPr marL="688975" lvl="1" indent="-231775">
              <a:buFont typeface="Arial" pitchFamily="34" charset="0"/>
              <a:buChar char="•"/>
              <a:defRPr/>
            </a:pPr>
            <a:r>
              <a:rPr lang="en-US" sz="1600" dirty="0">
                <a:latin typeface="+mn-lt"/>
                <a:cs typeface="Arial" pitchFamily="34" charset="0"/>
              </a:rPr>
              <a:t>Statistics of number of downloads and usage reports</a:t>
            </a:r>
          </a:p>
          <a:p>
            <a:pPr marL="688975" lvl="1" indent="-231775">
              <a:buFont typeface="Arial" pitchFamily="34" charset="0"/>
              <a:buChar char="•"/>
              <a:defRPr/>
            </a:pPr>
            <a:r>
              <a:rPr lang="en-US" sz="1600" dirty="0">
                <a:latin typeface="+mn-lt"/>
                <a:cs typeface="Arial" pitchFamily="34" charset="0"/>
              </a:rPr>
              <a:t>Comments and Social Media Integration </a:t>
            </a:r>
            <a:r>
              <a:rPr lang="en-US" sz="1600" dirty="0" smtClean="0">
                <a:latin typeface="+mn-lt"/>
                <a:cs typeface="Arial" pitchFamily="34" charset="0"/>
              </a:rPr>
              <a:t>and Features</a:t>
            </a:r>
          </a:p>
          <a:p>
            <a:pPr marL="285750" indent="-285750">
              <a:buFont typeface="Wingdings" panose="05000000000000000000" pitchFamily="2" charset="2"/>
              <a:buChar char="ü"/>
              <a:defRPr/>
            </a:pPr>
            <a:r>
              <a:rPr lang="en-US" sz="1800" dirty="0" smtClean="0">
                <a:latin typeface="+mn-lt"/>
                <a:cs typeface="Arial" pitchFamily="34" charset="0"/>
              </a:rPr>
              <a:t>Technology</a:t>
            </a:r>
            <a:endParaRPr lang="en-US" sz="1800" dirty="0">
              <a:latin typeface="+mn-lt"/>
              <a:cs typeface="Arial" pitchFamily="34" charset="0"/>
            </a:endParaRPr>
          </a:p>
          <a:p>
            <a:pPr marL="688975" lvl="1" indent="-231775">
              <a:buFont typeface="Arial" pitchFamily="34" charset="0"/>
              <a:buChar char="•"/>
              <a:defRPr/>
            </a:pPr>
            <a:r>
              <a:rPr lang="en-GB" sz="1600" dirty="0">
                <a:latin typeface="+mn-lt"/>
                <a:cs typeface="Arial" pitchFamily="34" charset="0"/>
              </a:rPr>
              <a:t>Word Press Platform</a:t>
            </a:r>
          </a:p>
          <a:p>
            <a:pPr marL="688975" lvl="1" indent="-231775">
              <a:buFont typeface="Arial" pitchFamily="34" charset="0"/>
              <a:buChar char="•"/>
              <a:defRPr/>
            </a:pPr>
            <a:r>
              <a:rPr lang="en-US" sz="1600" dirty="0">
                <a:latin typeface="+mn-lt"/>
                <a:cs typeface="Arial" pitchFamily="34" charset="0"/>
              </a:rPr>
              <a:t>Mobile Technologies</a:t>
            </a:r>
          </a:p>
          <a:p>
            <a:pPr marL="1146175" lvl="3" indent="-231775">
              <a:buFont typeface="Arial" pitchFamily="34" charset="0"/>
              <a:buChar char="•"/>
              <a:defRPr/>
            </a:pPr>
            <a:r>
              <a:rPr lang="en-US" sz="1600" dirty="0">
                <a:latin typeface="+mn-lt"/>
                <a:cs typeface="Arial" pitchFamily="34" charset="0"/>
              </a:rPr>
              <a:t>Android</a:t>
            </a:r>
          </a:p>
          <a:p>
            <a:pPr marL="1146175" lvl="3" indent="-231775">
              <a:buFont typeface="Arial" pitchFamily="34" charset="0"/>
              <a:buChar char="•"/>
              <a:defRPr/>
            </a:pPr>
            <a:r>
              <a:rPr lang="en-US" sz="1600" dirty="0">
                <a:latin typeface="+mn-lt"/>
                <a:cs typeface="Arial" pitchFamily="34" charset="0"/>
              </a:rPr>
              <a:t>iOS</a:t>
            </a:r>
          </a:p>
          <a:p>
            <a:pPr marL="1146175" lvl="3" indent="-231775">
              <a:buFont typeface="Arial" pitchFamily="34" charset="0"/>
              <a:buChar char="•"/>
              <a:defRPr/>
            </a:pPr>
            <a:r>
              <a:rPr lang="en-US" sz="1600" dirty="0">
                <a:latin typeface="+mn-lt"/>
                <a:cs typeface="Arial" pitchFamily="34" charset="0"/>
              </a:rPr>
              <a:t>J2ME</a:t>
            </a:r>
          </a:p>
          <a:p>
            <a:pPr marL="1146175" lvl="3" indent="-231775">
              <a:buFont typeface="Arial" pitchFamily="34" charset="0"/>
              <a:buChar char="•"/>
              <a:defRPr/>
            </a:pPr>
            <a:r>
              <a:rPr lang="en-US" sz="1600" dirty="0">
                <a:latin typeface="+mn-lt"/>
                <a:cs typeface="Arial" pitchFamily="34" charset="0"/>
              </a:rPr>
              <a:t>Blackberry</a:t>
            </a:r>
          </a:p>
          <a:p>
            <a:pPr marL="231775" indent="-231775">
              <a:buFont typeface="Arial" pitchFamily="34" charset="0"/>
              <a:buChar char="•"/>
              <a:defRPr/>
            </a:pPr>
            <a:endParaRPr lang="en-US" dirty="0"/>
          </a:p>
        </p:txBody>
      </p:sp>
      <p:sp>
        <p:nvSpPr>
          <p:cNvPr id="13" name="Title 1"/>
          <p:cNvSpPr txBox="1">
            <a:spLocks/>
          </p:cNvSpPr>
          <p:nvPr/>
        </p:nvSpPr>
        <p:spPr bwMode="auto">
          <a:xfrm>
            <a:off x="304800" y="50800"/>
            <a:ext cx="115824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rgbClr val="D42E12"/>
                </a:solidFill>
                <a:latin typeface="Trebuchet MS" pitchFamily="34" charset="0"/>
                <a:ea typeface="+mj-ea"/>
                <a:cs typeface="+mj-cs"/>
              </a:defRPr>
            </a:lvl1pPr>
            <a:lvl2pPr algn="l" rtl="0" eaLnBrk="0" fontAlgn="base" hangingPunct="0">
              <a:spcBef>
                <a:spcPct val="0"/>
              </a:spcBef>
              <a:spcAft>
                <a:spcPct val="0"/>
              </a:spcAft>
              <a:defRPr sz="2400">
                <a:solidFill>
                  <a:srgbClr val="D42E12"/>
                </a:solidFill>
                <a:latin typeface="Trebuchet MS" pitchFamily="34" charset="0"/>
              </a:defRPr>
            </a:lvl2pPr>
            <a:lvl3pPr algn="l" rtl="0" eaLnBrk="0" fontAlgn="base" hangingPunct="0">
              <a:spcBef>
                <a:spcPct val="0"/>
              </a:spcBef>
              <a:spcAft>
                <a:spcPct val="0"/>
              </a:spcAft>
              <a:defRPr sz="2400">
                <a:solidFill>
                  <a:srgbClr val="D42E12"/>
                </a:solidFill>
                <a:latin typeface="Trebuchet MS" pitchFamily="34" charset="0"/>
              </a:defRPr>
            </a:lvl3pPr>
            <a:lvl4pPr algn="l" rtl="0" eaLnBrk="0" fontAlgn="base" hangingPunct="0">
              <a:spcBef>
                <a:spcPct val="0"/>
              </a:spcBef>
              <a:spcAft>
                <a:spcPct val="0"/>
              </a:spcAft>
              <a:defRPr sz="2400">
                <a:solidFill>
                  <a:srgbClr val="D42E12"/>
                </a:solidFill>
                <a:latin typeface="Trebuchet MS" pitchFamily="34" charset="0"/>
              </a:defRPr>
            </a:lvl4pPr>
            <a:lvl5pPr algn="l" rtl="0" eaLnBrk="0" fontAlgn="base" hangingPunct="0">
              <a:spcBef>
                <a:spcPct val="0"/>
              </a:spcBef>
              <a:spcAft>
                <a:spcPct val="0"/>
              </a:spcAft>
              <a:defRPr sz="2400">
                <a:solidFill>
                  <a:srgbClr val="D42E12"/>
                </a:solidFill>
                <a:latin typeface="Trebuchet MS" pitchFamily="34" charset="0"/>
              </a:defRPr>
            </a:lvl5pPr>
            <a:lvl6pPr marL="457200" algn="l" rtl="0" eaLnBrk="1" fontAlgn="base" hangingPunct="1">
              <a:spcBef>
                <a:spcPct val="0"/>
              </a:spcBef>
              <a:spcAft>
                <a:spcPct val="0"/>
              </a:spcAft>
              <a:defRPr sz="2400">
                <a:solidFill>
                  <a:srgbClr val="D42E12"/>
                </a:solidFill>
                <a:latin typeface="Trebuchet MS" pitchFamily="34" charset="0"/>
              </a:defRPr>
            </a:lvl6pPr>
            <a:lvl7pPr marL="914400" algn="l" rtl="0" eaLnBrk="1" fontAlgn="base" hangingPunct="1">
              <a:spcBef>
                <a:spcPct val="0"/>
              </a:spcBef>
              <a:spcAft>
                <a:spcPct val="0"/>
              </a:spcAft>
              <a:defRPr sz="2400">
                <a:solidFill>
                  <a:srgbClr val="D42E12"/>
                </a:solidFill>
                <a:latin typeface="Trebuchet MS" pitchFamily="34" charset="0"/>
              </a:defRPr>
            </a:lvl7pPr>
            <a:lvl8pPr marL="1371600" algn="l" rtl="0" eaLnBrk="1" fontAlgn="base" hangingPunct="1">
              <a:spcBef>
                <a:spcPct val="0"/>
              </a:spcBef>
              <a:spcAft>
                <a:spcPct val="0"/>
              </a:spcAft>
              <a:defRPr sz="2400">
                <a:solidFill>
                  <a:srgbClr val="D42E12"/>
                </a:solidFill>
                <a:latin typeface="Trebuchet MS" pitchFamily="34" charset="0"/>
              </a:defRPr>
            </a:lvl8pPr>
            <a:lvl9pPr marL="1828800" algn="l" rtl="0" eaLnBrk="1" fontAlgn="base" hangingPunct="1">
              <a:spcBef>
                <a:spcPct val="0"/>
              </a:spcBef>
              <a:spcAft>
                <a:spcPct val="0"/>
              </a:spcAft>
              <a:defRPr sz="2400">
                <a:solidFill>
                  <a:srgbClr val="D42E12"/>
                </a:solidFill>
                <a:latin typeface="Trebuchet MS" pitchFamily="34" charset="0"/>
              </a:defRPr>
            </a:lvl9pPr>
          </a:lstStyle>
          <a:p>
            <a:r>
              <a:rPr lang="en-GB" sz="2400" b="0" dirty="0" err="1">
                <a:latin typeface="Calibri" pitchFamily="34" charset="0"/>
              </a:rPr>
              <a:t>Chola</a:t>
            </a:r>
            <a:r>
              <a:rPr lang="en-GB" sz="2400" b="0" dirty="0">
                <a:latin typeface="Calibri" pitchFamily="34" charset="0"/>
              </a:rPr>
              <a:t>-MS App Store </a:t>
            </a:r>
            <a:endParaRPr lang="en-US" sz="2400" b="0" dirty="0">
              <a:latin typeface="Calibri" pitchFamily="34" charset="0"/>
            </a:endParaRPr>
          </a:p>
        </p:txBody>
      </p:sp>
      <p:pic>
        <p:nvPicPr>
          <p:cNvPr id="16" name="Picture 2" descr="E:\Project Docs\Chola App Store\New Screens\Home Fullscreen - No scroll.jpg"/>
          <p:cNvPicPr>
            <a:picLocks noChangeAspect="1" noChangeArrowheads="1"/>
          </p:cNvPicPr>
          <p:nvPr/>
        </p:nvPicPr>
        <p:blipFill>
          <a:blip r:embed="rId2"/>
          <a:srcRect l="12650" r="14056"/>
          <a:stretch>
            <a:fillRect/>
          </a:stretch>
        </p:blipFill>
        <p:spPr bwMode="auto">
          <a:xfrm>
            <a:off x="117285" y="731778"/>
            <a:ext cx="6994716" cy="5679324"/>
          </a:xfrm>
          <a:prstGeom prst="rect">
            <a:avLst/>
          </a:prstGeom>
          <a:noFill/>
        </p:spPr>
      </p:pic>
      <p:sp>
        <p:nvSpPr>
          <p:cNvPr id="17" name="Rectangle 16"/>
          <p:cNvSpPr/>
          <p:nvPr/>
        </p:nvSpPr>
        <p:spPr>
          <a:xfrm>
            <a:off x="521150" y="6382199"/>
            <a:ext cx="6084041" cy="369332"/>
          </a:xfrm>
          <a:prstGeom prst="rect">
            <a:avLst/>
          </a:prstGeom>
        </p:spPr>
        <p:txBody>
          <a:bodyPr wrap="square">
            <a:spAutoFit/>
          </a:bodyPr>
          <a:lstStyle/>
          <a:p>
            <a:r>
              <a:rPr lang="en-US" u="sng" dirty="0">
                <a:hlinkClick r:id="rId3"/>
              </a:rPr>
              <a:t>http://eezeeapps.cholainsurance.com/chola/</a:t>
            </a:r>
            <a:endParaRPr lang="en-US" dirty="0"/>
          </a:p>
        </p:txBody>
      </p:sp>
    </p:spTree>
    <p:extLst>
      <p:ext uri="{BB962C8B-B14F-4D97-AF65-F5344CB8AC3E}">
        <p14:creationId xmlns:p14="http://schemas.microsoft.com/office/powerpoint/2010/main" val="3506897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App Development Services</a:t>
            </a:r>
          </a:p>
        </p:txBody>
      </p:sp>
      <p:graphicFrame>
        <p:nvGraphicFramePr>
          <p:cNvPr id="5" name="Diagram 4"/>
          <p:cNvGraphicFramePr/>
          <p:nvPr>
            <p:extLst>
              <p:ext uri="{D42A27DB-BD31-4B8C-83A1-F6EECF244321}">
                <p14:modId xmlns:p14="http://schemas.microsoft.com/office/powerpoint/2010/main" val="101771532"/>
              </p:ext>
            </p:extLst>
          </p:nvPr>
        </p:nvGraphicFramePr>
        <p:xfrm>
          <a:off x="5486400" y="1554480"/>
          <a:ext cx="58928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32" name="TextBox 6"/>
          <p:cNvSpPr txBox="1">
            <a:spLocks noChangeArrowheads="1"/>
          </p:cNvSpPr>
          <p:nvPr/>
        </p:nvSpPr>
        <p:spPr bwMode="auto">
          <a:xfrm>
            <a:off x="508000" y="1554480"/>
            <a:ext cx="4023360" cy="1384995"/>
          </a:xfrm>
          <a:prstGeom prst="rect">
            <a:avLst/>
          </a:prstGeom>
          <a:solidFill>
            <a:schemeClr val="tx2">
              <a:lumMod val="40000"/>
              <a:lumOff val="60000"/>
              <a:alpha val="93000"/>
            </a:schemeClr>
          </a:solidFill>
          <a:ln w="9525">
            <a:solidFill>
              <a:schemeClr val="tx2">
                <a:lumMod val="50000"/>
                <a:alpha val="33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01600" h="38100"/>
          </a:sp3d>
        </p:spPr>
        <p:txBody>
          <a:bodyPr wrap="square">
            <a:spAutoFit/>
          </a:bodyPr>
          <a:lstStyle>
            <a:defPPr>
              <a:defRPr lang="en-US"/>
            </a:defPPr>
            <a:lvl1pPr marL="230188" indent="-230188">
              <a:buFont typeface="Arial" pitchFamily="34" charset="0"/>
              <a:buChar char="•"/>
              <a:defRPr sz="1400">
                <a:solidFill>
                  <a:schemeClr val="accent1">
                    <a:lumMod val="50000"/>
                  </a:schemeClr>
                </a:solidFill>
                <a:latin typeface="+mj-lt"/>
                <a:cs typeface="Segoe UI" pitchFamily="34" charset="0"/>
              </a:defRPr>
            </a:lvl1pPr>
          </a:lstStyle>
          <a:p>
            <a:r>
              <a:rPr lang="en-US" dirty="0">
                <a:latin typeface="+mn-lt"/>
              </a:rPr>
              <a:t>Best user experience with code re-usability across platforms</a:t>
            </a:r>
          </a:p>
          <a:p>
            <a:r>
              <a:rPr lang="en-US" dirty="0">
                <a:latin typeface="+mn-lt"/>
              </a:rPr>
              <a:t>Application robustness and middleware</a:t>
            </a:r>
          </a:p>
          <a:p>
            <a:r>
              <a:rPr lang="en-US" dirty="0">
                <a:latin typeface="+mn-lt"/>
              </a:rPr>
              <a:t>Distributed transaction management</a:t>
            </a:r>
          </a:p>
          <a:p>
            <a:r>
              <a:rPr lang="en-US" dirty="0">
                <a:latin typeface="+mn-lt"/>
              </a:rPr>
              <a:t>Mobile apps security audit</a:t>
            </a:r>
          </a:p>
          <a:p>
            <a:r>
              <a:rPr lang="en-US" dirty="0">
                <a:latin typeface="+mn-lt"/>
              </a:rPr>
              <a:t>Agile model</a:t>
            </a:r>
          </a:p>
        </p:txBody>
      </p:sp>
      <p:sp>
        <p:nvSpPr>
          <p:cNvPr id="8" name="TextBox 7"/>
          <p:cNvSpPr txBox="1"/>
          <p:nvPr/>
        </p:nvSpPr>
        <p:spPr>
          <a:xfrm>
            <a:off x="991555" y="1234249"/>
            <a:ext cx="2361245" cy="307777"/>
          </a:xfrm>
          <a:prstGeom prst="rect">
            <a:avLst/>
          </a:prstGeom>
          <a:noFill/>
        </p:spPr>
        <p:txBody>
          <a:bodyPr wrap="square">
            <a:spAutoFit/>
          </a:bodyPr>
          <a:lstStyle/>
          <a:p>
            <a:pPr algn="ctr">
              <a:defRPr/>
            </a:pPr>
            <a:r>
              <a:rPr lang="en-US" sz="1400" b="1" dirty="0">
                <a:ln w="1905"/>
                <a:solidFill>
                  <a:schemeClr val="accent1">
                    <a:lumMod val="50000"/>
                  </a:schemeClr>
                </a:solidFill>
                <a:effectLst>
                  <a:innerShdw blurRad="69850" dist="43180" dir="5400000">
                    <a:srgbClr val="000000">
                      <a:alpha val="65000"/>
                    </a:srgbClr>
                  </a:innerShdw>
                </a:effectLst>
                <a:latin typeface="+mj-lt"/>
              </a:rPr>
              <a:t>Enterprise Objectives</a:t>
            </a:r>
          </a:p>
        </p:txBody>
      </p:sp>
      <p:sp>
        <p:nvSpPr>
          <p:cNvPr id="9" name="TextBox 8"/>
          <p:cNvSpPr txBox="1"/>
          <p:nvPr/>
        </p:nvSpPr>
        <p:spPr>
          <a:xfrm>
            <a:off x="5962787" y="1234249"/>
            <a:ext cx="4484133" cy="307777"/>
          </a:xfrm>
          <a:prstGeom prst="rect">
            <a:avLst/>
          </a:prstGeom>
          <a:noFill/>
        </p:spPr>
        <p:txBody>
          <a:bodyPr wrap="square">
            <a:spAutoFit/>
          </a:bodyPr>
          <a:lstStyle/>
          <a:p>
            <a:pPr algn="ctr">
              <a:defRPr/>
            </a:pPr>
            <a:r>
              <a:rPr lang="en-US" sz="1400" b="1" dirty="0" smtClean="0">
                <a:ln w="1905"/>
                <a:solidFill>
                  <a:schemeClr val="accent1">
                    <a:lumMod val="50000"/>
                  </a:schemeClr>
                </a:solidFill>
                <a:effectLst>
                  <a:innerShdw blurRad="69850" dist="43180" dir="5400000">
                    <a:srgbClr val="000000">
                      <a:alpha val="65000"/>
                    </a:srgbClr>
                  </a:innerShdw>
                </a:effectLst>
                <a:latin typeface="+mj-lt"/>
              </a:rPr>
              <a:t>Delivery across multiple platforms/devices</a:t>
            </a:r>
            <a:endParaRPr lang="en-US" sz="1400" b="1" dirty="0">
              <a:ln w="1905"/>
              <a:solidFill>
                <a:schemeClr val="accent1">
                  <a:lumMod val="50000"/>
                </a:schemeClr>
              </a:solidFill>
              <a:effectLst>
                <a:innerShdw blurRad="69850" dist="43180" dir="5400000">
                  <a:srgbClr val="000000">
                    <a:alpha val="65000"/>
                  </a:srgbClr>
                </a:innerShdw>
              </a:effectLst>
              <a:latin typeface="+mj-lt"/>
            </a:endParaRPr>
          </a:p>
        </p:txBody>
      </p:sp>
      <p:sp>
        <p:nvSpPr>
          <p:cNvPr id="11" name="Right Arrow 10"/>
          <p:cNvSpPr/>
          <p:nvPr/>
        </p:nvSpPr>
        <p:spPr>
          <a:xfrm>
            <a:off x="4758727" y="2261295"/>
            <a:ext cx="487680" cy="274320"/>
          </a:xfrm>
          <a:prstGeom prst="rightArrow">
            <a:avLst/>
          </a:prstGeom>
          <a:solidFill>
            <a:srgbClr val="00B0F0"/>
          </a:solidFill>
          <a:ln>
            <a:noFill/>
          </a:ln>
          <a:effectLst/>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a:lstStyle/>
          <a:p>
            <a:pPr marL="231775" indent="-231775" algn="ctr">
              <a:buFont typeface="Arial" pitchFamily="34" charset="0"/>
              <a:buChar char="•"/>
              <a:defRPr/>
            </a:pPr>
            <a:endParaRPr lang="en-US" sz="1600" dirty="0">
              <a:solidFill>
                <a:schemeClr val="tx1"/>
              </a:solidFill>
            </a:endParaRPr>
          </a:p>
        </p:txBody>
      </p:sp>
      <p:sp>
        <p:nvSpPr>
          <p:cNvPr id="12" name="Right Arrow 11"/>
          <p:cNvSpPr/>
          <p:nvPr/>
        </p:nvSpPr>
        <p:spPr>
          <a:xfrm rot="5400000">
            <a:off x="8275319" y="3734326"/>
            <a:ext cx="274320" cy="365760"/>
          </a:xfrm>
          <a:prstGeom prst="rightArrow">
            <a:avLst/>
          </a:prstGeom>
          <a:solidFill>
            <a:srgbClr val="00B0F0"/>
          </a:solidFill>
          <a:ln>
            <a:noFill/>
          </a:ln>
          <a:effectLst/>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a:lstStyle/>
          <a:p>
            <a:pPr marL="231775" indent="-231775" algn="ctr">
              <a:buFont typeface="Arial" pitchFamily="34" charset="0"/>
              <a:buChar char="•"/>
              <a:defRPr/>
            </a:pPr>
            <a:endParaRPr lang="en-US" sz="1600" dirty="0">
              <a:solidFill>
                <a:schemeClr val="tx1"/>
              </a:solidFill>
            </a:endParaRPr>
          </a:p>
        </p:txBody>
      </p:sp>
      <p:sp>
        <p:nvSpPr>
          <p:cNvPr id="13" name="TextBox 12"/>
          <p:cNvSpPr txBox="1"/>
          <p:nvPr/>
        </p:nvSpPr>
        <p:spPr>
          <a:xfrm>
            <a:off x="5486400" y="4375632"/>
            <a:ext cx="5892800" cy="1600438"/>
          </a:xfrm>
          <a:prstGeom prst="rect">
            <a:avLst/>
          </a:prstGeom>
          <a:solidFill>
            <a:schemeClr val="tx2">
              <a:lumMod val="40000"/>
              <a:lumOff val="60000"/>
              <a:alpha val="93000"/>
            </a:schemeClr>
          </a:solidFill>
          <a:ln w="9525">
            <a:solidFill>
              <a:schemeClr val="tx2">
                <a:lumMod val="50000"/>
                <a:alpha val="33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01600" h="38100"/>
          </a:sp3d>
        </p:spPr>
        <p:txBody>
          <a:bodyPr wrap="square">
            <a:spAutoFit/>
          </a:bodyPr>
          <a:lstStyle>
            <a:defPPr>
              <a:defRPr lang="en-US"/>
            </a:defPPr>
            <a:lvl1pPr marL="230188" indent="-230188">
              <a:buFont typeface="Arial" pitchFamily="34" charset="0"/>
              <a:buChar char="•"/>
              <a:defRPr sz="1400">
                <a:solidFill>
                  <a:schemeClr val="accent1">
                    <a:lumMod val="50000"/>
                  </a:schemeClr>
                </a:solidFill>
                <a:latin typeface="+mj-lt"/>
                <a:cs typeface="Segoe UI" pitchFamily="34" charset="0"/>
              </a:defRPr>
            </a:lvl1pPr>
          </a:lstStyle>
          <a:p>
            <a:r>
              <a:rPr lang="en-US" dirty="0">
                <a:latin typeface="+mn-lt"/>
              </a:rPr>
              <a:t>High user experience and reusability </a:t>
            </a:r>
          </a:p>
          <a:p>
            <a:r>
              <a:rPr lang="en-US" dirty="0">
                <a:latin typeface="+mn-lt"/>
              </a:rPr>
              <a:t>Cross-platform development using a combination of HTML-5 and Native code</a:t>
            </a:r>
          </a:p>
          <a:p>
            <a:r>
              <a:rPr lang="en-US" dirty="0">
                <a:latin typeface="+mn-lt"/>
              </a:rPr>
              <a:t>App Store creation using Mastek App Store Offering  based on Word Press</a:t>
            </a:r>
          </a:p>
          <a:p>
            <a:r>
              <a:rPr lang="en-GB" dirty="0">
                <a:latin typeface="+mn-lt"/>
              </a:rPr>
              <a:t>Mobility specific Testing and Application Security</a:t>
            </a:r>
          </a:p>
          <a:p>
            <a:r>
              <a:rPr lang="en-GB" dirty="0">
                <a:latin typeface="+mn-lt"/>
              </a:rPr>
              <a:t>Enterprise Architecture Integration</a:t>
            </a:r>
          </a:p>
          <a:p>
            <a:r>
              <a:rPr lang="en-GB" dirty="0">
                <a:latin typeface="+mn-lt"/>
              </a:rPr>
              <a:t>Domain knowledge (Financial services , Wealth Management)</a:t>
            </a:r>
          </a:p>
        </p:txBody>
      </p:sp>
      <p:sp>
        <p:nvSpPr>
          <p:cNvPr id="14" name="TextBox 13"/>
          <p:cNvSpPr txBox="1"/>
          <p:nvPr/>
        </p:nvSpPr>
        <p:spPr>
          <a:xfrm>
            <a:off x="7113636" y="4067855"/>
            <a:ext cx="2638329" cy="307777"/>
          </a:xfrm>
          <a:prstGeom prst="rect">
            <a:avLst/>
          </a:prstGeom>
          <a:noFill/>
        </p:spPr>
        <p:txBody>
          <a:bodyPr wrap="square">
            <a:spAutoFit/>
          </a:bodyPr>
          <a:lstStyle/>
          <a:p>
            <a:pPr algn="ctr">
              <a:defRPr/>
            </a:pPr>
            <a:r>
              <a:rPr lang="en-US" sz="1400" b="1" dirty="0">
                <a:ln w="1905"/>
                <a:solidFill>
                  <a:schemeClr val="accent1">
                    <a:lumMod val="50000"/>
                  </a:schemeClr>
                </a:solidFill>
                <a:effectLst>
                  <a:innerShdw blurRad="69850" dist="43180" dir="5400000">
                    <a:srgbClr val="000000">
                      <a:alpha val="65000"/>
                    </a:srgbClr>
                  </a:innerShdw>
                </a:effectLst>
                <a:latin typeface="+mj-lt"/>
              </a:rPr>
              <a:t>Key </a:t>
            </a:r>
            <a:r>
              <a:rPr lang="en-US" sz="1400" b="1" dirty="0" smtClean="0">
                <a:ln w="1905"/>
                <a:solidFill>
                  <a:schemeClr val="accent1">
                    <a:lumMod val="50000"/>
                  </a:schemeClr>
                </a:solidFill>
                <a:effectLst>
                  <a:innerShdw blurRad="69850" dist="43180" dir="5400000">
                    <a:srgbClr val="000000">
                      <a:alpha val="65000"/>
                    </a:srgbClr>
                  </a:innerShdw>
                </a:effectLst>
                <a:latin typeface="+mj-lt"/>
              </a:rPr>
              <a:t>Mastek Value-adds</a:t>
            </a:r>
            <a:endParaRPr lang="en-US" sz="1400" b="1" dirty="0">
              <a:ln w="1905"/>
              <a:solidFill>
                <a:schemeClr val="accent1">
                  <a:lumMod val="50000"/>
                </a:schemeClr>
              </a:solidFill>
              <a:effectLst>
                <a:innerShdw blurRad="69850" dist="43180" dir="5400000">
                  <a:srgbClr val="000000">
                    <a:alpha val="65000"/>
                  </a:srgbClr>
                </a:innerShdw>
              </a:effectLst>
              <a:latin typeface="+mj-lt"/>
            </a:endParaRPr>
          </a:p>
        </p:txBody>
      </p:sp>
      <p:sp>
        <p:nvSpPr>
          <p:cNvPr id="15" name="Right Arrow 14"/>
          <p:cNvSpPr/>
          <p:nvPr/>
        </p:nvSpPr>
        <p:spPr>
          <a:xfrm rot="10800000">
            <a:off x="4758728" y="4648680"/>
            <a:ext cx="487680" cy="274320"/>
          </a:xfrm>
          <a:prstGeom prst="rightArrow">
            <a:avLst/>
          </a:prstGeom>
          <a:solidFill>
            <a:srgbClr val="00B0F0"/>
          </a:solidFill>
          <a:ln>
            <a:noFill/>
          </a:ln>
          <a:effectLst/>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a:lstStyle/>
          <a:p>
            <a:pPr marL="231775" indent="-231775" algn="ctr">
              <a:buFont typeface="Arial" pitchFamily="34" charset="0"/>
              <a:buChar char="•"/>
              <a:defRPr/>
            </a:pPr>
            <a:endParaRPr lang="en-US" sz="1600" dirty="0">
              <a:solidFill>
                <a:schemeClr val="tx1"/>
              </a:solidFill>
            </a:endParaRPr>
          </a:p>
        </p:txBody>
      </p:sp>
      <p:sp>
        <p:nvSpPr>
          <p:cNvPr id="22541" name="TextBox 15"/>
          <p:cNvSpPr txBox="1">
            <a:spLocks noChangeArrowheads="1"/>
          </p:cNvSpPr>
          <p:nvPr/>
        </p:nvSpPr>
        <p:spPr bwMode="auto">
          <a:xfrm>
            <a:off x="508000" y="4375631"/>
            <a:ext cx="4023360" cy="523220"/>
          </a:xfrm>
          <a:prstGeom prst="rect">
            <a:avLst/>
          </a:prstGeom>
          <a:solidFill>
            <a:schemeClr val="tx2">
              <a:lumMod val="40000"/>
              <a:lumOff val="60000"/>
              <a:alpha val="93000"/>
            </a:schemeClr>
          </a:solidFill>
          <a:ln w="9525">
            <a:solidFill>
              <a:schemeClr val="tx2">
                <a:lumMod val="50000"/>
                <a:alpha val="33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01600" h="38100"/>
          </a:sp3d>
        </p:spPr>
        <p:txBody>
          <a:bodyPr wrap="square">
            <a:spAutoFit/>
          </a:bodyPr>
          <a:lstStyle>
            <a:defPPr>
              <a:defRPr lang="en-US"/>
            </a:defPPr>
            <a:lvl1pPr marL="230188" indent="-230188">
              <a:buFont typeface="Arial" pitchFamily="34" charset="0"/>
              <a:buChar char="•"/>
              <a:defRPr sz="1400">
                <a:solidFill>
                  <a:schemeClr val="accent1">
                    <a:lumMod val="50000"/>
                  </a:schemeClr>
                </a:solidFill>
                <a:latin typeface="+mj-lt"/>
                <a:cs typeface="Segoe UI" pitchFamily="34" charset="0"/>
              </a:defRPr>
            </a:lvl1pPr>
          </a:lstStyle>
          <a:p>
            <a:r>
              <a:rPr lang="en-US" dirty="0">
                <a:latin typeface="+mn-lt"/>
              </a:rPr>
              <a:t>Stable applications</a:t>
            </a:r>
          </a:p>
          <a:p>
            <a:r>
              <a:rPr lang="en-US" dirty="0">
                <a:latin typeface="+mn-lt"/>
              </a:rPr>
              <a:t>Robust , extensible and maintainable code base</a:t>
            </a:r>
          </a:p>
        </p:txBody>
      </p:sp>
      <p:sp>
        <p:nvSpPr>
          <p:cNvPr id="17" name="TextBox 16"/>
          <p:cNvSpPr txBox="1"/>
          <p:nvPr/>
        </p:nvSpPr>
        <p:spPr>
          <a:xfrm>
            <a:off x="1014420" y="4067855"/>
            <a:ext cx="2921057" cy="307777"/>
          </a:xfrm>
          <a:prstGeom prst="rect">
            <a:avLst/>
          </a:prstGeom>
          <a:noFill/>
        </p:spPr>
        <p:txBody>
          <a:bodyPr wrap="square">
            <a:spAutoFit/>
          </a:bodyPr>
          <a:lstStyle/>
          <a:p>
            <a:pPr algn="ctr">
              <a:defRPr/>
            </a:pPr>
            <a:r>
              <a:rPr lang="en-US" sz="1400" b="1" dirty="0">
                <a:ln w="1905"/>
                <a:solidFill>
                  <a:schemeClr val="accent1">
                    <a:lumMod val="50000"/>
                  </a:schemeClr>
                </a:solidFill>
                <a:effectLst>
                  <a:innerShdw blurRad="69850" dist="43180" dir="5400000">
                    <a:srgbClr val="000000">
                      <a:alpha val="65000"/>
                    </a:srgbClr>
                  </a:innerShdw>
                </a:effectLst>
                <a:latin typeface="+mj-lt"/>
              </a:rPr>
              <a:t>Final Output / Deliverables</a:t>
            </a:r>
          </a:p>
        </p:txBody>
      </p:sp>
      <p:sp>
        <p:nvSpPr>
          <p:cNvPr id="16" name="TextBox 15"/>
          <p:cNvSpPr txBox="1"/>
          <p:nvPr/>
        </p:nvSpPr>
        <p:spPr>
          <a:xfrm>
            <a:off x="304800" y="725269"/>
            <a:ext cx="11379200" cy="523220"/>
          </a:xfrm>
          <a:prstGeom prst="rect">
            <a:avLst/>
          </a:prstGeom>
          <a:noFill/>
        </p:spPr>
        <p:txBody>
          <a:bodyPr wrap="square" rtlCol="0">
            <a:spAutoFit/>
          </a:bodyPr>
          <a:lstStyle/>
          <a:p>
            <a:pPr marL="342900" indent="-342900" eaLnBrk="0" fontAlgn="base" hangingPunct="0">
              <a:spcBef>
                <a:spcPct val="20000"/>
              </a:spcBef>
              <a:spcAft>
                <a:spcPct val="0"/>
              </a:spcAft>
              <a:buFont typeface="Wingdings" panose="05000000000000000000" pitchFamily="2" charset="2"/>
              <a:buChar char="ü"/>
            </a:pPr>
            <a:r>
              <a:rPr lang="en-US" sz="1400" dirty="0">
                <a:solidFill>
                  <a:srgbClr val="00476B"/>
                </a:solidFill>
              </a:rPr>
              <a:t>Mastek’ s  mobile </a:t>
            </a:r>
            <a:r>
              <a:rPr lang="en-US" sz="1400" b="1" dirty="0">
                <a:solidFill>
                  <a:srgbClr val="00476B"/>
                </a:solidFill>
              </a:rPr>
              <a:t>App Dev Services </a:t>
            </a:r>
            <a:r>
              <a:rPr lang="en-US" sz="1400" dirty="0">
                <a:solidFill>
                  <a:srgbClr val="00476B"/>
                </a:solidFill>
              </a:rPr>
              <a:t>and </a:t>
            </a:r>
            <a:r>
              <a:rPr lang="en-US" sz="1400" b="1" dirty="0">
                <a:solidFill>
                  <a:srgbClr val="00476B"/>
                </a:solidFill>
              </a:rPr>
              <a:t>App Store Offering  </a:t>
            </a:r>
            <a:r>
              <a:rPr lang="en-US" sz="1400" dirty="0" smtClean="0">
                <a:solidFill>
                  <a:srgbClr val="00476B"/>
                </a:solidFill>
              </a:rPr>
              <a:t>helps our </a:t>
            </a:r>
            <a:r>
              <a:rPr lang="en-US" sz="1400" dirty="0">
                <a:solidFill>
                  <a:srgbClr val="00476B"/>
                </a:solidFill>
              </a:rPr>
              <a:t>clients implement robust design, development, testing and roll-out to create state of the art applications and app stores</a:t>
            </a:r>
          </a:p>
        </p:txBody>
      </p:sp>
    </p:spTree>
    <p:extLst>
      <p:ext uri="{BB962C8B-B14F-4D97-AF65-F5344CB8AC3E}">
        <p14:creationId xmlns:p14="http://schemas.microsoft.com/office/powerpoint/2010/main" val="1918058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5918" y="2967335"/>
            <a:ext cx="3660168" cy="923330"/>
          </a:xfrm>
          <a:prstGeom prst="rect">
            <a:avLst/>
          </a:prstGeom>
          <a:noFill/>
        </p:spPr>
        <p:txBody>
          <a:bodyPr wrap="none" lIns="91440" tIns="45720" rIns="91440" bIns="45720">
            <a:spAutoFit/>
          </a:bodyPr>
          <a:lstStyle/>
          <a:p>
            <a:pPr algn="ctr"/>
            <a:r>
              <a:rPr lang="en-US" sz="54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45798481"/>
      </p:ext>
    </p:extLst>
  </p:cSld>
  <p:clrMapOvr>
    <a:masterClrMapping/>
  </p:clrMapOvr>
</p:sld>
</file>

<file path=ppt/theme/theme1.xml><?xml version="1.0" encoding="utf-8"?>
<a:theme xmlns:a="http://schemas.openxmlformats.org/drawingml/2006/main" name="Mastek PPT template - MITU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Mastek Powerpoint Template v1.0" id="{800398F9-A362-4143-9E16-590DA63FE5E7}" vid="{C5D66CD8-812C-4CA3-9224-27A899F8D799}"/>
    </a:ext>
  </a:extLst>
</a:theme>
</file>

<file path=ppt/theme/theme2.xml><?xml version="1.0" encoding="utf-8"?>
<a:theme xmlns:a="http://schemas.openxmlformats.org/drawingml/2006/main" name="PRINT Corp Temp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Mastek Powerpoint Template v1.0</Template>
  <TotalTime>70705</TotalTime>
  <Words>624</Words>
  <Application>Microsoft Office PowerPoint</Application>
  <PresentationFormat>Custom</PresentationFormat>
  <Paragraphs>185</Paragraphs>
  <Slides>8</Slides>
  <Notes>6</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Mastek PPT template - MITUL</vt:lpstr>
      <vt:lpstr>PRINT Corp Template</vt:lpstr>
      <vt:lpstr>Engaging Stakeholders with Insight</vt:lpstr>
      <vt:lpstr>PowerPoint Presentation</vt:lpstr>
      <vt:lpstr>Engagement Accelerator Design</vt:lpstr>
      <vt:lpstr>Open API</vt:lpstr>
      <vt:lpstr>NHS Spine Case Stude</vt:lpstr>
      <vt:lpstr>PowerPoint Presentation</vt:lpstr>
      <vt:lpstr>App Development Services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Market Proposition</dc:title>
  <dc:creator>T Aravindan</dc:creator>
  <cp:lastModifiedBy>Vinaya Salgaonkar</cp:lastModifiedBy>
  <cp:revision>1263</cp:revision>
  <dcterms:created xsi:type="dcterms:W3CDTF">2014-11-11T13:46:23Z</dcterms:created>
  <dcterms:modified xsi:type="dcterms:W3CDTF">2015-12-07T12:51:09Z</dcterms:modified>
</cp:coreProperties>
</file>