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7"/>
  </p:notesMasterIdLst>
  <p:handoutMasterIdLst>
    <p:handoutMasterId r:id="rId8"/>
  </p:handoutMasterIdLst>
  <p:sldIdLst>
    <p:sldId id="321" r:id="rId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s, Glenn F." initials="GF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F00"/>
    <a:srgbClr val="FFFF99"/>
    <a:srgbClr val="D9E3FF"/>
    <a:srgbClr val="CCECFF"/>
    <a:srgbClr val="004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9" autoAdjust="0"/>
    <p:restoredTop sz="99571" autoAdjust="0"/>
  </p:normalViewPr>
  <p:slideViewPr>
    <p:cSldViewPr snapToGrid="0">
      <p:cViewPr>
        <p:scale>
          <a:sx n="90" d="100"/>
          <a:sy n="90" d="100"/>
        </p:scale>
        <p:origin x="-1128" y="-59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10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FEA2C0C7-6E20-4D11-829A-FB0064360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575D93EA-E77E-4ECF-AC89-CC6B81F2E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19" y="6507841"/>
            <a:ext cx="3735787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</a:rPr>
              <a:t>Approved for Public Release; Distribution Unlimited. 13-1012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7681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2C333527-BB03-47C3-B68C-229951B94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7460258" cy="263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</a:t>
            </a:r>
            <a:r>
              <a:rPr lang="en-US" dirty="0" smtClean="0"/>
              <a:t>Approved for Public Release; Distribution Unlimited. 13-1012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07841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Helvetica LT St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Center or Organization Name Here</a:t>
            </a:r>
            <a:endParaRPr lang="en-US" sz="1200" i="0">
              <a:solidFill>
                <a:schemeClr val="tx2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© 2012</a:t>
            </a:r>
            <a:r>
              <a:rPr lang="en-US" altLang="en-US" sz="8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The MITRE Corporation. All </a:t>
            </a:r>
            <a:r>
              <a:rPr lang="en-US" alt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rights reserved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internal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MITRE </a:t>
            </a:r>
            <a:r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63337DF1-FFD0-467C-AEC8-891FB64B6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2C333527-BB03-47C3-B68C-229951B94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6" y="6594600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1894" y="647860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MITRE" pitchFamily="82" charset="0"/>
              </a:rPr>
              <a:t>MITRE</a:t>
            </a:r>
            <a:endParaRPr lang="en-US">
              <a:solidFill>
                <a:schemeClr val="tx2"/>
              </a:solidFill>
              <a:latin typeface="MITRE" pitchFamily="8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307" y="6594600"/>
            <a:ext cx="7441171" cy="189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                       </a:t>
            </a:r>
            <a:r>
              <a:rPr lang="en-US" dirty="0" smtClean="0"/>
              <a:t>Approved for Public Release; Distribution Unlimited. 13-1012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8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71" y="1238214"/>
            <a:ext cx="4433094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iMAS</a:t>
            </a:r>
            <a:br>
              <a:rPr lang="en-US" dirty="0" smtClean="0"/>
            </a:br>
            <a:r>
              <a:rPr lang="en-US" dirty="0" smtClean="0"/>
              <a:t>iOS Mobile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73" y="1297041"/>
            <a:ext cx="3943350" cy="5317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 smtClean="0"/>
              <a:t>Problem</a:t>
            </a:r>
          </a:p>
          <a:p>
            <a:r>
              <a:rPr lang="en-US" sz="1600" dirty="0" smtClean="0"/>
              <a:t>iOS is considered secure, but out of the box security is not enough</a:t>
            </a:r>
          </a:p>
          <a:p>
            <a:r>
              <a:rPr lang="en-US" sz="1600" dirty="0" smtClean="0"/>
              <a:t>Simple device passcodes enable easy compromise of applications and data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u="sng" dirty="0" smtClean="0"/>
              <a:t>Solution</a:t>
            </a:r>
            <a:endParaRPr lang="en-US" sz="1800" u="sng" dirty="0"/>
          </a:p>
          <a:p>
            <a:r>
              <a:rPr lang="en-US" sz="1600" dirty="0" smtClean="0"/>
              <a:t>Additional security controls beyond Apple</a:t>
            </a:r>
            <a:endParaRPr lang="en-US" sz="1600" dirty="0"/>
          </a:p>
          <a:p>
            <a:r>
              <a:rPr lang="en-US" sz="1600" dirty="0" smtClean="0"/>
              <a:t>Reduce iOS app attack surface</a:t>
            </a:r>
          </a:p>
          <a:p>
            <a:r>
              <a:rPr lang="en-US" sz="1600" dirty="0"/>
              <a:t>Extends security with or without MDM and COTS </a:t>
            </a:r>
            <a:r>
              <a:rPr lang="en-US" sz="1600" dirty="0" smtClean="0"/>
              <a:t>solutions</a:t>
            </a:r>
          </a:p>
          <a:p>
            <a:r>
              <a:rPr lang="en-US" sz="1600" dirty="0"/>
              <a:t>Measurable security </a:t>
            </a:r>
            <a:r>
              <a:rPr lang="en-US" sz="1050" dirty="0"/>
              <a:t>(DISA Mobile App SRG</a:t>
            </a:r>
            <a:r>
              <a:rPr lang="en-US" sz="1050" dirty="0" smtClean="0"/>
              <a:t>)</a:t>
            </a:r>
            <a:endParaRPr lang="en-US" sz="1600" dirty="0"/>
          </a:p>
          <a:p>
            <a:r>
              <a:rPr lang="en-US" sz="1600" dirty="0" smtClean="0"/>
              <a:t>Open source researched controls, grow community</a:t>
            </a:r>
          </a:p>
          <a:p>
            <a:r>
              <a:rPr lang="en-US" sz="1600" dirty="0"/>
              <a:t>Raise </a:t>
            </a:r>
            <a:r>
              <a:rPr lang="en-US" sz="1600" dirty="0" smtClean="0"/>
              <a:t>iOS app </a:t>
            </a:r>
            <a:r>
              <a:rPr lang="en-US" sz="1600" dirty="0"/>
              <a:t>security </a:t>
            </a:r>
            <a:r>
              <a:rPr lang="en-US" sz="1600" dirty="0" smtClean="0"/>
              <a:t>levels</a:t>
            </a:r>
            <a:r>
              <a:rPr lang="en-US" sz="1600" dirty="0"/>
              <a:t>, bringing it closer to the Art of the Possible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/>
          <a:lstStyle/>
          <a:p>
            <a:fld id="{CA538793-F95B-4CFC-9A87-DBAD57B24C1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 	</a:t>
            </a:r>
            <a:r>
              <a:rPr lang="en-US" dirty="0"/>
              <a:t> Approved for Public Release; Distribution Unlimited. 13-1012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2" descr="Person Ph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8" y="99666"/>
            <a:ext cx="747665" cy="9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40213" y="1038225"/>
            <a:ext cx="1021433" cy="256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 smtClean="0"/>
              <a:t>Gregg Ganley</a:t>
            </a:r>
            <a:endParaRPr lang="en-US" sz="1000" dirty="0"/>
          </a:p>
        </p:txBody>
      </p:sp>
      <p:pic>
        <p:nvPicPr>
          <p:cNvPr id="8" name="Picture 2" descr="Person Photo">
            <a:hlinkClick r:id="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921" y="99666"/>
            <a:ext cx="745754" cy="93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48475" y="1038482"/>
            <a:ext cx="1021433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50" dirty="0" smtClean="0"/>
              <a:t>Shawn Valle</a:t>
            </a:r>
            <a:endParaRPr lang="en-US" sz="105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513523" y="1612678"/>
            <a:ext cx="3566539" cy="2069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pPr marL="0" indent="0">
              <a:buFont typeface="Wingdings" pitchFamily="2" charset="2"/>
              <a:buNone/>
            </a:pP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257675" y="3818510"/>
            <a:ext cx="4781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44" y="3880128"/>
            <a:ext cx="4363364" cy="257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5527667" y="137378"/>
            <a:ext cx="1521719" cy="1028927"/>
            <a:chOff x="4774616" y="3924500"/>
            <a:chExt cx="3302584" cy="1866700"/>
          </a:xfrm>
        </p:grpSpPr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56" y="3924500"/>
              <a:ext cx="3112541" cy="18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832455"/>
              <a:ext cx="1447800" cy="95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 descr="92B5A6C3-5B20-4EDA-B65E-854259E68F6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616" y="3939536"/>
              <a:ext cx="918314" cy="91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07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-briefing-template-2012-wcentername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18805aa9-8142-4aae-b41c-bcf915c19812">Template</Category>
    <MITRE_x0020_Sensitivity xmlns="http://schemas.microsoft.com/sharepoint/v3">Internal MITRE Information</MITRE_x0020_Sensitivity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4FA030EFC6D400408CBEDA0DEA93A19C" ma:contentTypeVersion="2" ma:contentTypeDescription="Materials and documents that contain MITRE authored content and other content directly attributable to MITRE and its work" ma:contentTypeScope="" ma:versionID="b20faebf92c98c6eb30e1fe6bb158bfa">
  <xsd:schema xmlns:xsd="http://www.w3.org/2001/XMLSchema" xmlns:xs="http://www.w3.org/2001/XMLSchema" xmlns:p="http://schemas.microsoft.com/office/2006/metadata/properties" xmlns:ns1="http://schemas.microsoft.com/sharepoint/v3" xmlns:ns3="18805aa9-8142-4aae-b41c-bcf915c19812" targetNamespace="http://schemas.microsoft.com/office/2006/metadata/properties" ma:root="true" ma:fieldsID="e7987c4eaa58615e60b6ab3640a9c3a4" ns1:_="" ns3:_="">
    <xsd:import namespace="http://schemas.microsoft.com/sharepoint/v3"/>
    <xsd:import namespace="18805aa9-8142-4aae-b41c-bcf915c19812"/>
    <xsd:element name="properties">
      <xsd:complexType>
        <xsd:sequence>
          <xsd:element name="documentManagement">
            <xsd:complexType>
              <xsd:all>
                <xsd:element ref="ns1:MITRE_x0020_Sensitivity"/>
                <xsd:element ref="ns1:Release_x0020_Statement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9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0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05aa9-8142-4aae-b41c-bcf915c19812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format="Dropdown" ma:internalName="Category">
      <xsd:simpleType>
        <xsd:restriction base="dms:Choice">
          <xsd:enumeration value="Template"/>
          <xsd:enumeration value="PI Workshop"/>
          <xsd:enumeration value="Idea Market"/>
          <xsd:enumeration value="Featured Research"/>
          <xsd:enumeration value="Executive Summary"/>
          <xsd:enumeration value="Project Pages"/>
          <xsd:enumeration value="What we do"/>
          <xsd:enumeration value="Project Library"/>
          <xsd:enumeration value="Slide Library"/>
          <xsd:enumeration value="Booklet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E5B1B-B998-4E41-9B1B-28665947B3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sharepoint/v3"/>
    <ds:schemaRef ds:uri="18805aa9-8142-4aae-b41c-bcf915c1981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FEAC9E-F510-49C7-97E8-9F5BFC2A4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AF5A4B-33D3-40BC-9E31-587ACDD3D415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C540CAC2-1938-4B0B-AC07-467C02EA82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8805aa9-8142-4aae-b41c-bcf915c198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briefing-template</Template>
  <TotalTime>196</TotalTime>
  <Words>92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mitre-briefing-template-2012-wcentername</vt:lpstr>
      <vt:lpstr>iMAS iOS Mobile Application Security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Creating a MIP Project Briefing</dc:title>
  <dc:creator>jschleit</dc:creator>
  <dc:description>Version 1.0 _x000d_
12/03/07</dc:description>
  <cp:lastModifiedBy>Ganley, Gregg</cp:lastModifiedBy>
  <cp:revision>25</cp:revision>
  <cp:lastPrinted>2011-05-04T12:57:35Z</cp:lastPrinted>
  <dcterms:created xsi:type="dcterms:W3CDTF">2012-10-02T16:46:22Z</dcterms:created>
  <dcterms:modified xsi:type="dcterms:W3CDTF">2013-02-28T14:14:20Z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0x010100823A99C636F7423283FB0D200866C613004FA030EFC6D400408CBEDA0DEA93A19C</vt:lpwstr>
  </property>
  <property fmtid="{D5CDD505-2E9C-101B-9397-08002B2CF9AE}" pid="3" name="Dept/Type">
    <vt:lpwstr>CCG</vt:lpwstr>
  </property>
  <property fmtid="{D5CDD505-2E9C-101B-9397-08002B2CF9AE}" pid="4" name="Description0">
    <vt:lpwstr>Corporate briefing template (white, with blue &amp; gold accents) with MITRE logo. Contains a copyright notice on the cover page. This is an Office 2007 template. The spacing and layout is slightly different from the mitrebriefing_2009 template, below.</vt:lpwstr>
  </property>
  <property fmtid="{D5CDD505-2E9C-101B-9397-08002B2CF9AE}" pid="5" name="Format">
    <vt:lpwstr>PowerPoint</vt:lpwstr>
  </property>
  <property fmtid="{D5CDD505-2E9C-101B-9397-08002B2CF9AE}" pid="6" name="Version0">
    <vt:lpwstr>v3</vt:lpwstr>
  </property>
  <property fmtid="{D5CDD505-2E9C-101B-9397-08002B2CF9AE}" pid="7" name="Updated">
    <vt:lpwstr>2011-01-03T05:00:00+00:00</vt:lpwstr>
  </property>
  <property fmtid="{D5CDD505-2E9C-101B-9397-08002B2CF9AE}" pid="9" name="_NewReviewCycle">
    <vt:lpwstr/>
  </property>
</Properties>
</file>