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 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2 Female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96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1471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7749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379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6914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8189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302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628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507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9768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7085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2643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1865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0802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8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5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3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192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6356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933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7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6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5497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7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06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8140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084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440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819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620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5992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1129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839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5"/>
                </a:moveTo>
                <a:lnTo>
                  <a:pt x="9512" y="0"/>
                </a:lnTo>
                <a:cubicBezTo>
                  <a:pt x="10276" y="3325"/>
                  <a:pt x="14325" y="12084"/>
                  <a:pt x="16368" y="12084"/>
                </a:cubicBezTo>
                <a:cubicBezTo>
                  <a:pt x="18411" y="12084"/>
                  <a:pt x="20679" y="5004"/>
                  <a:pt x="21577" y="1810"/>
                </a:cubicBezTo>
                <a:lnTo>
                  <a:pt x="21600" y="7013"/>
                </a:lnTo>
                <a:cubicBezTo>
                  <a:pt x="21218" y="8462"/>
                  <a:pt x="18770" y="14520"/>
                  <a:pt x="16098" y="14454"/>
                </a:cubicBezTo>
                <a:cubicBezTo>
                  <a:pt x="13427" y="14389"/>
                  <a:pt x="8251" y="5432"/>
                  <a:pt x="5568" y="6618"/>
                </a:cubicBezTo>
                <a:cubicBezTo>
                  <a:pt x="2806" y="6881"/>
                  <a:pt x="1010" y="15870"/>
                  <a:pt x="0" y="21600"/>
                </a:cubicBezTo>
                <a:lnTo>
                  <a:pt x="22" y="65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2" y="3702"/>
                  <a:pt x="8409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7" y="5773"/>
                  </a:cubicBezTo>
                  <a:cubicBezTo>
                    <a:pt x="8580" y="5916"/>
                    <a:pt x="12783" y="21599"/>
                    <a:pt x="15380" y="20637"/>
                  </a:cubicBezTo>
                  <a:cubicBezTo>
                    <a:pt x="17977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4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19087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559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1170147" y="3483698"/>
            <a:ext cx="7854695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Student Name :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VINAYAGAM 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Register NO: 312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214145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Roll no        :  122cmc48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Department: Commerce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College : St. Thomas College of Arts and Science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8822303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60915834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6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87986197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7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7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58123413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54309939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7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6915823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6953300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8137940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88100067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4631092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2520773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48617430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01064554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7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8891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17</cp:revision>
  <dcterms:created xsi:type="dcterms:W3CDTF">2024-09-01T06:25:22Z</dcterms:created>
  <dcterms:modified xsi:type="dcterms:W3CDTF">2024-09-03T04:43:05Z</dcterms:modified>
</cp:coreProperties>
</file>