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63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F5E2-374E-4F7C-8778-CB18B2E49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EAD72-568C-43DA-8F20-EB814C72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915D-45F5-43E4-AA5C-E9E5B01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2AE0B-E0F3-42A0-B362-B241BB66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1953-0E9A-4215-9FD7-CB275989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81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5A43-D7FB-4752-849B-CFB9DB31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4B548-1FC2-4260-BC6A-E0E40EF6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4B59-23A5-42DE-BE04-D5B06586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D4F7-E932-46D2-8359-A5A27F06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9D1E-9935-45CF-84F0-30DA6220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9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F9073-0A69-46C4-9436-9BF2AD89E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0601F-D4FD-4EBE-BFE7-FEF1D248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BFA3-DEEB-4840-A903-A5E19470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EED5-1D07-4CE8-AC95-7ABC6717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3F5EB-6D5C-4DCE-B9D3-06D2AAF0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8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943D-2525-44C7-A50B-38B1427E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3787-78D4-4A49-B8FF-15933AA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FF45-5935-4F1E-8326-5D9CE6AA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13CC-153D-4E6D-9A17-45A43C1A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08B8-C1BF-4AB4-836C-777A3599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5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42E8-11F2-48D2-8168-4FE68A26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83EEF-02A5-4A80-8D65-E6FFE77A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C3CB-30D6-44AC-BAC3-0660DCF4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D0AD-555B-4958-97B2-3118DF76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C0CF-CB66-491B-81A5-B8715434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9E73-4391-4D8C-90FB-A9DD5DA7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8CA4-4062-47D9-915A-F14040AEC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9F0D7-BB20-4F07-AC0D-52DA5063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139EF-3794-4A5C-BFBE-31EE7549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646D2-3460-46AE-A003-DA698A25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5E9DE-0DEA-4A11-87E6-1F0195F5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6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C88A-3D5A-4001-801C-2F3608C3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DDB2-C640-4752-B692-1CEE6B9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8AB2-5B09-4B32-954F-C4B79A2AF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6B5EE-AA1D-4D73-BD96-717F3C673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0D7AF-CEC0-4897-AAAF-8FA91E163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A1C03-0387-4F64-A233-7284315A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D04B5-109E-4912-B9EB-B9302616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9A5DE-C5E2-4500-8EDE-1EA39654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33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04A8-65F1-42B4-B600-93C19E79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03A48-6BF8-4A1F-9B59-BFA95D0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33BB2-1139-4994-9A48-CE6C988A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2D685-1381-4CA1-BA4B-C4791530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4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D36B2-5A32-4FBC-B687-7FDB5517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58FAE-6554-412C-B7C6-8E5A88F1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250BE-F8C2-4B3A-B3E2-22443F13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5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B5E-9C1E-4837-BD70-DB16191A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27DF-56F9-40FA-8CAE-A03EC5DE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2E986-4055-47D9-9515-39542F86F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23EF3-DA37-49BA-99FB-D438ADF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5D8D3-CDE3-43FD-9954-C6F472F5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DB285-2A3C-4923-B524-5D2A0AD3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CAD9-A46F-4065-A951-1327681F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6C006-B469-4A85-A5A2-E1C6B84CE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0F3E4-2B72-4CA2-898B-46E6EBC1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9E03F-E902-486F-9970-77ECB241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FBB10-9B92-44BB-A377-F495A24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9FEDD-FE86-4561-8A26-17EFD066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A68F8-CEBD-408C-A732-4922E36F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83BA0-FF2C-43B7-B0EA-38D5A327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59C4-57FE-465B-8F3F-6E09823E1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4434B-06BA-4BBE-B7A4-2D99A3C03C9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2DC7-6E3F-484E-8B59-F5511072B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92F3-3613-406C-B991-04FEC825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2D478-0A9E-4517-991E-3C5646C4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BCFB5C-599B-4F67-9244-EF65C0355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64" y="0"/>
            <a:ext cx="3685736" cy="3685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82550-5CB5-47AA-B50D-FD288B5CB2CD}"/>
              </a:ext>
            </a:extLst>
          </p:cNvPr>
          <p:cNvSpPr txBox="1"/>
          <p:nvPr/>
        </p:nvSpPr>
        <p:spPr>
          <a:xfrm>
            <a:off x="478300" y="647114"/>
            <a:ext cx="82670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Project on:</a:t>
            </a:r>
          </a:p>
          <a:p>
            <a:r>
              <a:rPr lang="en-US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Azure Synapse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9F8E1-AD5F-4501-9002-011F032821D1}"/>
              </a:ext>
            </a:extLst>
          </p:cNvPr>
          <p:cNvSpPr txBox="1"/>
          <p:nvPr/>
        </p:nvSpPr>
        <p:spPr>
          <a:xfrm>
            <a:off x="9139310" y="5584482"/>
            <a:ext cx="2419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Capstone Project: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Vinayak Dixit</a:t>
            </a:r>
            <a:endParaRPr lang="en-IN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4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3394778" y="230981"/>
            <a:ext cx="5402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Data will be stored.</a:t>
            </a:r>
            <a:endParaRPr lang="en-IN" sz="44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7B6C1-2CFA-48BA-A79A-27C4DCFD5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3" y="1157123"/>
            <a:ext cx="11787973" cy="54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52138" y="121010"/>
            <a:ext cx="12011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 			            Querying the data as: </a:t>
            </a:r>
          </a:p>
          <a:p>
            <a:r>
              <a:rPr lang="en-US" sz="3200" b="1" dirty="0">
                <a:latin typeface="Century Gothic" panose="020B0502020202020204" pitchFamily="34" charset="0"/>
              </a:rPr>
              <a:t>   Group by Category and Number of product per category.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0BF76-2301-48A2-96D8-6D5890338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" y="1389476"/>
            <a:ext cx="11577711" cy="53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2971586" y="374151"/>
            <a:ext cx="6248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Visualizing the Output.</a:t>
            </a:r>
            <a:endParaRPr lang="en-IN" sz="44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6A361-71DD-4C49-96D3-0FE35829A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490962"/>
            <a:ext cx="11338560" cy="52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2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-61676" y="252359"/>
            <a:ext cx="12253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Creating a spark pool for analyzing the data</a:t>
            </a:r>
            <a:endParaRPr lang="en-IN" sz="44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F7CE6-20A3-4C7E-A1A1-6450F108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3" y="1128987"/>
            <a:ext cx="11892414" cy="54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7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2013791" y="277898"/>
            <a:ext cx="8164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Loading the data for Pyspark.</a:t>
            </a:r>
            <a:endParaRPr lang="en-IN" sz="44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BE6A2-EB09-44FD-BA88-340311C8E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9" y="1251925"/>
            <a:ext cx="11670241" cy="544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0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52138" y="358109"/>
            <a:ext cx="1213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Querying the data as: Group by Category and Number of product per category.</a:t>
            </a:r>
            <a:endParaRPr lang="en-IN" sz="24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CCF24-7317-4229-9B70-3DC09F8A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4" y="1080366"/>
            <a:ext cx="11873132" cy="55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1926429" y="305068"/>
            <a:ext cx="89501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Century Gothic" panose="020B0502020202020204" pitchFamily="34" charset="0"/>
              </a:rPr>
              <a:t>THANK</a:t>
            </a:r>
          </a:p>
          <a:p>
            <a:r>
              <a:rPr lang="en-US" sz="20000" dirty="0">
                <a:latin typeface="Century Gothic" panose="020B0502020202020204" pitchFamily="34" charset="0"/>
              </a:rPr>
              <a:t>  YOU</a:t>
            </a:r>
            <a:endParaRPr lang="en-IN" sz="20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2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4656409" y="323553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Content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FA385-B66D-4B40-A6C5-BCF83B5F86D5}"/>
              </a:ext>
            </a:extLst>
          </p:cNvPr>
          <p:cNvSpPr txBox="1"/>
          <p:nvPr/>
        </p:nvSpPr>
        <p:spPr>
          <a:xfrm>
            <a:off x="787790" y="1505239"/>
            <a:ext cx="66704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Introduction.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Creating Synapse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Synapse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Ingest data into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Source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Formatting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Giving path where our data will be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Here data is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Querying the data(SQL)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Visualizing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Creating spark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Opening notebook for Pyspark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Querying and visualizing data (Pyspark)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3615397" y="534572"/>
            <a:ext cx="3466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Introduction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FA385-B66D-4B40-A6C5-BCF83B5F86D5}"/>
              </a:ext>
            </a:extLst>
          </p:cNvPr>
          <p:cNvSpPr txBox="1"/>
          <p:nvPr/>
        </p:nvSpPr>
        <p:spPr>
          <a:xfrm>
            <a:off x="42941" y="2155566"/>
            <a:ext cx="121490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I have given a link which contains the data about Bikes.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It have the Columns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ProductID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ProductName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Category List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I ingested the data on Azure Synapse Analytics Workspace to analyze it. </a:t>
            </a:r>
            <a:endParaRPr lang="en-IN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9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1884823" y="277899"/>
            <a:ext cx="8739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Creating  Synapse Workspace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431F4-BADA-4B12-A842-39E446441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4" y="1237957"/>
            <a:ext cx="11532104" cy="52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2463328" y="145120"/>
            <a:ext cx="65790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After Creating synapse workspace.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O</a:t>
            </a:r>
            <a:r>
              <a:rPr lang="en-IN" sz="2800" b="1" dirty="0">
                <a:latin typeface="Century Gothic" panose="020B0502020202020204" pitchFamily="34" charset="0"/>
              </a:rPr>
              <a:t>pening Synapse studio.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9A07B-3B47-44A8-828A-08AF9829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4" y="1223889"/>
            <a:ext cx="11736561" cy="54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1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3138824" y="83995"/>
            <a:ext cx="6211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Ingesting a data into workspace.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Running a pipeline once.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57A5-108D-4917-A72E-04DEAF6F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1153550"/>
            <a:ext cx="11577711" cy="547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1050633" y="293942"/>
            <a:ext cx="953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For Source data store I have to use HTTP option.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45CA1-64B8-499F-81D9-CE24E8A0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3" y="1157123"/>
            <a:ext cx="11798993" cy="54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0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1050633" y="213732"/>
            <a:ext cx="9757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Formatting the content as required.</a:t>
            </a:r>
            <a:endParaRPr lang="en-IN" sz="44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986A7-DB5C-4C98-80A0-75CBD31D2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8" y="1259743"/>
            <a:ext cx="11852243" cy="54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2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C3253-AE3C-4A0F-8C08-C54127853642}"/>
              </a:ext>
            </a:extLst>
          </p:cNvPr>
          <p:cNvSpPr txBox="1"/>
          <p:nvPr/>
        </p:nvSpPr>
        <p:spPr>
          <a:xfrm>
            <a:off x="30076" y="154745"/>
            <a:ext cx="12131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Giving a path where our data will be stored.</a:t>
            </a:r>
            <a:endParaRPr lang="en-IN" sz="44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2D687-ED3F-4970-B2AB-CC20C8949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1457"/>
            <a:ext cx="11887200" cy="54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8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215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Dixit</dc:creator>
  <cp:lastModifiedBy>Vinayak Dixit</cp:lastModifiedBy>
  <cp:revision>9</cp:revision>
  <dcterms:created xsi:type="dcterms:W3CDTF">2023-05-01T13:50:38Z</dcterms:created>
  <dcterms:modified xsi:type="dcterms:W3CDTF">2023-05-01T15:01:30Z</dcterms:modified>
</cp:coreProperties>
</file>