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8CA3-3E4A-4D53-98BB-F0562C44A332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ECFE-274C-4052-9BAC-D2BE6DA90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5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1ECFE-274C-4052-9BAC-D2BE6DA901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0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16000" y="461962"/>
            <a:ext cx="2235200" cy="228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OrganizationSyncMerger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" y="576262"/>
            <a:ext cx="0" cy="5886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838200"/>
            <a:ext cx="1608328" cy="7572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Load interface details  and take original file copy to back up and take sorted file to process</a:t>
            </a:r>
            <a:endParaRPr lang="en-US" sz="800" b="1" dirty="0"/>
          </a:p>
        </p:txBody>
      </p:sp>
      <p:sp>
        <p:nvSpPr>
          <p:cNvPr id="11" name="Right Arrow 10"/>
          <p:cNvSpPr/>
          <p:nvPr/>
        </p:nvSpPr>
        <p:spPr>
          <a:xfrm>
            <a:off x="2624328" y="951738"/>
            <a:ext cx="1304544" cy="36347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From filereader</a:t>
            </a:r>
            <a:endParaRPr lang="en-US" sz="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064000" y="919162"/>
            <a:ext cx="1930400" cy="5143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B</a:t>
            </a:r>
            <a:r>
              <a:rPr lang="en-US" sz="800" b="1" dirty="0" smtClean="0"/>
              <a:t>y  using Change Flag type, </a:t>
            </a:r>
            <a:r>
              <a:rPr lang="en-US" sz="800" b="1" dirty="0"/>
              <a:t>d</a:t>
            </a:r>
            <a:r>
              <a:rPr lang="en-US" sz="800" b="1" dirty="0" smtClean="0"/>
              <a:t>o entry in interfcesummary  and basic validation with regex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97600" y="890588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Change Flag</a:t>
            </a:r>
          </a:p>
          <a:p>
            <a:pPr marL="342900" indent="-342900">
              <a:buAutoNum type="arabicPeriod"/>
            </a:pPr>
            <a:r>
              <a:rPr lang="en-US" sz="800" b="1" dirty="0" smtClean="0"/>
              <a:t>Create</a:t>
            </a:r>
          </a:p>
          <a:p>
            <a:pPr marL="342900" indent="-342900">
              <a:buAutoNum type="arabicPeriod"/>
            </a:pPr>
            <a:r>
              <a:rPr lang="en-US" sz="800" b="1" dirty="0" smtClean="0"/>
              <a:t>Status</a:t>
            </a:r>
          </a:p>
          <a:p>
            <a:pPr marL="342900" indent="-342900">
              <a:buAutoNum type="arabicPeriod"/>
            </a:pPr>
            <a:r>
              <a:rPr lang="en-US" sz="800" b="1" dirty="0" smtClean="0"/>
              <a:t>update</a:t>
            </a:r>
            <a:endParaRPr lang="en-US" sz="800" b="1" dirty="0"/>
          </a:p>
        </p:txBody>
      </p:sp>
      <p:sp>
        <p:nvSpPr>
          <p:cNvPr id="16" name="Bent-Up Arrow 15"/>
          <p:cNvSpPr/>
          <p:nvPr/>
        </p:nvSpPr>
        <p:spPr>
          <a:xfrm rot="5400000">
            <a:off x="5503863" y="1012825"/>
            <a:ext cx="371475" cy="1270000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04001" y="1604962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If record is success case added to map</a:t>
            </a:r>
            <a:endParaRPr lang="en-US" sz="800" b="1" dirty="0"/>
          </a:p>
        </p:txBody>
      </p:sp>
      <p:sp>
        <p:nvSpPr>
          <p:cNvPr id="19" name="Rectangle 18"/>
          <p:cNvSpPr/>
          <p:nvPr/>
        </p:nvSpPr>
        <p:spPr>
          <a:xfrm>
            <a:off x="3581400" y="1986349"/>
            <a:ext cx="1612899" cy="5330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Get success  record from map with interfacesummary ‘s trans id</a:t>
            </a:r>
            <a:endParaRPr lang="en-US" sz="800" b="1" dirty="0"/>
          </a:p>
        </p:txBody>
      </p:sp>
      <p:sp>
        <p:nvSpPr>
          <p:cNvPr id="21" name="Quad Arrow 20"/>
          <p:cNvSpPr/>
          <p:nvPr/>
        </p:nvSpPr>
        <p:spPr>
          <a:xfrm>
            <a:off x="3928872" y="2519362"/>
            <a:ext cx="969264" cy="1483614"/>
          </a:xfrm>
          <a:prstGeom prst="quad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274796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Change Flag</a:t>
            </a:r>
          </a:p>
          <a:p>
            <a:r>
              <a:rPr lang="en-US" sz="800" b="1" dirty="0" smtClean="0"/>
              <a:t>2. Status</a:t>
            </a:r>
          </a:p>
          <a:p>
            <a:endParaRPr lang="en-US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76800" y="269081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Change Flag</a:t>
            </a:r>
          </a:p>
          <a:p>
            <a:r>
              <a:rPr lang="en-US" sz="800" b="1" dirty="0" smtClean="0"/>
              <a:t>1. Create</a:t>
            </a:r>
          </a:p>
          <a:p>
            <a:r>
              <a:rPr lang="en-US" sz="800" b="1" dirty="0" smtClean="0"/>
              <a:t>3. update</a:t>
            </a:r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1574800" y="3143123"/>
            <a:ext cx="2336800" cy="3763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SMUtility.</a:t>
            </a:r>
            <a:r>
              <a:rPr lang="en-US" sz="800" b="1" dirty="0"/>
              <a:t> prepareChangeOrgStatusRequest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98136" y="3148013"/>
            <a:ext cx="2620264" cy="3763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SMUtility.</a:t>
            </a:r>
            <a:r>
              <a:rPr lang="en-US" sz="800" b="1" dirty="0"/>
              <a:t> prepareCreateOrganizationRequest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2800" y="4002976"/>
            <a:ext cx="2133600" cy="6286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Publisher interface invoked with the response bean </a:t>
            </a:r>
            <a:endParaRPr 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83042" y="268145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If Response bean have error msg update  to interfacesummary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32" name="Down Arrow 31"/>
          <p:cNvSpPr/>
          <p:nvPr/>
        </p:nvSpPr>
        <p:spPr>
          <a:xfrm>
            <a:off x="4318000" y="4633912"/>
            <a:ext cx="152400" cy="10287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2387601" y="5676900"/>
            <a:ext cx="4267200" cy="800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Response updated in interfaceSummary </a:t>
            </a:r>
          </a:p>
          <a:p>
            <a:pPr algn="ctr"/>
            <a:r>
              <a:rPr lang="en-US" sz="800" b="1" dirty="0" smtClean="0"/>
              <a:t>&amp; interface file summary created with according to interfaceSummary response</a:t>
            </a:r>
            <a:endParaRPr lang="en-US" sz="800" b="1" dirty="0"/>
          </a:p>
        </p:txBody>
      </p:sp>
      <p:sp>
        <p:nvSpPr>
          <p:cNvPr id="20" name="Bent-Up Arrow 19"/>
          <p:cNvSpPr/>
          <p:nvPr/>
        </p:nvSpPr>
        <p:spPr>
          <a:xfrm flipV="1">
            <a:off x="7518400" y="3261169"/>
            <a:ext cx="559308" cy="542517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7366002" y="3814794"/>
            <a:ext cx="1248662" cy="8168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SMUtility</a:t>
            </a:r>
            <a:r>
              <a:rPr lang="en-US" sz="800" b="1" dirty="0" smtClean="0"/>
              <a:t>.</a:t>
            </a:r>
            <a:r>
              <a:rPr lang="en-US" sz="800" b="1" dirty="0"/>
              <a:t> </a:t>
            </a:r>
            <a:r>
              <a:rPr lang="en-US" sz="800" b="1" dirty="0" err="1"/>
              <a:t>prepareCreateOutletOrganizationRequest</a:t>
            </a:r>
            <a:endParaRPr lang="en-US" sz="800" b="1" dirty="0"/>
          </a:p>
        </p:txBody>
      </p:sp>
      <p:sp>
        <p:nvSpPr>
          <p:cNvPr id="29" name="Down Arrow 28"/>
          <p:cNvSpPr/>
          <p:nvPr/>
        </p:nvSpPr>
        <p:spPr>
          <a:xfrm>
            <a:off x="6477000" y="3550787"/>
            <a:ext cx="127000" cy="10287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5867400" y="4579487"/>
            <a:ext cx="1346201" cy="8168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SMUtility.</a:t>
            </a:r>
            <a:r>
              <a:rPr lang="en-US" sz="800" b="1" dirty="0"/>
              <a:t> </a:t>
            </a:r>
            <a:r>
              <a:rPr lang="en-US" sz="800" b="1" dirty="0" err="1"/>
              <a:t>prepareCreateHotSpotOrganizationRequest</a:t>
            </a:r>
            <a:r>
              <a:rPr lang="en-US" sz="800" b="1" dirty="0" err="1" smtClean="0"/>
              <a:t>t</a:t>
            </a:r>
            <a:endParaRPr lang="en-US" sz="800" b="1" dirty="0"/>
          </a:p>
        </p:txBody>
      </p:sp>
      <p:sp>
        <p:nvSpPr>
          <p:cNvPr id="2" name="Oval 1"/>
          <p:cNvSpPr/>
          <p:nvPr/>
        </p:nvSpPr>
        <p:spPr>
          <a:xfrm>
            <a:off x="7391400" y="576262"/>
            <a:ext cx="1289358" cy="60671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Stage 1</a:t>
            </a:r>
            <a:endParaRPr lang="en-US" sz="1000" b="1" dirty="0"/>
          </a:p>
        </p:txBody>
      </p:sp>
      <p:sp>
        <p:nvSpPr>
          <p:cNvPr id="3" name="Oval 2"/>
          <p:cNvSpPr/>
          <p:nvPr/>
        </p:nvSpPr>
        <p:spPr>
          <a:xfrm>
            <a:off x="1035462" y="2886628"/>
            <a:ext cx="457200" cy="41901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969000" y="2681458"/>
            <a:ext cx="457200" cy="41901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194522" y="3395779"/>
            <a:ext cx="457200" cy="41901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650183" y="4160472"/>
            <a:ext cx="457200" cy="41901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000" y="995236"/>
            <a:ext cx="2336800" cy="3763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SMUtility.</a:t>
            </a:r>
            <a:r>
              <a:rPr lang="en-US" sz="900" b="1" dirty="0"/>
              <a:t> prepareChangeOrgStatusRequest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1219200"/>
            <a:ext cx="0" cy="518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86000" y="1909762"/>
            <a:ext cx="1608328" cy="7572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dataList and lookuomapping</a:t>
            </a:r>
            <a:endParaRPr lang="en-US" sz="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99918" y="4209963"/>
            <a:ext cx="426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0" y="2895600"/>
            <a:ext cx="4267200" cy="1752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b="1" dirty="0" smtClean="0"/>
              <a:t>Find </a:t>
            </a:r>
            <a:r>
              <a:rPr lang="en-US" sz="1000" b="1" dirty="0"/>
              <a:t>org's old status =&gt; ref_code:organization_id(dataList.get(11</a:t>
            </a:r>
            <a:r>
              <a:rPr lang="en-US" sz="1000" b="1" dirty="0" smtClean="0"/>
              <a:t>))</a:t>
            </a:r>
          </a:p>
          <a:p>
            <a:pPr marL="228600" indent="-228600">
              <a:buAutoNum type="arabicPeriod"/>
            </a:pPr>
            <a:endParaRPr lang="en-US" sz="1000" b="1" dirty="0" smtClean="0"/>
          </a:p>
          <a:p>
            <a:pPr marL="228600" indent="-228600">
              <a:buAutoNum type="arabicPeriod"/>
            </a:pPr>
            <a:r>
              <a:rPr lang="en-US" sz="1000" b="1" dirty="0"/>
              <a:t>F</a:t>
            </a:r>
            <a:r>
              <a:rPr lang="en-US" sz="1000" b="1" dirty="0" smtClean="0"/>
              <a:t>ind </a:t>
            </a:r>
            <a:r>
              <a:rPr lang="en-US" sz="1000" b="1" dirty="0"/>
              <a:t>new org's status =&gt; statusMap.get(dataList.get(1)) =&gt; if not found =&gt; do lookupMapping =&gt; if not found reject </a:t>
            </a:r>
            <a:r>
              <a:rPr lang="en-US" sz="1000" b="1" dirty="0" smtClean="0"/>
              <a:t>it</a:t>
            </a:r>
          </a:p>
          <a:p>
            <a:pPr marL="228600" indent="-228600">
              <a:buAutoNum type="arabicPeriod"/>
            </a:pPr>
            <a:endParaRPr lang="en-US" sz="1000" b="1" dirty="0" smtClean="0"/>
          </a:p>
          <a:p>
            <a:pPr marL="228600" indent="-228600">
              <a:buAutoNum type="arabicPeriod"/>
            </a:pPr>
            <a:r>
              <a:rPr lang="en-US" sz="1000" b="1" dirty="0" smtClean="0"/>
              <a:t>Old </a:t>
            </a:r>
            <a:r>
              <a:rPr lang="en-US" sz="1000" b="1" dirty="0"/>
              <a:t>and new status same case reject it</a:t>
            </a:r>
            <a:r>
              <a:rPr lang="en-US" sz="1000" b="1" dirty="0" smtClean="0"/>
              <a:t>..</a:t>
            </a:r>
            <a:endParaRPr lang="en-US" sz="1000" b="1" dirty="0"/>
          </a:p>
        </p:txBody>
      </p:sp>
      <p:sp>
        <p:nvSpPr>
          <p:cNvPr id="7" name="Down Arrow 6"/>
          <p:cNvSpPr/>
          <p:nvPr/>
        </p:nvSpPr>
        <p:spPr>
          <a:xfrm>
            <a:off x="4267201" y="4686300"/>
            <a:ext cx="228599" cy="10287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" name="Bent-Up Arrow 7"/>
          <p:cNvSpPr/>
          <p:nvPr/>
        </p:nvSpPr>
        <p:spPr>
          <a:xfrm flipV="1">
            <a:off x="3936492" y="2353083"/>
            <a:ext cx="559308" cy="542517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1955800" y="5719636"/>
            <a:ext cx="4911317" cy="3763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  <a:p>
            <a:pPr algn="ctr"/>
            <a:r>
              <a:rPr lang="en-US" sz="800" b="1" dirty="0" smtClean="0"/>
              <a:t>Prepare </a:t>
            </a:r>
            <a:r>
              <a:rPr lang="en-US" sz="800" b="1" dirty="0"/>
              <a:t>the request and return with responseBean</a:t>
            </a:r>
            <a:endParaRPr lang="en-US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219793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If Response bean have error msg update  to interfacesummary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1" name="Oval 10"/>
          <p:cNvSpPr/>
          <p:nvPr/>
        </p:nvSpPr>
        <p:spPr>
          <a:xfrm>
            <a:off x="7391400" y="576262"/>
            <a:ext cx="1289358" cy="60671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Stage 2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865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7400" y="381000"/>
            <a:ext cx="2794000" cy="4525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SMUtility.</a:t>
            </a:r>
            <a:r>
              <a:rPr lang="en-US" sz="900" b="1" dirty="0"/>
              <a:t> </a:t>
            </a:r>
            <a:r>
              <a:rPr lang="en-US" sz="900" b="1" dirty="0"/>
              <a:t>prepareCreateOrganizationRequest</a:t>
            </a:r>
            <a:endParaRPr lang="en-US" sz="9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3400" y="457200"/>
            <a:ext cx="0" cy="518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00200" y="1066800"/>
            <a:ext cx="2336292" cy="9569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dataList</a:t>
            </a:r>
            <a:r>
              <a:rPr lang="en-US" sz="900" b="1" dirty="0"/>
              <a:t>, lookupMapping, </a:t>
            </a:r>
            <a:r>
              <a:rPr lang="en-US" sz="900" b="1" dirty="0" err="1"/>
              <a:t>interfaceId</a:t>
            </a:r>
            <a:r>
              <a:rPr lang="en-US" sz="900" b="1" dirty="0"/>
              <a:t>, </a:t>
            </a:r>
            <a:r>
              <a:rPr lang="en-US" sz="900" b="1" dirty="0" err="1"/>
              <a:t>territoryInfoMap</a:t>
            </a:r>
            <a:r>
              <a:rPr lang="en-US" sz="900" b="1" dirty="0"/>
              <a:t>, </a:t>
            </a:r>
            <a:r>
              <a:rPr lang="en-US" sz="900" b="1" dirty="0" err="1"/>
              <a:t>transitionValMap</a:t>
            </a:r>
            <a:r>
              <a:rPr lang="en-US" sz="900" b="1" dirty="0"/>
              <a:t>, </a:t>
            </a:r>
            <a:r>
              <a:rPr lang="en-US" sz="900" b="1" dirty="0" err="1"/>
              <a:t>additionalFieldsFile</a:t>
            </a:r>
            <a:endParaRPr lang="en-US" sz="9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99918" y="4209963"/>
            <a:ext cx="426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1905000" y="2495637"/>
            <a:ext cx="4953000" cy="2228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900" b="1" dirty="0"/>
              <a:t>G</a:t>
            </a:r>
            <a:r>
              <a:rPr lang="en-US" sz="900" b="1" dirty="0" smtClean="0"/>
              <a:t>et </a:t>
            </a:r>
            <a:r>
              <a:rPr lang="en-US" sz="900" b="1" dirty="0" err="1"/>
              <a:t>subOrgType</a:t>
            </a:r>
            <a:r>
              <a:rPr lang="en-US" sz="900" b="1" dirty="0"/>
              <a:t> from </a:t>
            </a:r>
            <a:r>
              <a:rPr lang="en-US" sz="900" b="1" dirty="0" err="1"/>
              <a:t>transitionValMap</a:t>
            </a:r>
            <a:r>
              <a:rPr lang="en-US" sz="900" b="1" dirty="0"/>
              <a:t> or created query </a:t>
            </a:r>
            <a:r>
              <a:rPr lang="en-US" sz="900" b="1" dirty="0" smtClean="0"/>
              <a:t>with </a:t>
            </a:r>
            <a:r>
              <a:rPr lang="en-US" sz="900" b="1" dirty="0" err="1" smtClean="0"/>
              <a:t>ref_code:dataList</a:t>
            </a:r>
            <a:r>
              <a:rPr lang="en-US" sz="900" b="1" dirty="0" smtClean="0"/>
              <a:t>(13</a:t>
            </a:r>
            <a:r>
              <a:rPr lang="en-US" sz="900" b="1" dirty="0"/>
              <a:t>)[Organization Type] and transitionTypeId:'10' if </a:t>
            </a:r>
            <a:r>
              <a:rPr lang="en-US" sz="900" b="1" dirty="0" err="1"/>
              <a:t>subOrgType</a:t>
            </a:r>
            <a:r>
              <a:rPr lang="en-US" sz="900" b="1" dirty="0"/>
              <a:t> not found reject with responseBean, if found put it in </a:t>
            </a:r>
            <a:r>
              <a:rPr lang="en-US" sz="900" b="1" dirty="0" err="1" smtClean="0"/>
              <a:t>transitionValMap</a:t>
            </a:r>
            <a:endParaRPr lang="en-US" sz="900" b="1" dirty="0" smtClean="0"/>
          </a:p>
          <a:p>
            <a:pPr marL="228600" indent="-228600">
              <a:buAutoNum type="arabicPeriod"/>
            </a:pPr>
            <a:endParaRPr lang="en-US" sz="900" b="1" dirty="0" smtClean="0"/>
          </a:p>
          <a:p>
            <a:pPr marL="228600" indent="-228600">
              <a:buAutoNum type="arabicPeriod"/>
            </a:pPr>
            <a:r>
              <a:rPr lang="en-US" sz="900" b="1" dirty="0" smtClean="0"/>
              <a:t>If </a:t>
            </a:r>
            <a:r>
              <a:rPr lang="en-US" sz="900" b="1" dirty="0"/>
              <a:t>ORG_USER_SYNC_UPLOAD_INTERFACES &amp;&amp; </a:t>
            </a:r>
            <a:r>
              <a:rPr lang="en-US" sz="900" b="1" dirty="0" smtClean="0"/>
              <a:t>     HOTSPOT_SUB_ORG_TYPE </a:t>
            </a:r>
            <a:r>
              <a:rPr lang="en-US" sz="900" b="1" dirty="0"/>
              <a:t>call </a:t>
            </a:r>
            <a:r>
              <a:rPr lang="en-US" sz="900" b="1" dirty="0" err="1"/>
              <a:t>prepareCreateHotSpotOrganizationRequest</a:t>
            </a:r>
            <a:r>
              <a:rPr lang="en-US" sz="900" b="1" dirty="0"/>
              <a:t> with dataList, lookupMapping, </a:t>
            </a:r>
            <a:r>
              <a:rPr lang="en-US" sz="900" b="1" dirty="0" err="1"/>
              <a:t>interfaceId</a:t>
            </a:r>
            <a:r>
              <a:rPr lang="en-US" sz="900" b="1" dirty="0"/>
              <a:t>, </a:t>
            </a:r>
            <a:r>
              <a:rPr lang="en-US" sz="900" b="1" dirty="0" err="1"/>
              <a:t>subOrgTypeObj</a:t>
            </a:r>
            <a:r>
              <a:rPr lang="en-US" sz="900" b="1" dirty="0"/>
              <a:t>, </a:t>
            </a:r>
            <a:r>
              <a:rPr lang="en-US" sz="900" b="1" dirty="0" err="1"/>
              <a:t>territoryInfoMap</a:t>
            </a:r>
            <a:r>
              <a:rPr lang="en-US" sz="900" b="1" dirty="0"/>
              <a:t>, </a:t>
            </a:r>
            <a:r>
              <a:rPr lang="en-US" sz="900" b="1" dirty="0" err="1" smtClean="0"/>
              <a:t>transitionValMap</a:t>
            </a:r>
            <a:endParaRPr lang="en-US" sz="900" b="1" dirty="0" smtClean="0"/>
          </a:p>
          <a:p>
            <a:pPr marL="228600" indent="-228600">
              <a:buAutoNum type="arabicPeriod"/>
            </a:pPr>
            <a:endParaRPr lang="en-US" sz="900" b="1" dirty="0"/>
          </a:p>
          <a:p>
            <a:pPr marL="228600" indent="-228600">
              <a:buAutoNum type="arabicPeriod"/>
            </a:pPr>
            <a:r>
              <a:rPr lang="en-US" sz="900" b="1" dirty="0" smtClean="0"/>
              <a:t>Else </a:t>
            </a:r>
            <a:r>
              <a:rPr lang="en-US" sz="900" b="1" dirty="0"/>
              <a:t>call </a:t>
            </a:r>
            <a:r>
              <a:rPr lang="en-US" sz="900" b="1" dirty="0" err="1"/>
              <a:t>prepareCreateOutletOrganizationRequest</a:t>
            </a:r>
            <a:r>
              <a:rPr lang="en-US" sz="900" b="1" dirty="0"/>
              <a:t> with dataList, lookupMapping, </a:t>
            </a:r>
            <a:r>
              <a:rPr lang="en-US" sz="900" b="1" dirty="0" err="1"/>
              <a:t>interfaceId</a:t>
            </a:r>
            <a:r>
              <a:rPr lang="en-US" sz="900" b="1" dirty="0"/>
              <a:t>, </a:t>
            </a:r>
            <a:r>
              <a:rPr lang="en-US" sz="900" b="1" dirty="0" err="1"/>
              <a:t>subOrgTypeObj</a:t>
            </a:r>
            <a:r>
              <a:rPr lang="en-US" sz="900" b="1" dirty="0"/>
              <a:t>, </a:t>
            </a:r>
            <a:r>
              <a:rPr lang="en-US" sz="900" b="1" dirty="0" err="1"/>
              <a:t>territoryInfoMap</a:t>
            </a:r>
            <a:r>
              <a:rPr lang="en-US" sz="900" b="1" dirty="0"/>
              <a:t>, </a:t>
            </a:r>
            <a:r>
              <a:rPr lang="en-US" sz="900" b="1" dirty="0" err="1"/>
              <a:t>transitionValMap</a:t>
            </a:r>
            <a:r>
              <a:rPr lang="en-US" sz="900" b="1" dirty="0"/>
              <a:t>, </a:t>
            </a:r>
            <a:r>
              <a:rPr lang="en-US" sz="900" b="1" dirty="0" err="1"/>
              <a:t>additionalFieldsFile</a:t>
            </a:r>
            <a:endParaRPr lang="en-US" sz="900" b="1" dirty="0"/>
          </a:p>
        </p:txBody>
      </p:sp>
      <p:sp>
        <p:nvSpPr>
          <p:cNvPr id="7" name="Down Arrow 6"/>
          <p:cNvSpPr/>
          <p:nvPr/>
        </p:nvSpPr>
        <p:spPr>
          <a:xfrm>
            <a:off x="4152900" y="4819563"/>
            <a:ext cx="342900" cy="89543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" name="Bent-Up Arrow 7"/>
          <p:cNvSpPr/>
          <p:nvPr/>
        </p:nvSpPr>
        <p:spPr>
          <a:xfrm flipV="1">
            <a:off x="3962400" y="1524000"/>
            <a:ext cx="457200" cy="914400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1905000" y="5719636"/>
            <a:ext cx="4911317" cy="3763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  <a:p>
            <a:pPr algn="ctr"/>
            <a:r>
              <a:rPr lang="en-US" sz="800" b="1" dirty="0" smtClean="0"/>
              <a:t>Prepare </a:t>
            </a:r>
            <a:r>
              <a:rPr lang="en-US" sz="800" b="1" dirty="0"/>
              <a:t>the request and return with responseBean</a:t>
            </a:r>
            <a:endParaRPr lang="en-US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83042" y="195061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If Response bean have error msg update  to interfacesummary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1" name="Oval 10"/>
          <p:cNvSpPr/>
          <p:nvPr/>
        </p:nvSpPr>
        <p:spPr>
          <a:xfrm>
            <a:off x="7467600" y="576262"/>
            <a:ext cx="1289358" cy="60671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Stage 2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267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7400" y="461836"/>
            <a:ext cx="2946400" cy="4525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SMUtility.</a:t>
            </a:r>
            <a:r>
              <a:rPr lang="en-US" sz="900" b="1" dirty="0"/>
              <a:t> </a:t>
            </a:r>
            <a:r>
              <a:rPr lang="en-US" sz="900" b="1" dirty="0" err="1"/>
              <a:t>prepareCreateHotSpotOrganizationRequest</a:t>
            </a:r>
            <a:endParaRPr lang="en-US" sz="9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3400" y="457200"/>
            <a:ext cx="0" cy="518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1371600"/>
            <a:ext cx="2793492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dataList</a:t>
            </a:r>
            <a:r>
              <a:rPr lang="en-US" sz="900" b="1" dirty="0"/>
              <a:t>, lookupMapping, </a:t>
            </a:r>
            <a:r>
              <a:rPr lang="en-US" sz="900" b="1" dirty="0" err="1"/>
              <a:t>interfaceId</a:t>
            </a:r>
            <a:r>
              <a:rPr lang="en-US" sz="900" b="1" dirty="0"/>
              <a:t>, </a:t>
            </a:r>
            <a:r>
              <a:rPr lang="en-US" sz="900" b="1" dirty="0" err="1"/>
              <a:t>territoryInfoMap</a:t>
            </a:r>
            <a:r>
              <a:rPr lang="en-US" sz="900" b="1" dirty="0"/>
              <a:t>, </a:t>
            </a:r>
            <a:r>
              <a:rPr lang="en-US" sz="900" b="1" dirty="0" err="1" smtClean="0"/>
              <a:t>transitionValMap</a:t>
            </a:r>
            <a:endParaRPr lang="en-US" sz="9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99918" y="4209963"/>
            <a:ext cx="426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495637"/>
            <a:ext cx="3467100" cy="2609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900" b="1" dirty="0" smtClean="0"/>
              <a:t>Validating mandatory fields in </a:t>
            </a:r>
            <a:r>
              <a:rPr lang="en-US" sz="900" b="1" dirty="0" err="1" smtClean="0"/>
              <a:t>mongodb</a:t>
            </a:r>
            <a:r>
              <a:rPr lang="en-US" sz="900" b="1" dirty="0" smtClean="0"/>
              <a:t>  </a:t>
            </a:r>
          </a:p>
          <a:p>
            <a:pPr marL="228600" indent="-228600">
              <a:buAutoNum type="arabicPeriod"/>
            </a:pPr>
            <a:endParaRPr lang="en-US" sz="900" b="1" dirty="0" smtClean="0"/>
          </a:p>
          <a:p>
            <a:pPr marL="228600" indent="-228600">
              <a:buAutoNum type="arabicPeriod"/>
            </a:pPr>
            <a:r>
              <a:rPr lang="en-US" sz="900" b="1" dirty="0" smtClean="0"/>
              <a:t>Additional fields no need to add</a:t>
            </a:r>
          </a:p>
          <a:p>
            <a:pPr marL="228600" indent="-228600">
              <a:buAutoNum type="arabicPeriod"/>
            </a:pPr>
            <a:endParaRPr lang="en-US" sz="900" b="1" dirty="0"/>
          </a:p>
          <a:p>
            <a:pPr marL="228600" indent="-228600">
              <a:buAutoNum type="arabicPeriod"/>
            </a:pPr>
            <a:r>
              <a:rPr lang="en-US" sz="900" b="1" dirty="0" smtClean="0"/>
              <a:t>Create request  structure </a:t>
            </a:r>
          </a:p>
          <a:p>
            <a:pPr marL="228600" indent="-228600">
              <a:buAutoNum type="arabicPeriod"/>
            </a:pPr>
            <a:endParaRPr lang="en-US" sz="900" b="1" dirty="0"/>
          </a:p>
          <a:p>
            <a:r>
              <a:rPr lang="en-US" sz="900" b="1" dirty="0" smtClean="0"/>
              <a:t>  </a:t>
            </a:r>
            <a:endParaRPr lang="en-US" sz="900" b="1" dirty="0"/>
          </a:p>
        </p:txBody>
      </p:sp>
      <p:sp>
        <p:nvSpPr>
          <p:cNvPr id="7" name="Down Arrow 6"/>
          <p:cNvSpPr/>
          <p:nvPr/>
        </p:nvSpPr>
        <p:spPr>
          <a:xfrm>
            <a:off x="4152900" y="4819563"/>
            <a:ext cx="342900" cy="89543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1905000" y="5719636"/>
            <a:ext cx="4911317" cy="3763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  <a:p>
            <a:pPr algn="ctr"/>
            <a:r>
              <a:rPr lang="en-US" sz="800" b="1" dirty="0" smtClean="0"/>
              <a:t>Prepare </a:t>
            </a:r>
            <a:r>
              <a:rPr lang="en-US" sz="800" b="1" dirty="0"/>
              <a:t>the request and return with responseBean</a:t>
            </a:r>
            <a:endParaRPr lang="en-US" sz="800" b="1" dirty="0"/>
          </a:p>
        </p:txBody>
      </p:sp>
      <p:sp>
        <p:nvSpPr>
          <p:cNvPr id="11" name="Oval 10"/>
          <p:cNvSpPr/>
          <p:nvPr/>
        </p:nvSpPr>
        <p:spPr>
          <a:xfrm>
            <a:off x="7467600" y="576262"/>
            <a:ext cx="1289358" cy="60671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Stage 3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1033046"/>
            <a:ext cx="284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/>
              <a:t> (ORG_USER_SYNC_UPLOAD_INTERFACES  &amp;&amp; </a:t>
            </a:r>
            <a:r>
              <a:rPr lang="en-US" sz="800" b="1" i="1" dirty="0"/>
              <a:t>HOTSPOT_SUB_ORG_TYPE</a:t>
            </a:r>
            <a:r>
              <a:rPr lang="en-US" sz="800" b="1" i="1" dirty="0" smtClean="0"/>
              <a:t> )</a:t>
            </a:r>
            <a:endParaRPr lang="en-US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4152900" y="461836"/>
            <a:ext cx="2946400" cy="4525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SMUtility.</a:t>
            </a:r>
            <a:r>
              <a:rPr lang="en-US" sz="900" b="1" dirty="0"/>
              <a:t> </a:t>
            </a:r>
            <a:r>
              <a:rPr lang="en-US" sz="900" b="1" dirty="0" err="1"/>
              <a:t>prepareCreateOutletOrganizationRequest</a:t>
            </a:r>
            <a:endParaRPr 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02097" y="1052239"/>
            <a:ext cx="284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/>
              <a:t> !(ORG_USER_SYNC_UPLOAD_INTERFACES  &amp;&amp; </a:t>
            </a:r>
            <a:r>
              <a:rPr lang="en-US" sz="800" b="1" i="1" dirty="0"/>
              <a:t>HOTSPOT_SUB_ORG_TYPE</a:t>
            </a:r>
            <a:r>
              <a:rPr lang="en-US" sz="800" b="1" i="1" dirty="0" smtClean="0"/>
              <a:t> )</a:t>
            </a:r>
            <a:endParaRPr lang="en-US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499263" y="2495637"/>
            <a:ext cx="3467100" cy="2609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900" b="1" dirty="0" smtClean="0"/>
              <a:t>Validating mandatory fields in </a:t>
            </a:r>
            <a:r>
              <a:rPr lang="en-US" sz="900" b="1" dirty="0" err="1" smtClean="0"/>
              <a:t>mongodb</a:t>
            </a:r>
            <a:r>
              <a:rPr lang="en-US" sz="900" b="1" dirty="0" smtClean="0"/>
              <a:t>  </a:t>
            </a:r>
          </a:p>
          <a:p>
            <a:pPr marL="228600" indent="-228600">
              <a:buAutoNum type="arabicPeriod"/>
            </a:pPr>
            <a:endParaRPr lang="en-US" sz="900" b="1" dirty="0" smtClean="0"/>
          </a:p>
          <a:p>
            <a:pPr marL="228600" indent="-228600">
              <a:buAutoNum type="arabicPeriod"/>
            </a:pPr>
            <a:r>
              <a:rPr lang="en-US" sz="900" b="1" dirty="0" smtClean="0"/>
              <a:t>Additional fields  should added </a:t>
            </a:r>
          </a:p>
          <a:p>
            <a:pPr marL="228600" indent="-228600">
              <a:buAutoNum type="arabicPeriod"/>
            </a:pPr>
            <a:endParaRPr lang="en-US" sz="900" b="1" dirty="0"/>
          </a:p>
          <a:p>
            <a:pPr marL="228600" indent="-228600">
              <a:buAutoNum type="arabicPeriod"/>
            </a:pPr>
            <a:r>
              <a:rPr lang="en-US" sz="900" b="1" dirty="0" smtClean="0"/>
              <a:t>Create request  structure </a:t>
            </a:r>
          </a:p>
          <a:p>
            <a:pPr marL="228600" indent="-228600">
              <a:buAutoNum type="arabicPeriod"/>
            </a:pPr>
            <a:endParaRPr lang="en-US" sz="900" b="1" dirty="0"/>
          </a:p>
          <a:p>
            <a:r>
              <a:rPr lang="en-US" sz="900" b="1" dirty="0" smtClean="0"/>
              <a:t>  </a:t>
            </a:r>
            <a:endParaRPr lang="en-US" sz="900" b="1" dirty="0"/>
          </a:p>
        </p:txBody>
      </p:sp>
      <p:sp>
        <p:nvSpPr>
          <p:cNvPr id="17" name="Rectangle 16"/>
          <p:cNvSpPr/>
          <p:nvPr/>
        </p:nvSpPr>
        <p:spPr>
          <a:xfrm>
            <a:off x="4674108" y="1371600"/>
            <a:ext cx="2793492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dataList</a:t>
            </a:r>
            <a:r>
              <a:rPr lang="en-US" sz="900" b="1" dirty="0"/>
              <a:t>, lookupMapping, </a:t>
            </a:r>
            <a:r>
              <a:rPr lang="en-US" sz="900" b="1" dirty="0" err="1"/>
              <a:t>interfaceId</a:t>
            </a:r>
            <a:r>
              <a:rPr lang="en-US" sz="900" b="1" dirty="0"/>
              <a:t>, </a:t>
            </a:r>
            <a:r>
              <a:rPr lang="en-US" sz="900" b="1" dirty="0" err="1"/>
              <a:t>territoryInfoMap</a:t>
            </a:r>
            <a:r>
              <a:rPr lang="en-US" sz="900" b="1" dirty="0"/>
              <a:t>, </a:t>
            </a:r>
            <a:r>
              <a:rPr lang="en-US" sz="900" b="1" dirty="0" err="1"/>
              <a:t>transitionValMap</a:t>
            </a:r>
            <a:r>
              <a:rPr lang="en-US" sz="900" b="1" dirty="0"/>
              <a:t>, </a:t>
            </a:r>
            <a:r>
              <a:rPr lang="en-US" sz="900" b="1" dirty="0" err="1"/>
              <a:t>additionalFieldsFile</a:t>
            </a:r>
            <a:endParaRPr 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29188" y="2236765"/>
            <a:ext cx="2841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/>
              <a:t>Difference  is  Request Structure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193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425</TotalTime>
  <Words>359</Words>
  <Application>Microsoft Office PowerPoint</Application>
  <PresentationFormat>On-screen Show (4:3)</PresentationFormat>
  <Paragraphs>75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33</cp:revision>
  <dcterms:created xsi:type="dcterms:W3CDTF">2020-03-17T09:13:27Z</dcterms:created>
  <dcterms:modified xsi:type="dcterms:W3CDTF">2020-03-18T10:14:49Z</dcterms:modified>
</cp:coreProperties>
</file>