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8CA3-3E4A-4D53-98BB-F0562C44A332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ECFE-274C-4052-9BAC-D2BE6DA90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ECFE-274C-4052-9BAC-D2BE6DA901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3581400" cy="586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3124200" cy="518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600200" y="931104"/>
            <a:ext cx="152400" cy="6309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" name="Down Arrow 4"/>
          <p:cNvSpPr/>
          <p:nvPr/>
        </p:nvSpPr>
        <p:spPr>
          <a:xfrm>
            <a:off x="1219200" y="533400"/>
            <a:ext cx="152400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" name="Down Arrow Callout 5"/>
          <p:cNvSpPr/>
          <p:nvPr/>
        </p:nvSpPr>
        <p:spPr>
          <a:xfrm>
            <a:off x="1066800" y="1624652"/>
            <a:ext cx="1524000" cy="9144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If both matches</a:t>
            </a:r>
            <a:endParaRPr lang="en-US" sz="1000" b="1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4049298" y="446502"/>
            <a:ext cx="457200" cy="6309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3946034" y="977289"/>
            <a:ext cx="457200" cy="83752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6177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Organization (with </a:t>
            </a:r>
            <a:r>
              <a:rPr lang="en-US" sz="1000" b="1" dirty="0" err="1" smtClean="0"/>
              <a:t>snoc.organization</a:t>
            </a:r>
            <a:r>
              <a:rPr lang="en-US" sz="1000" b="1" dirty="0" smtClean="0"/>
              <a:t>) status: 174, org_type:6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1195996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If  (</a:t>
            </a:r>
            <a:r>
              <a:rPr lang="en-US" sz="1000" b="1" dirty="0" err="1" smtClean="0"/>
              <a:t>outlet_hierachy_dump</a:t>
            </a:r>
            <a:r>
              <a:rPr lang="en-US" sz="1000" b="1" dirty="0" smtClean="0"/>
              <a:t> found )</a:t>
            </a:r>
            <a:endParaRPr lang="en-US" sz="1000" b="1" dirty="0"/>
          </a:p>
        </p:txBody>
      </p:sp>
      <p:sp>
        <p:nvSpPr>
          <p:cNvPr id="11" name="Flowchart: Decision 10"/>
          <p:cNvSpPr/>
          <p:nvPr/>
        </p:nvSpPr>
        <p:spPr>
          <a:xfrm>
            <a:off x="1028700" y="2587752"/>
            <a:ext cx="1600200" cy="1374648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990600" y="4648200"/>
            <a:ext cx="1600200" cy="1374648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1600200" y="3962400"/>
            <a:ext cx="457200" cy="6309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6" name="Right Arrow 15"/>
          <p:cNvSpPr/>
          <p:nvPr/>
        </p:nvSpPr>
        <p:spPr>
          <a:xfrm>
            <a:off x="2689765" y="3032760"/>
            <a:ext cx="160020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 details</a:t>
            </a:r>
            <a:endParaRPr lang="en-US" sz="1000" b="1" dirty="0"/>
          </a:p>
        </p:txBody>
      </p:sp>
      <p:sp>
        <p:nvSpPr>
          <p:cNvPr id="17" name="Right Arrow 16"/>
          <p:cNvSpPr/>
          <p:nvPr/>
        </p:nvSpPr>
        <p:spPr>
          <a:xfrm>
            <a:off x="2689765" y="5105400"/>
            <a:ext cx="272043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 details</a:t>
            </a:r>
            <a:endParaRPr lang="en-US" sz="1000" b="1" dirty="0"/>
          </a:p>
        </p:txBody>
      </p:sp>
      <p:sp>
        <p:nvSpPr>
          <p:cNvPr id="18" name="Oval 17"/>
          <p:cNvSpPr/>
          <p:nvPr/>
        </p:nvSpPr>
        <p:spPr>
          <a:xfrm>
            <a:off x="4289964" y="2817876"/>
            <a:ext cx="1120235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Get org details</a:t>
            </a:r>
            <a:endParaRPr lang="en-US" sz="1000" b="1" dirty="0"/>
          </a:p>
        </p:txBody>
      </p:sp>
      <p:sp>
        <p:nvSpPr>
          <p:cNvPr id="19" name="Rectangle 18"/>
          <p:cNvSpPr/>
          <p:nvPr/>
        </p:nvSpPr>
        <p:spPr>
          <a:xfrm>
            <a:off x="5428396" y="3530266"/>
            <a:ext cx="2057400" cy="2807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00390" y="5153281"/>
            <a:ext cx="1338610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Beat </a:t>
            </a:r>
            <a:r>
              <a:rPr lang="en-US" sz="1000" b="1" dirty="0" err="1" smtClean="0"/>
              <a:t>defn</a:t>
            </a:r>
            <a:r>
              <a:rPr lang="en-US" sz="1000" b="1" dirty="0" smtClean="0"/>
              <a:t> </a:t>
            </a:r>
            <a:r>
              <a:rPr lang="en-US" sz="1000" b="1" dirty="0"/>
              <a:t>if beat </a:t>
            </a:r>
            <a:r>
              <a:rPr lang="en-US" sz="1000" b="1" dirty="0" smtClean="0"/>
              <a:t>is future</a:t>
            </a:r>
            <a:endParaRPr lang="en-US" sz="1000" b="1" dirty="0"/>
          </a:p>
        </p:txBody>
      </p:sp>
      <p:sp>
        <p:nvSpPr>
          <p:cNvPr id="21" name="Oval 20"/>
          <p:cNvSpPr/>
          <p:nvPr/>
        </p:nvSpPr>
        <p:spPr>
          <a:xfrm>
            <a:off x="5896978" y="3678996"/>
            <a:ext cx="1342022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Beat schedule if beat is past</a:t>
            </a:r>
            <a:endParaRPr 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3740635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If !=171 status &amp;&amp; current month start and current day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0" y="5210726"/>
            <a:ext cx="106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If == 168, 171, 174 status &amp;&amp; tomorrow   to current month end day</a:t>
            </a:r>
            <a:endParaRPr lang="en-US" sz="1000" b="1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7233651" y="3978447"/>
            <a:ext cx="457200" cy="31549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6" name="Down Arrow 25"/>
          <p:cNvSpPr/>
          <p:nvPr/>
        </p:nvSpPr>
        <p:spPr>
          <a:xfrm rot="16200000">
            <a:off x="7257196" y="5385054"/>
            <a:ext cx="457200" cy="31549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533400"/>
            <a:ext cx="79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loop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09716" y="949775"/>
            <a:ext cx="79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loop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318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16000" y="461962"/>
            <a:ext cx="2235200" cy="228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UserSyncMerger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" y="576262"/>
            <a:ext cx="0" cy="5886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838200"/>
            <a:ext cx="1608328" cy="7572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Load interface details  and take original file copy to back up and take sorted file to process</a:t>
            </a:r>
            <a:endParaRPr lang="en-US" sz="800" b="1" dirty="0"/>
          </a:p>
        </p:txBody>
      </p:sp>
      <p:sp>
        <p:nvSpPr>
          <p:cNvPr id="11" name="Right Arrow 10"/>
          <p:cNvSpPr/>
          <p:nvPr/>
        </p:nvSpPr>
        <p:spPr>
          <a:xfrm>
            <a:off x="2624328" y="951738"/>
            <a:ext cx="1304544" cy="36347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From filereader</a:t>
            </a:r>
            <a:endParaRPr lang="en-US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064000" y="919162"/>
            <a:ext cx="1930400" cy="5143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B</a:t>
            </a:r>
            <a:r>
              <a:rPr lang="en-US" sz="800" b="1" dirty="0" smtClean="0"/>
              <a:t>y  using Change Flag type, </a:t>
            </a:r>
            <a:r>
              <a:rPr lang="en-US" sz="800" b="1" dirty="0"/>
              <a:t>d</a:t>
            </a:r>
            <a:r>
              <a:rPr lang="en-US" sz="800" b="1" dirty="0" smtClean="0"/>
              <a:t>o entry in interfcesummary  and basic validation with regex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97600" y="890588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Create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Status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update</a:t>
            </a:r>
            <a:endParaRPr lang="en-US" sz="800" b="1" dirty="0"/>
          </a:p>
        </p:txBody>
      </p:sp>
      <p:sp>
        <p:nvSpPr>
          <p:cNvPr id="16" name="Bent-Up Arrow 15"/>
          <p:cNvSpPr/>
          <p:nvPr/>
        </p:nvSpPr>
        <p:spPr>
          <a:xfrm rot="5400000">
            <a:off x="5503863" y="1012825"/>
            <a:ext cx="371475" cy="127000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04001" y="160496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record is success case added to map</a:t>
            </a:r>
            <a:endParaRPr lang="en-US" sz="800" b="1" dirty="0"/>
          </a:p>
        </p:txBody>
      </p:sp>
      <p:sp>
        <p:nvSpPr>
          <p:cNvPr id="19" name="Rectangle 18"/>
          <p:cNvSpPr/>
          <p:nvPr/>
        </p:nvSpPr>
        <p:spPr>
          <a:xfrm>
            <a:off x="3581400" y="1986349"/>
            <a:ext cx="1612899" cy="5330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Get success  record from map with interfacesummary ‘s trans id</a:t>
            </a:r>
            <a:endParaRPr lang="en-US" sz="800" b="1" dirty="0"/>
          </a:p>
        </p:txBody>
      </p:sp>
      <p:sp>
        <p:nvSpPr>
          <p:cNvPr id="21" name="Quad Arrow 20"/>
          <p:cNvSpPr/>
          <p:nvPr/>
        </p:nvSpPr>
        <p:spPr>
          <a:xfrm>
            <a:off x="3928872" y="2519362"/>
            <a:ext cx="969264" cy="1483614"/>
          </a:xfrm>
          <a:prstGeom prst="quad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74796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r>
              <a:rPr lang="en-US" sz="800" b="1" dirty="0" smtClean="0"/>
              <a:t>2. Status</a:t>
            </a:r>
          </a:p>
          <a:p>
            <a:endParaRPr 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269081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r>
              <a:rPr lang="en-US" sz="800" b="1" dirty="0" smtClean="0"/>
              <a:t>1. Create</a:t>
            </a:r>
          </a:p>
          <a:p>
            <a:r>
              <a:rPr lang="en-US" sz="800" b="1" dirty="0" smtClean="0"/>
              <a:t>3. update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574800" y="3143123"/>
            <a:ext cx="2336800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SMUtility.</a:t>
            </a:r>
            <a:r>
              <a:rPr lang="en-US" sz="800" b="1" dirty="0"/>
              <a:t> </a:t>
            </a:r>
            <a:r>
              <a:rPr lang="en-US" sz="800" b="1" dirty="0" err="1"/>
              <a:t>prepareUserStatusRqst</a:t>
            </a:r>
            <a:endParaRPr lang="en-US" sz="800" b="1" dirty="0"/>
          </a:p>
        </p:txBody>
      </p:sp>
      <p:sp>
        <p:nvSpPr>
          <p:cNvPr id="26" name="Rectangle 25"/>
          <p:cNvSpPr/>
          <p:nvPr/>
        </p:nvSpPr>
        <p:spPr>
          <a:xfrm>
            <a:off x="4898136" y="3148013"/>
            <a:ext cx="2620264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SMUtility.</a:t>
            </a:r>
            <a:r>
              <a:rPr lang="en-US" sz="800" b="1" dirty="0"/>
              <a:t> </a:t>
            </a:r>
            <a:r>
              <a:rPr lang="en-US" sz="800" b="1" dirty="0" err="1"/>
              <a:t>prepareCreateUserRqst</a:t>
            </a:r>
            <a:endParaRPr lang="en-US" sz="800" b="1" dirty="0"/>
          </a:p>
        </p:txBody>
      </p:sp>
      <p:sp>
        <p:nvSpPr>
          <p:cNvPr id="27" name="Rectangle 26"/>
          <p:cNvSpPr/>
          <p:nvPr/>
        </p:nvSpPr>
        <p:spPr>
          <a:xfrm>
            <a:off x="3352800" y="4002976"/>
            <a:ext cx="2133600" cy="6286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Publisher interface invoked with the response bean </a:t>
            </a:r>
            <a:endParaRPr 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3042" y="268145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32" name="Down Arrow 31"/>
          <p:cNvSpPr/>
          <p:nvPr/>
        </p:nvSpPr>
        <p:spPr>
          <a:xfrm>
            <a:off x="4318000" y="4633912"/>
            <a:ext cx="152400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2387601" y="5676900"/>
            <a:ext cx="4267200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Response updated in interfaceSummary </a:t>
            </a:r>
          </a:p>
          <a:p>
            <a:pPr algn="ctr"/>
            <a:r>
              <a:rPr lang="en-US" sz="800" b="1" dirty="0" smtClean="0"/>
              <a:t>&amp; interface file summary created with according to interfaceSummary response</a:t>
            </a:r>
            <a:endParaRPr lang="en-US" sz="800" b="1" dirty="0"/>
          </a:p>
        </p:txBody>
      </p:sp>
      <p:sp>
        <p:nvSpPr>
          <p:cNvPr id="2" name="Oval 1"/>
          <p:cNvSpPr/>
          <p:nvPr/>
        </p:nvSpPr>
        <p:spPr>
          <a:xfrm>
            <a:off x="73914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1</a:t>
            </a:r>
            <a:endParaRPr lang="en-US" sz="1000" b="1" dirty="0"/>
          </a:p>
        </p:txBody>
      </p:sp>
      <p:sp>
        <p:nvSpPr>
          <p:cNvPr id="3" name="Oval 2"/>
          <p:cNvSpPr/>
          <p:nvPr/>
        </p:nvSpPr>
        <p:spPr>
          <a:xfrm>
            <a:off x="1035462" y="2886628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969000" y="2681458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995236"/>
            <a:ext cx="2489200" cy="3763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</a:t>
            </a:r>
            <a:r>
              <a:rPr lang="en-US" sz="900" b="1" dirty="0" err="1"/>
              <a:t>prepareUserStatusRqst</a:t>
            </a:r>
            <a:endParaRPr lang="en-US" sz="9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1219200"/>
            <a:ext cx="0" cy="518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0" y="1909762"/>
            <a:ext cx="1608328" cy="7572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dataList and lookuomapping</a:t>
            </a:r>
            <a:endParaRPr lang="en-US" sz="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918" y="4209963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2895600"/>
            <a:ext cx="4267200" cy="1752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b="1" dirty="0" smtClean="0"/>
              <a:t>Find </a:t>
            </a:r>
            <a:r>
              <a:rPr lang="en-US" sz="1000" b="1" dirty="0" err="1" smtClean="0"/>
              <a:t>user’sold</a:t>
            </a:r>
            <a:r>
              <a:rPr lang="en-US" sz="1000" b="1" dirty="0" smtClean="0"/>
              <a:t> </a:t>
            </a:r>
            <a:r>
              <a:rPr lang="en-US" sz="1000" b="1" dirty="0"/>
              <a:t>status =&gt; </a:t>
            </a:r>
            <a:r>
              <a:rPr lang="en-US" sz="1000" b="1" dirty="0" err="1" smtClean="0"/>
              <a:t>uname:snoc.user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dataList.get</a:t>
            </a:r>
            <a:r>
              <a:rPr lang="en-US" sz="1000" b="1" dirty="0" smtClean="0"/>
              <a:t>(17)) and $</a:t>
            </a:r>
            <a:r>
              <a:rPr lang="en-US" sz="1000" b="1" dirty="0" err="1" smtClean="0"/>
              <a:t>nin</a:t>
            </a:r>
            <a:r>
              <a:rPr lang="en-US" sz="1000" b="1" dirty="0" smtClean="0"/>
              <a:t> 171</a:t>
            </a:r>
          </a:p>
          <a:p>
            <a:pPr marL="228600" indent="-228600">
              <a:buAutoNum type="arabicPeriod"/>
            </a:pPr>
            <a:endParaRPr lang="en-US" sz="1000" b="1" dirty="0" smtClean="0"/>
          </a:p>
          <a:p>
            <a:pPr marL="228600" indent="-228600">
              <a:buAutoNum type="arabicPeriod"/>
            </a:pPr>
            <a:r>
              <a:rPr lang="en-US" sz="1000" b="1" dirty="0"/>
              <a:t>F</a:t>
            </a:r>
            <a:r>
              <a:rPr lang="en-US" sz="1000" b="1" dirty="0" smtClean="0"/>
              <a:t>ind </a:t>
            </a:r>
            <a:r>
              <a:rPr lang="en-US" sz="1000" b="1" dirty="0"/>
              <a:t>new </a:t>
            </a:r>
            <a:r>
              <a:rPr lang="en-US" sz="1000" b="1" dirty="0" smtClean="0"/>
              <a:t>user's </a:t>
            </a:r>
            <a:r>
              <a:rPr lang="en-US" sz="1000" b="1" dirty="0"/>
              <a:t>status =&gt; statusMap.get(dataList.get(1)) =&gt; if not found =&gt; do lookupMapping =&gt; if not found reject </a:t>
            </a:r>
            <a:r>
              <a:rPr lang="en-US" sz="1000" b="1" dirty="0" smtClean="0"/>
              <a:t>it</a:t>
            </a:r>
          </a:p>
          <a:p>
            <a:pPr marL="228600" indent="-228600">
              <a:buAutoNum type="arabicPeriod"/>
            </a:pPr>
            <a:endParaRPr lang="en-US" sz="1000" b="1" dirty="0" smtClean="0"/>
          </a:p>
          <a:p>
            <a:pPr marL="228600" indent="-228600">
              <a:buAutoNum type="arabicPeriod"/>
            </a:pPr>
            <a:r>
              <a:rPr lang="en-US" sz="1000" b="1" dirty="0" smtClean="0"/>
              <a:t>Old </a:t>
            </a:r>
            <a:r>
              <a:rPr lang="en-US" sz="1000" b="1" dirty="0"/>
              <a:t>and new status same case reject it</a:t>
            </a:r>
            <a:r>
              <a:rPr lang="en-US" sz="1000" b="1" dirty="0" smtClean="0"/>
              <a:t>..</a:t>
            </a:r>
            <a:endParaRPr lang="en-US" sz="1000" b="1" dirty="0"/>
          </a:p>
        </p:txBody>
      </p:sp>
      <p:sp>
        <p:nvSpPr>
          <p:cNvPr id="7" name="Down Arrow 6"/>
          <p:cNvSpPr/>
          <p:nvPr/>
        </p:nvSpPr>
        <p:spPr>
          <a:xfrm>
            <a:off x="4267201" y="4686300"/>
            <a:ext cx="228599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Bent-Up Arrow 7"/>
          <p:cNvSpPr/>
          <p:nvPr/>
        </p:nvSpPr>
        <p:spPr>
          <a:xfrm flipV="1">
            <a:off x="3936492" y="2353083"/>
            <a:ext cx="559308" cy="542517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955800" y="5719636"/>
            <a:ext cx="4911317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  <a:p>
            <a:pPr algn="ctr"/>
            <a:r>
              <a:rPr lang="en-US" sz="800" b="1" dirty="0" smtClean="0"/>
              <a:t>Prepare </a:t>
            </a:r>
            <a:r>
              <a:rPr lang="en-US" sz="800" b="1" dirty="0"/>
              <a:t>the request and return with responseBean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221979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3914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86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400" y="381000"/>
            <a:ext cx="2794000" cy="452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</a:t>
            </a:r>
            <a:r>
              <a:rPr lang="en-US" sz="900" b="1" dirty="0" err="1"/>
              <a:t>prepareCreateUserRqst</a:t>
            </a:r>
            <a:endParaRPr lang="en-US" sz="9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" y="457200"/>
            <a:ext cx="0" cy="518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00200" y="1066800"/>
            <a:ext cx="2336292" cy="9569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dataList</a:t>
            </a:r>
            <a:r>
              <a:rPr lang="en-US" sz="900" b="1" dirty="0"/>
              <a:t>, lookupMapping, </a:t>
            </a:r>
            <a:r>
              <a:rPr lang="en-US" sz="900" b="1" dirty="0" err="1"/>
              <a:t>interfaceId</a:t>
            </a:r>
            <a:r>
              <a:rPr lang="en-US" sz="900" b="1" dirty="0"/>
              <a:t>, </a:t>
            </a:r>
            <a:r>
              <a:rPr lang="en-US" sz="900" b="1" dirty="0" err="1"/>
              <a:t>territoryInfoMap</a:t>
            </a:r>
            <a:r>
              <a:rPr lang="en-US" sz="900" b="1" dirty="0"/>
              <a:t>, </a:t>
            </a:r>
            <a:r>
              <a:rPr lang="en-US" sz="900" b="1" dirty="0" err="1"/>
              <a:t>transitionValMap</a:t>
            </a:r>
            <a:r>
              <a:rPr lang="en-US" sz="900" b="1" dirty="0"/>
              <a:t>, </a:t>
            </a:r>
            <a:r>
              <a:rPr lang="en-US" sz="900" b="1" dirty="0" err="1"/>
              <a:t>additionalFieldsFile</a:t>
            </a:r>
            <a:endParaRPr lang="en-US" sz="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918" y="4209963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7" name="Down Arrow 6"/>
          <p:cNvSpPr/>
          <p:nvPr/>
        </p:nvSpPr>
        <p:spPr>
          <a:xfrm>
            <a:off x="4152900" y="4819563"/>
            <a:ext cx="342900" cy="89543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Bent-Up Arrow 7"/>
          <p:cNvSpPr/>
          <p:nvPr/>
        </p:nvSpPr>
        <p:spPr>
          <a:xfrm flipV="1">
            <a:off x="3962400" y="1524000"/>
            <a:ext cx="457200" cy="91440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905000" y="5719636"/>
            <a:ext cx="4911317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  <a:p>
            <a:pPr algn="ctr"/>
            <a:r>
              <a:rPr lang="en-US" sz="800" b="1" dirty="0" smtClean="0"/>
              <a:t>Prepare </a:t>
            </a:r>
            <a:r>
              <a:rPr lang="en-US" sz="800" b="1" dirty="0"/>
              <a:t>the request and return with responseBean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3042" y="195061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4676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2</a:t>
            </a:r>
            <a:endParaRPr lang="en-US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628900" y="2495637"/>
            <a:ext cx="3467100" cy="2609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900" b="1" dirty="0" smtClean="0"/>
              <a:t>Validating mandatory fields in </a:t>
            </a:r>
            <a:r>
              <a:rPr lang="en-US" sz="900" b="1" dirty="0" err="1" smtClean="0"/>
              <a:t>mongodb</a:t>
            </a:r>
            <a:r>
              <a:rPr lang="en-US" sz="900" b="1" dirty="0" smtClean="0"/>
              <a:t>  </a:t>
            </a:r>
          </a:p>
          <a:p>
            <a:pPr marL="228600" indent="-228600">
              <a:buAutoNum type="arabicPeriod"/>
            </a:pPr>
            <a:endParaRPr lang="en-US" sz="900" b="1" dirty="0" smtClean="0"/>
          </a:p>
          <a:p>
            <a:pPr marL="228600" indent="-228600">
              <a:buAutoNum type="arabicPeriod"/>
            </a:pPr>
            <a:r>
              <a:rPr lang="en-US" sz="900" b="1" dirty="0" smtClean="0"/>
              <a:t>Additional field flag is enabled then add the fields</a:t>
            </a:r>
            <a:endParaRPr lang="en-US" sz="900" b="1" dirty="0"/>
          </a:p>
          <a:p>
            <a:pPr marL="228600" indent="-228600">
              <a:buAutoNum type="arabicPeriod"/>
            </a:pPr>
            <a:endParaRPr lang="en-US" sz="900" b="1" dirty="0" smtClean="0"/>
          </a:p>
          <a:p>
            <a:pPr marL="228600" indent="-228600">
              <a:buAutoNum type="arabicPeriod"/>
            </a:pPr>
            <a:r>
              <a:rPr lang="en-US" sz="900" b="1" i="1" dirty="0" smtClean="0"/>
              <a:t>USER_SYNC_UPLOAD_INTERFACE_ID </a:t>
            </a:r>
            <a:r>
              <a:rPr lang="en-US" sz="900" b="1" i="1" smtClean="0"/>
              <a:t>case handled..  </a:t>
            </a:r>
            <a:endParaRPr lang="en-US" sz="900" b="1" i="1" dirty="0" smtClean="0"/>
          </a:p>
          <a:p>
            <a:pPr marL="228600" indent="-228600">
              <a:buAutoNum type="arabicPeriod"/>
            </a:pPr>
            <a:endParaRPr lang="en-US" sz="900" b="1" i="1" dirty="0"/>
          </a:p>
          <a:p>
            <a:pPr marL="228600" indent="-228600">
              <a:buAutoNum type="arabicPeriod"/>
            </a:pPr>
            <a:r>
              <a:rPr lang="en-US" sz="900" b="1" dirty="0" smtClean="0"/>
              <a:t>Create request  structure </a:t>
            </a:r>
          </a:p>
          <a:p>
            <a:pPr marL="228600" indent="-228600">
              <a:buAutoNum type="arabicPeriod"/>
            </a:pPr>
            <a:endParaRPr lang="en-US" sz="900" b="1" dirty="0"/>
          </a:p>
          <a:p>
            <a:r>
              <a:rPr lang="en-US" sz="900" b="1" dirty="0" smtClean="0"/>
              <a:t> 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267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500</TotalTime>
  <Words>297</Words>
  <Application>Microsoft Office PowerPoint</Application>
  <PresentationFormat>On-screen Show (4:3)</PresentationFormat>
  <Paragraphs>65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46</cp:revision>
  <dcterms:created xsi:type="dcterms:W3CDTF">2020-03-17T09:13:27Z</dcterms:created>
  <dcterms:modified xsi:type="dcterms:W3CDTF">2020-03-18T17:18:31Z</dcterms:modified>
</cp:coreProperties>
</file>