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5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8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2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49C5-3CDF-4295-A86F-025B88D1CB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006D-C05D-4C04-AD43-8818357F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30425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886200"/>
            <a:ext cx="64008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49922" y="2286000"/>
            <a:ext cx="1988024" cy="1905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TABLE</a:t>
            </a:r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INTERFACE.LACCI_DATA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685800" y="152400"/>
            <a:ext cx="2514600" cy="16002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LacciDataMerger</a:t>
            </a:r>
            <a:endParaRPr lang="en-US" dirty="0" smtClean="0"/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Take the file from</a:t>
            </a:r>
            <a:endParaRPr lang="en-US" sz="1200" dirty="0"/>
          </a:p>
          <a:p>
            <a:pPr algn="ctr"/>
            <a:r>
              <a:rPr lang="en-US" sz="1200" dirty="0" err="1" smtClean="0"/>
              <a:t>InterfaceFileSummary</a:t>
            </a:r>
            <a:r>
              <a:rPr lang="en-US" sz="1200" dirty="0" smtClean="0"/>
              <a:t> with </a:t>
            </a:r>
            <a:r>
              <a:rPr lang="en-US" sz="1200" dirty="0" err="1" smtClean="0"/>
              <a:t>fileid</a:t>
            </a:r>
            <a:r>
              <a:rPr lang="en-US" sz="1200" dirty="0" smtClean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Sort the file Unix level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Take the file backup</a:t>
            </a:r>
          </a:p>
        </p:txBody>
      </p:sp>
      <p:cxnSp>
        <p:nvCxnSpPr>
          <p:cNvPr id="11" name="Curved Connector 10"/>
          <p:cNvCxnSpPr/>
          <p:nvPr/>
        </p:nvCxnSpPr>
        <p:spPr>
          <a:xfrm>
            <a:off x="3168555" y="1638300"/>
            <a:ext cx="2181367" cy="12954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85800" y="2293961"/>
            <a:ext cx="3200400" cy="1905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CONVERTION PROCESS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According to </a:t>
            </a:r>
            <a:r>
              <a:rPr lang="en-US" b="1" dirty="0" err="1" smtClean="0"/>
              <a:t>lacci_data</a:t>
            </a:r>
            <a:r>
              <a:rPr lang="en-US" b="1" dirty="0" smtClean="0"/>
              <a:t> table’s data</a:t>
            </a:r>
            <a:endParaRPr lang="en-US" b="1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3886200" y="3124200"/>
            <a:ext cx="1463722" cy="30480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9238" y="1424780"/>
            <a:ext cx="145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Insert the data with </a:t>
            </a:r>
            <a:r>
              <a:rPr lang="en-US" sz="1200" b="1" dirty="0" err="1" smtClean="0">
                <a:solidFill>
                  <a:schemeClr val="bg1"/>
                </a:solidFill>
              </a:rPr>
              <a:t>batchwise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6132" y="4495800"/>
            <a:ext cx="3581400" cy="1828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Invoke service </a:t>
            </a:r>
          </a:p>
          <a:p>
            <a:pPr algn="ctr"/>
            <a:r>
              <a:rPr lang="en-US" dirty="0" smtClean="0"/>
              <a:t>Update the status into </a:t>
            </a:r>
            <a:r>
              <a:rPr lang="en-US" dirty="0" err="1" smtClean="0"/>
              <a:t>lacci_data</a:t>
            </a:r>
            <a:r>
              <a:rPr lang="en-US" dirty="0" smtClean="0"/>
              <a:t> table</a:t>
            </a:r>
            <a:endParaRPr lang="en-US" dirty="0"/>
          </a:p>
        </p:txBody>
      </p:sp>
      <p:cxnSp>
        <p:nvCxnSpPr>
          <p:cNvPr id="18" name="Curved Connector 17"/>
          <p:cNvCxnSpPr/>
          <p:nvPr/>
        </p:nvCxnSpPr>
        <p:spPr>
          <a:xfrm rot="10800000" flipV="1">
            <a:off x="4343400" y="4198960"/>
            <a:ext cx="1006522" cy="982639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67400" y="4824484"/>
            <a:ext cx="2720454" cy="180491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NDBRejectionFilePreparation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With file id and status</a:t>
            </a:r>
            <a:endParaRPr lang="en-US" b="1" dirty="0"/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6521497" y="4218153"/>
            <a:ext cx="749206" cy="6858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4800" y="533400"/>
            <a:ext cx="0" cy="541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2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Mahadev</dc:creator>
  <cp:lastModifiedBy>Vinayak Mahadev</cp:lastModifiedBy>
  <cp:revision>6</cp:revision>
  <dcterms:created xsi:type="dcterms:W3CDTF">2020-05-18T11:39:54Z</dcterms:created>
  <dcterms:modified xsi:type="dcterms:W3CDTF">2020-05-18T12:25:51Z</dcterms:modified>
</cp:coreProperties>
</file>