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1355" y="1424780"/>
            <a:ext cx="2066499" cy="1905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TABLE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err="1" smtClean="0"/>
              <a:t>Interface.site_mapping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85800" y="152400"/>
            <a:ext cx="2514600" cy="2057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HadoopMasterMerger</a:t>
            </a:r>
            <a:endParaRPr lang="en-US" b="1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Take the file from</a:t>
            </a:r>
            <a:endParaRPr lang="en-US" sz="1200" dirty="0"/>
          </a:p>
          <a:p>
            <a:pPr algn="ctr"/>
            <a:r>
              <a:rPr lang="en-US" sz="1200" dirty="0" err="1" smtClean="0"/>
              <a:t>InterfaceFileSummary</a:t>
            </a:r>
            <a:r>
              <a:rPr lang="en-US" sz="1200" dirty="0" smtClean="0"/>
              <a:t> with </a:t>
            </a:r>
            <a:r>
              <a:rPr lang="en-US" sz="1200" dirty="0" err="1" smtClean="0"/>
              <a:t>fileid</a:t>
            </a:r>
            <a:r>
              <a:rPr lang="en-US" sz="1200" dirty="0" smtClean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Take the file backup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Basic Validation</a:t>
            </a:r>
          </a:p>
        </p:txBody>
      </p:sp>
      <p:cxnSp>
        <p:nvCxnSpPr>
          <p:cNvPr id="11" name="Curved Connector 10"/>
          <p:cNvCxnSpPr/>
          <p:nvPr/>
        </p:nvCxnSpPr>
        <p:spPr>
          <a:xfrm>
            <a:off x="2895600" y="1380298"/>
            <a:ext cx="3625755" cy="829502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33584" y="3883356"/>
            <a:ext cx="2466832" cy="1676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err="1" smtClean="0"/>
              <a:t>Kpi’s</a:t>
            </a:r>
            <a:r>
              <a:rPr lang="en-US" b="1" dirty="0" smtClean="0"/>
              <a:t> </a:t>
            </a:r>
            <a:r>
              <a:rPr lang="en-US" b="1" dirty="0" err="1" smtClean="0"/>
              <a:t>sql</a:t>
            </a:r>
            <a:r>
              <a:rPr lang="en-US" b="1" dirty="0" smtClean="0"/>
              <a:t> stored procedure</a:t>
            </a:r>
          </a:p>
        </p:txBody>
      </p:sp>
      <p:cxnSp>
        <p:nvCxnSpPr>
          <p:cNvPr id="14" name="Curved Connector 13"/>
          <p:cNvCxnSpPr/>
          <p:nvPr/>
        </p:nvCxnSpPr>
        <p:spPr>
          <a:xfrm>
            <a:off x="3282287" y="2745894"/>
            <a:ext cx="3239068" cy="127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46979" y="1181100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Basic validation data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21558" y="5724667"/>
            <a:ext cx="2962132" cy="138894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Invoke service </a:t>
            </a:r>
          </a:p>
          <a:p>
            <a:pPr algn="ctr"/>
            <a:r>
              <a:rPr lang="en-US" dirty="0" smtClean="0"/>
              <a:t>Update the status into </a:t>
            </a:r>
            <a:r>
              <a:rPr lang="en-US" dirty="0" err="1" smtClean="0"/>
              <a:t>lacci_data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3900416" y="3432980"/>
            <a:ext cx="2500384" cy="112807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67400" y="4824484"/>
            <a:ext cx="2720454" cy="180491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HDPRejectionFilePreparation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With file id and status</a:t>
            </a:r>
            <a:endParaRPr lang="en-US" b="1" dirty="0"/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6521497" y="4218153"/>
            <a:ext cx="749206" cy="6858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3400" y="727881"/>
            <a:ext cx="0" cy="541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85968" y="2514600"/>
            <a:ext cx="2314432" cy="1051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Validation for cluster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11</cp:revision>
  <dcterms:created xsi:type="dcterms:W3CDTF">2020-05-18T11:39:54Z</dcterms:created>
  <dcterms:modified xsi:type="dcterms:W3CDTF">2020-05-18T13:43:25Z</dcterms:modified>
</cp:coreProperties>
</file>