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7551A4F-9386-426C-8F68-A00785481E5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365CB8A-785D-4DF0-BA51-391831EAB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1A4F-9386-426C-8F68-A00785481E5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B8A-785D-4DF0-BA51-391831EAB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1A4F-9386-426C-8F68-A00785481E5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B8A-785D-4DF0-BA51-391831EAB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7551A4F-9386-426C-8F68-A00785481E5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B8A-785D-4DF0-BA51-391831EAB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7551A4F-9386-426C-8F68-A00785481E5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365CB8A-785D-4DF0-BA51-391831EAB15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7551A4F-9386-426C-8F68-A00785481E5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365CB8A-785D-4DF0-BA51-391831EAB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7551A4F-9386-426C-8F68-A00785481E5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365CB8A-785D-4DF0-BA51-391831EAB1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1A4F-9386-426C-8F68-A00785481E5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B8A-785D-4DF0-BA51-391831EAB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7551A4F-9386-426C-8F68-A00785481E5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365CB8A-785D-4DF0-BA51-391831EAB1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7551A4F-9386-426C-8F68-A00785481E5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365CB8A-785D-4DF0-BA51-391831EAB1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7551A4F-9386-426C-8F68-A00785481E5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365CB8A-785D-4DF0-BA51-391831EAB15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7551A4F-9386-426C-8F68-A00785481E5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65CB8A-785D-4DF0-BA51-391831EAB15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Job Engine</a:t>
            </a:r>
            <a:br>
              <a:rPr lang="en-US" sz="2000" b="1" dirty="0" smtClean="0"/>
            </a:br>
            <a:endParaRPr lang="en-US" sz="2000" b="1" dirty="0"/>
          </a:p>
        </p:txBody>
      </p:sp>
      <p:sp>
        <p:nvSpPr>
          <p:cNvPr id="4" name="Sun 3"/>
          <p:cNvSpPr/>
          <p:nvPr/>
        </p:nvSpPr>
        <p:spPr>
          <a:xfrm>
            <a:off x="304800" y="1066919"/>
            <a:ext cx="2133600" cy="1237893"/>
          </a:xfrm>
          <a:prstGeom prst="su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Reader</a:t>
            </a:r>
            <a:endParaRPr lang="en-US" sz="1000" b="1" dirty="0"/>
          </a:p>
        </p:txBody>
      </p:sp>
      <p:sp>
        <p:nvSpPr>
          <p:cNvPr id="5" name="Sun 4"/>
          <p:cNvSpPr/>
          <p:nvPr/>
        </p:nvSpPr>
        <p:spPr>
          <a:xfrm>
            <a:off x="3429000" y="1066919"/>
            <a:ext cx="2133600" cy="1237893"/>
          </a:xfrm>
          <a:prstGeom prst="su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Transformer</a:t>
            </a:r>
            <a:endParaRPr lang="en-US" sz="1000" b="1" dirty="0"/>
          </a:p>
        </p:txBody>
      </p:sp>
      <p:sp>
        <p:nvSpPr>
          <p:cNvPr id="6" name="Sun 5"/>
          <p:cNvSpPr/>
          <p:nvPr/>
        </p:nvSpPr>
        <p:spPr>
          <a:xfrm>
            <a:off x="6629400" y="1066919"/>
            <a:ext cx="2133600" cy="1237893"/>
          </a:xfrm>
          <a:prstGeom prst="su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Writer</a:t>
            </a:r>
            <a:endParaRPr lang="en-US" sz="1000" b="1" dirty="0"/>
          </a:p>
        </p:txBody>
      </p:sp>
      <p:sp>
        <p:nvSpPr>
          <p:cNvPr id="9" name="Left-Right Arrow Callout 8"/>
          <p:cNvSpPr/>
          <p:nvPr/>
        </p:nvSpPr>
        <p:spPr>
          <a:xfrm>
            <a:off x="2667000" y="895350"/>
            <a:ext cx="584200" cy="1600081"/>
          </a:xfrm>
          <a:prstGeom prst="leftRightArrow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connector</a:t>
            </a:r>
            <a:endParaRPr lang="en-US" sz="1050" b="1" dirty="0"/>
          </a:p>
        </p:txBody>
      </p:sp>
      <p:sp>
        <p:nvSpPr>
          <p:cNvPr id="10" name="Left-Right Arrow Callout 9"/>
          <p:cNvSpPr/>
          <p:nvPr/>
        </p:nvSpPr>
        <p:spPr>
          <a:xfrm>
            <a:off x="5740400" y="914519"/>
            <a:ext cx="584200" cy="1600081"/>
          </a:xfrm>
          <a:prstGeom prst="leftRightArrow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connector</a:t>
            </a:r>
            <a:endParaRPr lang="en-US" sz="1050" b="1" dirty="0"/>
          </a:p>
        </p:txBody>
      </p:sp>
      <p:sp>
        <p:nvSpPr>
          <p:cNvPr id="11" name="Rectangle 10"/>
          <p:cNvSpPr/>
          <p:nvPr/>
        </p:nvSpPr>
        <p:spPr>
          <a:xfrm>
            <a:off x="931416" y="2365117"/>
            <a:ext cx="88036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000" b="1" cap="none" dirty="0" err="1" smtClean="0">
                <a:ln w="1143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JobProcessor</a:t>
            </a:r>
            <a:endParaRPr lang="en-US" sz="1000" b="1" cap="none" dirty="0">
              <a:ln w="1143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55616" y="2387083"/>
            <a:ext cx="88036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000" b="1" cap="none" dirty="0" err="1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JobProcessor</a:t>
            </a:r>
            <a:endParaRPr lang="en-US" sz="1000" b="1" cap="none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56016" y="2365116"/>
            <a:ext cx="88036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000" b="1" cap="none" dirty="0" err="1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JobProcessor</a:t>
            </a:r>
            <a:endParaRPr lang="en-US" sz="1000" b="1" cap="none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31480" y="2649379"/>
            <a:ext cx="83708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0" dirty="0" err="1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JobQueue</a:t>
            </a:r>
            <a:endParaRPr lang="en-US" sz="1000" b="1" cap="none" spc="0" dirty="0">
              <a:ln w="1905"/>
              <a:solidFill>
                <a:srgbClr val="92D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52056" y="2667000"/>
            <a:ext cx="83708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0" dirty="0" err="1" smtClean="0">
                <a:ln w="1905"/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JobQueue</a:t>
            </a:r>
            <a:endParaRPr lang="en-US" sz="1000" b="1" cap="none" spc="0" dirty="0">
              <a:ln w="1905"/>
              <a:solidFill>
                <a:srgbClr val="92D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9576" y="3143251"/>
            <a:ext cx="5881225" cy="348557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lIns="91440" tIns="45720" rIns="91440" bIns="4572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1050" b="1" dirty="0" err="1" smtClean="0">
                <a:ln w="11430"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JobEngine.init</a:t>
            </a:r>
            <a:r>
              <a:rPr lang="en-US" sz="1050" b="1" dirty="0">
                <a:ln w="11430"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( </a:t>
            </a:r>
            <a:r>
              <a:rPr lang="en-US" sz="1050" b="1" dirty="0" err="1" smtClean="0">
                <a:ln w="11430"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jobParameters</a:t>
            </a:r>
            <a:r>
              <a:rPr lang="en-US" sz="1050" b="1" dirty="0" smtClean="0">
                <a:ln w="11430"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)</a:t>
            </a:r>
            <a:r>
              <a:rPr lang="en-US" sz="1050" b="1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	</a:t>
            </a:r>
          </a:p>
          <a:p>
            <a:endParaRPr lang="en-US" sz="1050" b="1" dirty="0">
              <a:ln w="1143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  <a:p>
            <a:r>
              <a:rPr lang="en-US" sz="1050" b="1" dirty="0">
                <a:ln w="1143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1050" b="1" dirty="0" smtClean="0">
                <a:ln w="1143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      </a:t>
            </a:r>
            <a:r>
              <a:rPr lang="en-US" sz="1050" b="1" dirty="0" err="1" smtClean="0">
                <a:ln w="1143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JobPipeLine.init</a:t>
            </a:r>
            <a:r>
              <a:rPr lang="en-US" sz="1050" b="1" dirty="0" smtClean="0">
                <a:ln w="1143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( </a:t>
            </a:r>
            <a:r>
              <a:rPr lang="en-US" sz="1050" b="1" dirty="0" err="1" smtClean="0">
                <a:ln w="1143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jobConfiguration</a:t>
            </a:r>
            <a:r>
              <a:rPr lang="en-US" sz="1050" b="1" dirty="0" smtClean="0">
                <a:ln w="1143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)</a:t>
            </a:r>
            <a:r>
              <a:rPr lang="en-US" sz="1050" b="1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	</a:t>
            </a:r>
            <a:endParaRPr lang="en-US" sz="1050" b="1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  <a:p>
            <a:r>
              <a:rPr lang="en-US" sz="1050" b="1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1050" b="1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      </a:t>
            </a:r>
            <a:r>
              <a:rPr lang="en-US" sz="1050" b="1" dirty="0" err="1" smtClean="0">
                <a:ln w="11430"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JobQueue</a:t>
            </a:r>
            <a:r>
              <a:rPr lang="en-US" sz="1050" b="1" dirty="0" smtClean="0">
                <a:ln w="11430"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(JSON</a:t>
            </a:r>
            <a:r>
              <a:rPr lang="en-US" sz="1050" b="1" dirty="0">
                <a:ln w="11430"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)</a:t>
            </a:r>
          </a:p>
          <a:p>
            <a:r>
              <a:rPr lang="en-US" sz="1050" b="1" dirty="0">
                <a:ln w="11430"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	</a:t>
            </a:r>
            <a:endParaRPr lang="en-US" sz="1050" b="1" dirty="0">
              <a:ln w="1143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  <a:p>
            <a:r>
              <a:rPr lang="en-US" sz="1050" b="1" cap="none" dirty="0" smtClean="0">
                <a:ln w="1143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       </a:t>
            </a:r>
            <a:r>
              <a:rPr lang="en-US" sz="1050" b="1" cap="none" dirty="0" err="1" smtClean="0">
                <a:ln w="1143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JobPipeLine.start</a:t>
            </a:r>
            <a:r>
              <a:rPr lang="en-US" sz="1050" b="1" cap="none" dirty="0" smtClean="0">
                <a:ln w="1143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()</a:t>
            </a:r>
            <a:r>
              <a:rPr lang="en-US" sz="1050" b="1" cap="none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	</a:t>
            </a:r>
            <a:r>
              <a:rPr lang="en-US" sz="1050" b="1" dirty="0" smtClean="0">
                <a:ln w="11430"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       </a:t>
            </a:r>
          </a:p>
          <a:p>
            <a:r>
              <a:rPr lang="en-US" sz="1050" b="1" dirty="0">
                <a:ln w="11430"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1050" b="1" dirty="0" smtClean="0">
                <a:ln w="1143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      {</a:t>
            </a:r>
          </a:p>
          <a:p>
            <a:r>
              <a:rPr lang="en-US" sz="1050" b="1" dirty="0" smtClean="0">
                <a:ln w="1143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1050" b="1" dirty="0" smtClean="0">
                <a:ln w="11430"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         </a:t>
            </a:r>
            <a:r>
              <a:rPr lang="en-US" sz="1050" b="1" dirty="0" err="1" smtClean="0">
                <a:ln w="11430"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JobQueue.enqueue</a:t>
            </a:r>
            <a:r>
              <a:rPr lang="en-US" sz="1050" b="1" dirty="0" smtClean="0">
                <a:ln w="11430"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(JSON</a:t>
            </a:r>
            <a:r>
              <a:rPr lang="en-US" sz="1050" b="1" dirty="0">
                <a:ln w="11430"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)</a:t>
            </a:r>
          </a:p>
          <a:p>
            <a:r>
              <a:rPr lang="en-US" sz="1050" b="1" dirty="0" smtClean="0">
                <a:ln w="11430"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	</a:t>
            </a:r>
            <a:endParaRPr lang="en-US" sz="1050" b="1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  <a:p>
            <a:r>
              <a:rPr lang="en-US" sz="1050" b="1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             List : [ </a:t>
            </a:r>
            <a:r>
              <a:rPr lang="en-US" sz="1050" b="1" cap="none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JobProcessor.process</a:t>
            </a:r>
            <a:r>
              <a:rPr lang="en-US" sz="1050" b="1" cap="none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(JSON) </a:t>
            </a:r>
            <a:r>
              <a:rPr lang="en-US" sz="1050" b="1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]</a:t>
            </a:r>
            <a:endParaRPr lang="en-US" sz="1050" b="1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  <a:p>
            <a:endParaRPr lang="en-US" sz="1050" b="1" cap="none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  <a:p>
            <a:r>
              <a:rPr lang="en-US" sz="1050" b="1" dirty="0" smtClean="0">
                <a:ln w="11430"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          </a:t>
            </a:r>
            <a:r>
              <a:rPr lang="en-US" sz="1050" b="1" dirty="0" err="1" smtClean="0">
                <a:ln w="11430"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JobQueue.dequeue</a:t>
            </a:r>
            <a:r>
              <a:rPr lang="en-US" sz="1050" b="1" dirty="0" smtClean="0">
                <a:ln w="11430"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(JSON</a:t>
            </a:r>
            <a:r>
              <a:rPr lang="en-US" sz="1050" b="1" dirty="0">
                <a:ln w="11430"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)</a:t>
            </a:r>
            <a:endParaRPr lang="en-US" sz="1050" b="1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  <a:p>
            <a:endParaRPr lang="en-US" sz="1050" b="1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  <a:p>
            <a:r>
              <a:rPr lang="en-US" sz="1050" b="1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             List </a:t>
            </a:r>
            <a:r>
              <a:rPr lang="en-US" sz="1050" b="1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: [ </a:t>
            </a:r>
            <a:r>
              <a:rPr lang="en-US" sz="1050" b="1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JobProcessor.process</a:t>
            </a:r>
            <a:r>
              <a:rPr lang="en-US" sz="1050" b="1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(JSON) ]</a:t>
            </a:r>
          </a:p>
          <a:p>
            <a:endParaRPr lang="en-US" sz="1050" b="1" cap="none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  <a:p>
            <a:r>
              <a:rPr lang="en-US" sz="1050" dirty="0" smtClean="0">
                <a:ln w="1143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          (if no data)</a:t>
            </a:r>
          </a:p>
          <a:p>
            <a:r>
              <a:rPr lang="en-US" sz="1050" b="1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             List </a:t>
            </a:r>
            <a:r>
              <a:rPr lang="en-US" sz="1050" b="1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: </a:t>
            </a:r>
            <a:r>
              <a:rPr lang="en-US" sz="1050" b="1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[ </a:t>
            </a:r>
            <a:r>
              <a:rPr lang="en-US" sz="1050" b="1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JobProcessor.stop</a:t>
            </a:r>
            <a:r>
              <a:rPr lang="en-US" sz="1050" b="1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() ]</a:t>
            </a:r>
          </a:p>
          <a:p>
            <a:r>
              <a:rPr lang="en-US" sz="1050" b="1" dirty="0">
                <a:ln w="1143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1050" b="1" dirty="0" smtClean="0">
                <a:ln w="1143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      }</a:t>
            </a:r>
            <a:endParaRPr lang="en-US" sz="1050" b="1" dirty="0">
              <a:ln w="1143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  <a:p>
            <a:endParaRPr lang="en-US" sz="1050" b="1" dirty="0" smtClean="0">
              <a:ln w="11430"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  <a:p>
            <a:r>
              <a:rPr lang="en-US" sz="1050" b="1" dirty="0" err="1" smtClean="0">
                <a:ln w="11430"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JobEngine.stop</a:t>
            </a:r>
            <a:r>
              <a:rPr lang="en-US" sz="1050" b="1" dirty="0" smtClean="0">
                <a:ln w="11430"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()</a:t>
            </a:r>
            <a:r>
              <a:rPr lang="en-US" sz="1050" b="1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	</a:t>
            </a:r>
          </a:p>
          <a:p>
            <a:endParaRPr lang="en-US" sz="1050" b="1" cap="none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125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210</TotalTime>
  <Words>16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Job Engine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Vinayak Mahadev</dc:creator>
  <cp:lastModifiedBy>Vinayak Mahadev</cp:lastModifiedBy>
  <cp:revision>33</cp:revision>
  <dcterms:created xsi:type="dcterms:W3CDTF">2020-05-15T08:36:20Z</dcterms:created>
  <dcterms:modified xsi:type="dcterms:W3CDTF">2020-10-19T06:41:04Z</dcterms:modified>
</cp:coreProperties>
</file>