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ak Mahadev" initials="N" lastIdx="1" clrIdx="0">
    <p:extLst>
      <p:ext uri="{19B8F6BF-5375-455C-9EA6-DF929625EA0E}">
        <p15:presenceInfo xmlns:p15="http://schemas.microsoft.com/office/powerpoint/2012/main" userId="05d28418f77c3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3T23:25:37.45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70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4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16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63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1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3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4C4DC1-BC89-4C0A-AD47-BB6A9B955F9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2161-135D-4CE0-85FF-5A9201FEF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5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180572" y="364225"/>
            <a:ext cx="1305328" cy="136140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Interfaces module / External Modules</a:t>
            </a:r>
          </a:p>
          <a:p>
            <a:pPr algn="ctr"/>
            <a:r>
              <a:rPr lang="en-US" sz="1100" b="1" dirty="0" smtClean="0"/>
              <a:t>List</a:t>
            </a:r>
          </a:p>
        </p:txBody>
      </p:sp>
      <p:sp>
        <p:nvSpPr>
          <p:cNvPr id="5" name="Oval 4"/>
          <p:cNvSpPr/>
          <p:nvPr/>
        </p:nvSpPr>
        <p:spPr>
          <a:xfrm>
            <a:off x="4088488" y="2402043"/>
            <a:ext cx="2234358" cy="233137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Interface</a:t>
            </a:r>
          </a:p>
          <a:p>
            <a:pPr algn="ctr"/>
            <a:r>
              <a:rPr lang="en-US" sz="1200" b="1" dirty="0" smtClean="0"/>
              <a:t>Cleanup Activity</a:t>
            </a:r>
          </a:p>
          <a:p>
            <a:pPr algn="ctr"/>
            <a:r>
              <a:rPr lang="en-US" sz="1200" b="1" dirty="0" smtClean="0"/>
              <a:t>Service</a:t>
            </a:r>
            <a:endParaRPr lang="en-US" sz="1200" b="1" dirty="0"/>
          </a:p>
        </p:txBody>
      </p:sp>
      <p:sp>
        <p:nvSpPr>
          <p:cNvPr id="6" name="Smiley Face 5"/>
          <p:cNvSpPr/>
          <p:nvPr/>
        </p:nvSpPr>
        <p:spPr>
          <a:xfrm>
            <a:off x="2262389" y="3667455"/>
            <a:ext cx="1123950" cy="10858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/>
          </a:p>
          <a:p>
            <a:pPr algn="ctr"/>
            <a:endParaRPr lang="en-US" sz="1100" b="1" dirty="0"/>
          </a:p>
          <a:p>
            <a:pPr algn="ctr"/>
            <a:endParaRPr lang="en-US" sz="1100" b="1" dirty="0" smtClean="0"/>
          </a:p>
          <a:p>
            <a:pPr algn="ctr"/>
            <a:endParaRPr lang="en-US" sz="1100" b="1" dirty="0"/>
          </a:p>
          <a:p>
            <a:pPr algn="ctr"/>
            <a:endParaRPr lang="en-US" sz="1100" b="1" dirty="0" smtClean="0"/>
          </a:p>
          <a:p>
            <a:pPr algn="ctr"/>
            <a:endParaRPr lang="en-US" sz="1100" b="1" dirty="0"/>
          </a:p>
          <a:p>
            <a:pPr algn="ctr"/>
            <a:endParaRPr lang="en-US" sz="1100" b="1" dirty="0" smtClean="0"/>
          </a:p>
          <a:p>
            <a:pPr algn="ctr"/>
            <a:endParaRPr lang="en-US" sz="1100" b="1" dirty="0" smtClean="0"/>
          </a:p>
          <a:p>
            <a:pPr algn="ctr"/>
            <a:r>
              <a:rPr lang="en-US" sz="1100" b="1" dirty="0" smtClean="0"/>
              <a:t>Manual</a:t>
            </a:r>
            <a:endParaRPr lang="en-US" sz="1100" b="1" dirty="0"/>
          </a:p>
        </p:txBody>
      </p:sp>
      <p:sp>
        <p:nvSpPr>
          <p:cNvPr id="7" name="Cloud 6"/>
          <p:cNvSpPr/>
          <p:nvPr/>
        </p:nvSpPr>
        <p:spPr>
          <a:xfrm>
            <a:off x="2173488" y="2242426"/>
            <a:ext cx="1395211" cy="808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Scheduler </a:t>
            </a:r>
            <a:endParaRPr lang="en-US" sz="1100" b="1" dirty="0"/>
          </a:p>
        </p:txBody>
      </p:sp>
      <p:sp>
        <p:nvSpPr>
          <p:cNvPr id="11" name="6-Point Star 10"/>
          <p:cNvSpPr/>
          <p:nvPr/>
        </p:nvSpPr>
        <p:spPr>
          <a:xfrm>
            <a:off x="2075774" y="344143"/>
            <a:ext cx="1581826" cy="105316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Credentials</a:t>
            </a:r>
            <a:endParaRPr lang="en-US" sz="1100" b="1" dirty="0"/>
          </a:p>
        </p:txBody>
      </p:sp>
      <p:sp>
        <p:nvSpPr>
          <p:cNvPr id="15" name="Left-Up Arrow 14"/>
          <p:cNvSpPr/>
          <p:nvPr/>
        </p:nvSpPr>
        <p:spPr>
          <a:xfrm flipH="1">
            <a:off x="1569290" y="1725633"/>
            <a:ext cx="620784" cy="184209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/>
          </a:p>
        </p:txBody>
      </p:sp>
      <p:sp>
        <p:nvSpPr>
          <p:cNvPr id="16" name="Notched Right Arrow 15"/>
          <p:cNvSpPr/>
          <p:nvPr/>
        </p:nvSpPr>
        <p:spPr>
          <a:xfrm>
            <a:off x="3449674" y="3167232"/>
            <a:ext cx="528424" cy="51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/>
          </a:p>
        </p:txBody>
      </p:sp>
      <p:sp>
        <p:nvSpPr>
          <p:cNvPr id="17" name="Flowchart: Predefined Process 16"/>
          <p:cNvSpPr/>
          <p:nvPr/>
        </p:nvSpPr>
        <p:spPr>
          <a:xfrm>
            <a:off x="6690931" y="645551"/>
            <a:ext cx="1479646" cy="15684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Clean up table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100" b="1" dirty="0" smtClean="0"/>
              <a:t>For tracking purpose</a:t>
            </a:r>
            <a:endParaRPr lang="en-US" sz="1100" b="1" dirty="0"/>
          </a:p>
        </p:txBody>
      </p:sp>
      <p:sp>
        <p:nvSpPr>
          <p:cNvPr id="18" name="Horizontal Scroll 17"/>
          <p:cNvSpPr/>
          <p:nvPr/>
        </p:nvSpPr>
        <p:spPr>
          <a:xfrm>
            <a:off x="6651409" y="4582350"/>
            <a:ext cx="1519168" cy="79911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Interface configuration</a:t>
            </a:r>
            <a:endParaRPr lang="en-US" sz="1100" b="1" dirty="0"/>
          </a:p>
        </p:txBody>
      </p:sp>
      <p:sp>
        <p:nvSpPr>
          <p:cNvPr id="19" name="Lightning Bolt 18"/>
          <p:cNvSpPr/>
          <p:nvPr/>
        </p:nvSpPr>
        <p:spPr>
          <a:xfrm>
            <a:off x="8763000" y="2348695"/>
            <a:ext cx="1981200" cy="183795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/>
          </a:p>
          <a:p>
            <a:pPr algn="ctr"/>
            <a:endParaRPr lang="en-US" sz="1100" b="1" dirty="0"/>
          </a:p>
          <a:p>
            <a:pPr algn="ctr"/>
            <a:endParaRPr lang="en-US" sz="1100" b="1" dirty="0" smtClean="0"/>
          </a:p>
          <a:p>
            <a:pPr algn="ctr"/>
            <a:endParaRPr lang="en-US" sz="1100" b="1" dirty="0"/>
          </a:p>
          <a:p>
            <a:pPr algn="ctr"/>
            <a:endParaRPr lang="en-US" sz="1100" b="1" dirty="0" smtClean="0"/>
          </a:p>
          <a:p>
            <a:pPr algn="ctr"/>
            <a:endParaRPr lang="en-US" sz="1100" b="1" dirty="0"/>
          </a:p>
          <a:p>
            <a:pPr algn="ctr"/>
            <a:endParaRPr lang="en-US" sz="1100" b="1" dirty="0" smtClean="0"/>
          </a:p>
          <a:p>
            <a:pPr algn="ctr"/>
            <a:endParaRPr lang="en-US" sz="1100" b="1" dirty="0"/>
          </a:p>
        </p:txBody>
      </p:sp>
      <p:sp>
        <p:nvSpPr>
          <p:cNvPr id="20" name="Quad Arrow 19"/>
          <p:cNvSpPr/>
          <p:nvPr/>
        </p:nvSpPr>
        <p:spPr>
          <a:xfrm>
            <a:off x="6500430" y="2239401"/>
            <a:ext cx="1835129" cy="2199579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Maintain / Transformation</a:t>
            </a:r>
            <a:endParaRPr lang="en-US" sz="1100" b="1" dirty="0"/>
          </a:p>
        </p:txBody>
      </p:sp>
      <p:sp>
        <p:nvSpPr>
          <p:cNvPr id="21" name="Cross 20"/>
          <p:cNvSpPr/>
          <p:nvPr/>
        </p:nvSpPr>
        <p:spPr>
          <a:xfrm>
            <a:off x="1613058" y="670951"/>
            <a:ext cx="317500" cy="30531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/>
          </a:p>
        </p:txBody>
      </p:sp>
      <p:sp>
        <p:nvSpPr>
          <p:cNvPr id="22" name="Can 21"/>
          <p:cNvSpPr/>
          <p:nvPr/>
        </p:nvSpPr>
        <p:spPr>
          <a:xfrm>
            <a:off x="9086850" y="4535055"/>
            <a:ext cx="698500" cy="1088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DB Data</a:t>
            </a:r>
            <a:endParaRPr lang="en-US" sz="1100" b="1" dirty="0"/>
          </a:p>
        </p:txBody>
      </p:sp>
      <p:sp>
        <p:nvSpPr>
          <p:cNvPr id="23" name="Flowchart: Multidocument 22"/>
          <p:cNvSpPr/>
          <p:nvPr/>
        </p:nvSpPr>
        <p:spPr>
          <a:xfrm>
            <a:off x="10374026" y="4604071"/>
            <a:ext cx="901700" cy="101967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Files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10472461" y="6345535"/>
            <a:ext cx="16065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Vinayak Mahadev</a:t>
            </a:r>
          </a:p>
          <a:p>
            <a:pPr algn="ctr"/>
            <a:r>
              <a:rPr lang="en-US" sz="1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Enhancesys Innovation</a:t>
            </a:r>
            <a:endParaRPr lang="en-US" sz="1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98100" y="251810"/>
            <a:ext cx="10776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</a:p>
          <a:p>
            <a:pPr algn="ctr"/>
            <a:r>
              <a:rPr lang="en-US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</a:p>
          <a:p>
            <a:pPr algn="ctr"/>
            <a:r>
              <a:rPr lang="en-US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</a:t>
            </a:r>
            <a:endParaRPr lang="en-US" sz="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72461" y="2853700"/>
            <a:ext cx="10776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246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4</cp:revision>
  <dcterms:created xsi:type="dcterms:W3CDTF">2020-09-03T17:37:00Z</dcterms:created>
  <dcterms:modified xsi:type="dcterms:W3CDTF">2020-09-03T18:01:41Z</dcterms:modified>
</cp:coreProperties>
</file>