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9C5-3CDF-4295-A86F-025B88D1CBE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006D-C05D-4C04-AD43-8818357F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5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9C5-3CDF-4295-A86F-025B88D1CBE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006D-C05D-4C04-AD43-8818357F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3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9C5-3CDF-4295-A86F-025B88D1CBE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006D-C05D-4C04-AD43-8818357F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5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9C5-3CDF-4295-A86F-025B88D1CBE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006D-C05D-4C04-AD43-8818357F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9C5-3CDF-4295-A86F-025B88D1CBE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006D-C05D-4C04-AD43-8818357F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6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9C5-3CDF-4295-A86F-025B88D1CBE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006D-C05D-4C04-AD43-8818357F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1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9C5-3CDF-4295-A86F-025B88D1CBE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006D-C05D-4C04-AD43-8818357F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8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9C5-3CDF-4295-A86F-025B88D1CBE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006D-C05D-4C04-AD43-8818357F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5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9C5-3CDF-4295-A86F-025B88D1CBE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006D-C05D-4C04-AD43-8818357F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9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9C5-3CDF-4295-A86F-025B88D1CBE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006D-C05D-4C04-AD43-8818357F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2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9C5-3CDF-4295-A86F-025B88D1CBE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006D-C05D-4C04-AD43-8818357F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4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849C5-3CDF-4295-A86F-025B88D1CBE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D006D-C05D-4C04-AD43-8818357F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130425"/>
            <a:ext cx="7772400" cy="147002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3886200"/>
            <a:ext cx="6400800" cy="1752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21355" y="1424780"/>
            <a:ext cx="2066499" cy="1905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TABLE</a:t>
            </a:r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err="1" smtClean="0"/>
              <a:t>Interface.site_mapping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685800" y="152400"/>
            <a:ext cx="2514600" cy="2057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KPIMasterProcessor</a:t>
            </a:r>
            <a:endParaRPr lang="en-US" b="1" dirty="0" smtClean="0"/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Take the file from</a:t>
            </a:r>
            <a:endParaRPr lang="en-US" sz="1200" dirty="0"/>
          </a:p>
          <a:p>
            <a:pPr algn="ctr"/>
            <a:r>
              <a:rPr lang="en-US" sz="1200" dirty="0" err="1" smtClean="0"/>
              <a:t>InterfaceFileSummary</a:t>
            </a:r>
            <a:r>
              <a:rPr lang="en-US" sz="1200" dirty="0" smtClean="0"/>
              <a:t> with </a:t>
            </a:r>
            <a:r>
              <a:rPr lang="en-US" sz="1200" dirty="0" err="1" smtClean="0"/>
              <a:t>fileid</a:t>
            </a:r>
            <a:r>
              <a:rPr lang="en-US" sz="1200" dirty="0" smtClean="0"/>
              <a:t> 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Take the file backup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Basic Validation</a:t>
            </a:r>
          </a:p>
        </p:txBody>
      </p:sp>
      <p:cxnSp>
        <p:nvCxnSpPr>
          <p:cNvPr id="11" name="Curved Connector 10"/>
          <p:cNvCxnSpPr/>
          <p:nvPr/>
        </p:nvCxnSpPr>
        <p:spPr>
          <a:xfrm>
            <a:off x="2895600" y="1380298"/>
            <a:ext cx="3625755" cy="829502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433584" y="3883356"/>
            <a:ext cx="2466832" cy="1676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r>
              <a:rPr lang="en-US" b="1" dirty="0" err="1" smtClean="0"/>
              <a:t>Kpi’s</a:t>
            </a:r>
            <a:r>
              <a:rPr lang="en-US" b="1" dirty="0" smtClean="0"/>
              <a:t> </a:t>
            </a:r>
            <a:r>
              <a:rPr lang="en-US" b="1" dirty="0" err="1" smtClean="0"/>
              <a:t>sql</a:t>
            </a:r>
            <a:r>
              <a:rPr lang="en-US" b="1" dirty="0" smtClean="0"/>
              <a:t> stored procedure</a:t>
            </a:r>
          </a:p>
        </p:txBody>
      </p:sp>
      <p:cxnSp>
        <p:nvCxnSpPr>
          <p:cNvPr id="14" name="Curved Connector 13"/>
          <p:cNvCxnSpPr/>
          <p:nvPr/>
        </p:nvCxnSpPr>
        <p:spPr>
          <a:xfrm>
            <a:off x="3282287" y="2745894"/>
            <a:ext cx="3239068" cy="12700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46979" y="1181100"/>
            <a:ext cx="1455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Basic validation data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297674" y="5525637"/>
            <a:ext cx="2345993" cy="110376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the status into </a:t>
            </a:r>
            <a:r>
              <a:rPr lang="en-US" dirty="0" err="1" smtClean="0"/>
              <a:t>summarytable</a:t>
            </a:r>
            <a:endParaRPr lang="en-US" dirty="0"/>
          </a:p>
        </p:txBody>
      </p:sp>
      <p:cxnSp>
        <p:nvCxnSpPr>
          <p:cNvPr id="18" name="Curved Connector 17"/>
          <p:cNvCxnSpPr/>
          <p:nvPr/>
        </p:nvCxnSpPr>
        <p:spPr>
          <a:xfrm rot="10800000" flipV="1">
            <a:off x="3900416" y="3432980"/>
            <a:ext cx="2500384" cy="1128071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867400" y="4824484"/>
            <a:ext cx="2720454" cy="18049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HDPMasterRejectionFilePreparation</a:t>
            </a:r>
            <a:endParaRPr lang="en-US" b="1" dirty="0" smtClean="0"/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With file id and status</a:t>
            </a:r>
            <a:endParaRPr lang="en-US" b="1" dirty="0"/>
          </a:p>
        </p:txBody>
      </p:sp>
      <p:cxnSp>
        <p:nvCxnSpPr>
          <p:cNvPr id="21" name="Curved Connector 20"/>
          <p:cNvCxnSpPr/>
          <p:nvPr/>
        </p:nvCxnSpPr>
        <p:spPr>
          <a:xfrm rot="5400000">
            <a:off x="6593864" y="3974916"/>
            <a:ext cx="1605876" cy="315604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33400" y="727881"/>
            <a:ext cx="0" cy="541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885968" y="2514600"/>
            <a:ext cx="2314432" cy="10517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Validation for cluster level</a:t>
            </a:r>
            <a:endParaRPr lang="en-US" dirty="0"/>
          </a:p>
        </p:txBody>
      </p:sp>
      <p:cxnSp>
        <p:nvCxnSpPr>
          <p:cNvPr id="8" name="Curved Connector 7"/>
          <p:cNvCxnSpPr/>
          <p:nvPr/>
        </p:nvCxnSpPr>
        <p:spPr>
          <a:xfrm rot="5400000">
            <a:off x="2688225" y="2002424"/>
            <a:ext cx="719551" cy="304800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>
            <a:off x="2290448" y="3674274"/>
            <a:ext cx="719551" cy="304800"/>
          </a:xfrm>
          <a:prstGeom prst="curvedConnector3">
            <a:avLst>
              <a:gd name="adj1" fmla="val 53793"/>
            </a:avLst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89727" y="1241798"/>
            <a:ext cx="808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If fail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52815" y="2486292"/>
            <a:ext cx="808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If fail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80611" y="3466898"/>
            <a:ext cx="808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If fail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62969" y="2195517"/>
            <a:ext cx="808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If success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35605" y="3549675"/>
            <a:ext cx="808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If success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27" name="Curved Connector 26"/>
          <p:cNvCxnSpPr/>
          <p:nvPr/>
        </p:nvCxnSpPr>
        <p:spPr>
          <a:xfrm rot="10800000" flipV="1">
            <a:off x="3689728" y="5867400"/>
            <a:ext cx="2177673" cy="210118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92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49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Vinayak Mahadev</dc:creator>
  <cp:lastModifiedBy>Vinayak Mahadev</cp:lastModifiedBy>
  <cp:revision>15</cp:revision>
  <dcterms:created xsi:type="dcterms:W3CDTF">2020-05-18T11:39:54Z</dcterms:created>
  <dcterms:modified xsi:type="dcterms:W3CDTF">2020-05-20T10:54:36Z</dcterms:modified>
</cp:coreProperties>
</file>