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1A4F-9386-426C-8F68-A00785481E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623248"/>
            <a:ext cx="1600200" cy="1524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8600" y="5410200"/>
            <a:ext cx="9906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or Queue or Mail or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34400" y="699448"/>
            <a:ext cx="0" cy="472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6200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Required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91069" y="623248"/>
            <a:ext cx="1561532" cy="11477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 of primary collection </a:t>
            </a:r>
            <a:r>
              <a:rPr lang="en-US" sz="1100" dirty="0" err="1" smtClean="0"/>
              <a:t>db</a:t>
            </a:r>
            <a:r>
              <a:rPr lang="en-US" sz="1100" dirty="0" smtClean="0"/>
              <a:t> info</a:t>
            </a:r>
            <a:endParaRPr lang="en-US" sz="1100" dirty="0"/>
          </a:p>
        </p:txBody>
      </p:sp>
      <p:sp>
        <p:nvSpPr>
          <p:cNvPr id="15" name="Cloud 14"/>
          <p:cNvSpPr/>
          <p:nvPr/>
        </p:nvSpPr>
        <p:spPr>
          <a:xfrm>
            <a:off x="191069" y="5482619"/>
            <a:ext cx="1561532" cy="11477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 of child collection </a:t>
            </a:r>
            <a:r>
              <a:rPr lang="en-US" sz="1100" dirty="0" err="1" smtClean="0"/>
              <a:t>db</a:t>
            </a:r>
            <a:r>
              <a:rPr lang="en-US" sz="1100" dirty="0" smtClean="0"/>
              <a:t> info</a:t>
            </a:r>
            <a:endParaRPr lang="en-US" sz="1100" dirty="0"/>
          </a:p>
        </p:txBody>
      </p:sp>
      <p:sp>
        <p:nvSpPr>
          <p:cNvPr id="19" name="Plaque 18"/>
          <p:cNvSpPr/>
          <p:nvPr/>
        </p:nvSpPr>
        <p:spPr>
          <a:xfrm>
            <a:off x="5257800" y="699448"/>
            <a:ext cx="1676400" cy="1371600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38600" y="1385248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2722728"/>
            <a:ext cx="4343399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LOOP UPs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431189"/>
            <a:ext cx="1371600" cy="12925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Collection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71800" y="3431189"/>
            <a:ext cx="1371600" cy="12925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Collection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1304583" y="2371382"/>
            <a:ext cx="1886635" cy="685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561882" y="2523782"/>
            <a:ext cx="1886635" cy="685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</p:cNvCxnSpPr>
          <p:nvPr/>
        </p:nvCxnSpPr>
        <p:spPr>
          <a:xfrm>
            <a:off x="6934200" y="1385248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36609" y="3009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Organization 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1791" y="3733800"/>
            <a:ext cx="121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Organization clients info </a:t>
            </a:r>
          </a:p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In child collection 2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626" y="3657600"/>
            <a:ext cx="121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Organization projects  info </a:t>
            </a:r>
          </a:p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In child collection 1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26026" y="2147248"/>
            <a:ext cx="121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Map with </a:t>
            </a:r>
            <a:r>
              <a:rPr lang="en-US" sz="1400" b="1" i="1" dirty="0" err="1" smtClean="0">
                <a:solidFill>
                  <a:schemeClr val="bg2">
                    <a:lumMod val="10000"/>
                  </a:schemeClr>
                </a:solidFill>
              </a:rPr>
              <a:t>org_id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8892" y="2229078"/>
            <a:ext cx="121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Map with </a:t>
            </a:r>
            <a:r>
              <a:rPr lang="en-US" sz="1400" b="1" i="1" dirty="0" err="1" smtClean="0">
                <a:solidFill>
                  <a:schemeClr val="bg2">
                    <a:lumMod val="10000"/>
                  </a:schemeClr>
                </a:solidFill>
              </a:rPr>
              <a:t>org_id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2826" y="3395990"/>
            <a:ext cx="235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</a:rPr>
              <a:t>RESULT = </a:t>
            </a:r>
          </a:p>
          <a:p>
            <a:r>
              <a:rPr lang="en-US" sz="1400" b="1" i="1" dirty="0" smtClean="0">
                <a:solidFill>
                  <a:srgbClr val="FFFF00"/>
                </a:solidFill>
              </a:rPr>
              <a:t>Organization + organization project + organization clients</a:t>
            </a:r>
            <a:endParaRPr lang="en-US" sz="1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5</cp:revision>
  <dcterms:created xsi:type="dcterms:W3CDTF">2020-05-15T08:36:20Z</dcterms:created>
  <dcterms:modified xsi:type="dcterms:W3CDTF">2020-05-15T10:22:55Z</dcterms:modified>
</cp:coreProperties>
</file>