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3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9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0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1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3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7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2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1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27B15-27B2-4040-9239-307448B0EC4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7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Process 3"/>
          <p:cNvSpPr/>
          <p:nvPr/>
        </p:nvSpPr>
        <p:spPr>
          <a:xfrm>
            <a:off x="76200" y="152400"/>
            <a:ext cx="8915400" cy="6553200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500" b="1" dirty="0" smtClean="0"/>
          </a:p>
          <a:p>
            <a:pPr algn="r"/>
            <a:endParaRPr lang="en-US" sz="11500" b="1" dirty="0" smtClean="0"/>
          </a:p>
          <a:p>
            <a:pPr algn="r"/>
            <a:endParaRPr lang="en-US" sz="3200" b="1" dirty="0" smtClean="0"/>
          </a:p>
          <a:p>
            <a:pPr algn="r"/>
            <a:endParaRPr lang="en-US" sz="3200" b="1" dirty="0"/>
          </a:p>
          <a:p>
            <a:pPr algn="r"/>
            <a:endParaRPr lang="en-US" sz="3200" b="1" dirty="0" smtClean="0"/>
          </a:p>
          <a:p>
            <a:pPr algn="r"/>
            <a:endParaRPr lang="en-US" sz="3200" b="1" dirty="0"/>
          </a:p>
          <a:p>
            <a:pPr algn="r"/>
            <a:r>
              <a:rPr lang="en-US" sz="3200" b="1" dirty="0" smtClean="0"/>
              <a:t>- KPI TRACK</a:t>
            </a:r>
            <a:endParaRPr lang="en-US" sz="3200" b="1" dirty="0"/>
          </a:p>
        </p:txBody>
      </p:sp>
      <p:sp>
        <p:nvSpPr>
          <p:cNvPr id="5" name="Flowchart: Terminator 4"/>
          <p:cNvSpPr/>
          <p:nvPr/>
        </p:nvSpPr>
        <p:spPr>
          <a:xfrm>
            <a:off x="533400" y="381000"/>
            <a:ext cx="1676400" cy="76200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Basic Validation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838200" y="2514600"/>
            <a:ext cx="990600" cy="1066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Validation </a:t>
            </a:r>
          </a:p>
          <a:p>
            <a:pPr algn="ctr"/>
            <a:r>
              <a:rPr lang="en-US" sz="1400" b="1" dirty="0" smtClean="0"/>
              <a:t>Table</a:t>
            </a:r>
          </a:p>
          <a:p>
            <a:pPr algn="ctr"/>
            <a:r>
              <a:rPr lang="en-US" sz="1400" b="1" dirty="0" smtClean="0"/>
              <a:t>(find duplicate)</a:t>
            </a:r>
            <a:endParaRPr lang="en-US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3048000" y="4876800"/>
            <a:ext cx="990600" cy="1447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Daily</a:t>
            </a:r>
          </a:p>
          <a:p>
            <a:pPr algn="ctr"/>
            <a:r>
              <a:rPr lang="en-US" sz="1400" b="1" dirty="0" smtClean="0"/>
              <a:t>table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4229100" y="4876800"/>
            <a:ext cx="990600" cy="1447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Monthly</a:t>
            </a:r>
          </a:p>
          <a:p>
            <a:pPr algn="ctr"/>
            <a:r>
              <a:rPr lang="en-US" sz="1400" b="1" dirty="0" smtClean="0"/>
              <a:t>table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7086600" y="2019300"/>
            <a:ext cx="990600" cy="1447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Rejection</a:t>
            </a:r>
          </a:p>
          <a:p>
            <a:pPr algn="ctr"/>
            <a:r>
              <a:rPr lang="en-US" sz="1400" b="1" dirty="0" smtClean="0"/>
              <a:t>table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3581400" y="2514600"/>
            <a:ext cx="990600" cy="1066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Temporary </a:t>
            </a:r>
          </a:p>
          <a:p>
            <a:pPr algn="ctr"/>
            <a:r>
              <a:rPr lang="en-US" sz="1400" b="1" dirty="0" smtClean="0"/>
              <a:t>table</a:t>
            </a:r>
            <a:endParaRPr lang="en-US" sz="1400" b="1" dirty="0"/>
          </a:p>
        </p:txBody>
      </p:sp>
      <p:sp>
        <p:nvSpPr>
          <p:cNvPr id="11" name="Diamond 10"/>
          <p:cNvSpPr/>
          <p:nvPr/>
        </p:nvSpPr>
        <p:spPr>
          <a:xfrm>
            <a:off x="1676400" y="3733800"/>
            <a:ext cx="4876800" cy="9906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Aggregation Query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295400" y="1219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66900" y="32004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8" idx="2"/>
          </p:cNvCxnSpPr>
          <p:nvPr/>
        </p:nvCxnSpPr>
        <p:spPr>
          <a:xfrm>
            <a:off x="1333500" y="2209801"/>
            <a:ext cx="0" cy="304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858000" y="533400"/>
            <a:ext cx="0" cy="47244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09800" y="762000"/>
            <a:ext cx="464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905000" y="19050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72000" y="3775881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58000" y="290697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86601" y="3566046"/>
            <a:ext cx="152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tr_temp_upload_aggr_failure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77050" y="3412157"/>
            <a:ext cx="167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Fail record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390900" y="1597223"/>
            <a:ext cx="167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Fail record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505200" y="424191"/>
            <a:ext cx="167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Fail record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117307" y="1637002"/>
            <a:ext cx="167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Store fail records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912963" y="5105400"/>
            <a:ext cx="982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Success record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838200" y="1637003"/>
            <a:ext cx="990599" cy="5727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Filter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6270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CHANGE..?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9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0323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8288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lowchart: Process 3"/>
          <p:cNvSpPr/>
          <p:nvPr/>
        </p:nvSpPr>
        <p:spPr>
          <a:xfrm>
            <a:off x="0" y="0"/>
            <a:ext cx="9144000" cy="6858000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3198126" y="609600"/>
            <a:ext cx="990600" cy="1066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Temporary </a:t>
            </a:r>
          </a:p>
          <a:p>
            <a:pPr algn="ctr"/>
            <a:r>
              <a:rPr lang="en-US" sz="1400" b="1" dirty="0" smtClean="0"/>
              <a:t>table</a:t>
            </a:r>
            <a:endParaRPr lang="en-US" sz="1400" b="1" dirty="0"/>
          </a:p>
        </p:txBody>
      </p:sp>
      <p:sp>
        <p:nvSpPr>
          <p:cNvPr id="6" name="Diamond 5"/>
          <p:cNvSpPr/>
          <p:nvPr/>
        </p:nvSpPr>
        <p:spPr>
          <a:xfrm>
            <a:off x="2578859" y="1905000"/>
            <a:ext cx="2229134" cy="9906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Aggregation Query Daily</a:t>
            </a:r>
            <a:endParaRPr lang="en-US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5638800" y="1905000"/>
            <a:ext cx="990600" cy="1066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Validation </a:t>
            </a:r>
          </a:p>
          <a:p>
            <a:pPr algn="ctr"/>
            <a:r>
              <a:rPr lang="en-US" sz="1400" b="1" dirty="0" smtClean="0"/>
              <a:t>Table</a:t>
            </a: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4807993" y="2400300"/>
            <a:ext cx="8308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8485" y="1792701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INSERT</a:t>
            </a:r>
            <a:endParaRPr lang="en-US" sz="1400" b="1" dirty="0"/>
          </a:p>
        </p:txBody>
      </p:sp>
      <p:sp>
        <p:nvSpPr>
          <p:cNvPr id="11" name="Diamond 10"/>
          <p:cNvSpPr/>
          <p:nvPr/>
        </p:nvSpPr>
        <p:spPr>
          <a:xfrm>
            <a:off x="2636294" y="4038600"/>
            <a:ext cx="2229134" cy="9906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Aggregation Query Monthly</a:t>
            </a:r>
            <a:endParaRPr lang="en-US" sz="1400" b="1" dirty="0"/>
          </a:p>
        </p:txBody>
      </p:sp>
      <p:sp>
        <p:nvSpPr>
          <p:cNvPr id="12" name="Rectangle 11"/>
          <p:cNvSpPr/>
          <p:nvPr/>
        </p:nvSpPr>
        <p:spPr>
          <a:xfrm>
            <a:off x="609600" y="1831777"/>
            <a:ext cx="990600" cy="11400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Daily</a:t>
            </a:r>
          </a:p>
          <a:p>
            <a:pPr algn="ctr"/>
            <a:r>
              <a:rPr lang="en-US" sz="1400" b="1" dirty="0" smtClean="0"/>
              <a:t>table</a:t>
            </a:r>
            <a:endParaRPr lang="en-US" sz="1400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600200" y="2401788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76400" y="1945100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INSERT</a:t>
            </a:r>
            <a:endParaRPr lang="en-US" sz="14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90600" y="3038901"/>
            <a:ext cx="2702826" cy="9615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793794" y="3009900"/>
            <a:ext cx="2367033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34200" y="1791211"/>
            <a:ext cx="266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Repeated date with source/actor/metric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 smtClean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393976" y="3038901"/>
            <a:ext cx="0" cy="1494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932528" y="4572000"/>
            <a:ext cx="14614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91869" y="3515730"/>
            <a:ext cx="1523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After the Execution of aggregation query </a:t>
            </a:r>
          </a:p>
          <a:p>
            <a:r>
              <a:rPr lang="en-US" sz="1400" dirty="0" smtClean="0"/>
              <a:t>Empty the validation table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81000" y="609600"/>
            <a:ext cx="0" cy="571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-457902" y="2835909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FLOW</a:t>
            </a:r>
            <a:endParaRPr lang="en-US" sz="1400" b="1" dirty="0"/>
          </a:p>
        </p:txBody>
      </p:sp>
      <p:sp>
        <p:nvSpPr>
          <p:cNvPr id="43" name="Cloud 42"/>
          <p:cNvSpPr/>
          <p:nvPr/>
        </p:nvSpPr>
        <p:spPr>
          <a:xfrm>
            <a:off x="4500349" y="4876800"/>
            <a:ext cx="4488407" cy="182880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</a:rPr>
              <a:t>Write a query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Collect data from </a:t>
            </a:r>
            <a:r>
              <a:rPr lang="en-US" sz="1400" b="1" dirty="0" smtClean="0">
                <a:solidFill>
                  <a:schemeClr val="tx1"/>
                </a:solidFill>
              </a:rPr>
              <a:t>Daily table  </a:t>
            </a:r>
            <a:r>
              <a:rPr lang="en-US" sz="1400" dirty="0" smtClean="0">
                <a:solidFill>
                  <a:schemeClr val="tx1"/>
                </a:solidFill>
              </a:rPr>
              <a:t>with   </a:t>
            </a:r>
            <a:r>
              <a:rPr lang="en-US" sz="1400" b="1" dirty="0" smtClean="0">
                <a:solidFill>
                  <a:schemeClr val="tx1"/>
                </a:solidFill>
              </a:rPr>
              <a:t>Validation’s table</a:t>
            </a:r>
            <a:r>
              <a:rPr lang="en-US" sz="1400" dirty="0" smtClean="0">
                <a:solidFill>
                  <a:schemeClr val="tx1"/>
                </a:solidFill>
              </a:rPr>
              <a:t> record with date and </a:t>
            </a:r>
            <a:r>
              <a:rPr lang="en-US" sz="1400" dirty="0">
                <a:solidFill>
                  <a:schemeClr val="tx1"/>
                </a:solidFill>
              </a:rPr>
              <a:t>source/actor/metric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038600" y="5029200"/>
            <a:ext cx="826828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255561" y="5583421"/>
            <a:ext cx="990600" cy="11400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Daily</a:t>
            </a:r>
          </a:p>
          <a:p>
            <a:pPr algn="ctr"/>
            <a:r>
              <a:rPr lang="en-US" sz="1400" b="1" dirty="0" smtClean="0"/>
              <a:t>table</a:t>
            </a:r>
            <a:endParaRPr lang="en-US" sz="14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750861" y="5029200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928015" y="5161061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INSERT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0429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86</Words>
  <Application>Microsoft Office PowerPoint</Application>
  <PresentationFormat>On-screen Show (4:3)</PresentationFormat>
  <Paragraphs>47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NEW CHANGE..?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Vinayak Mahadev</dc:creator>
  <cp:lastModifiedBy>Vinayak Mahadev</cp:lastModifiedBy>
  <cp:revision>15</cp:revision>
  <dcterms:created xsi:type="dcterms:W3CDTF">2020-05-05T04:32:56Z</dcterms:created>
  <dcterms:modified xsi:type="dcterms:W3CDTF">2020-05-13T07:26:42Z</dcterms:modified>
</cp:coreProperties>
</file>