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7B15-27B2-4040-9239-307448B0EC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76200" y="152400"/>
            <a:ext cx="8915400" cy="6553200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500" b="1" dirty="0" smtClean="0"/>
          </a:p>
          <a:p>
            <a:pPr algn="r"/>
            <a:endParaRPr lang="en-US" sz="11500" b="1" dirty="0" smtClean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r>
              <a:rPr lang="en-US" sz="3200" b="1" dirty="0" smtClean="0"/>
              <a:t>- KPI TRACK</a:t>
            </a:r>
            <a:endParaRPr lang="en-US" sz="3200" b="1" dirty="0"/>
          </a:p>
        </p:txBody>
      </p:sp>
      <p:sp>
        <p:nvSpPr>
          <p:cNvPr id="5" name="Flowchart: Terminator 4"/>
          <p:cNvSpPr/>
          <p:nvPr/>
        </p:nvSpPr>
        <p:spPr>
          <a:xfrm>
            <a:off x="533400" y="381000"/>
            <a:ext cx="1676400" cy="7620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Basic Validation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Validation </a:t>
            </a:r>
          </a:p>
          <a:p>
            <a:pPr algn="ctr"/>
            <a:r>
              <a:rPr lang="en-US" sz="1400" b="1" dirty="0" smtClean="0"/>
              <a:t>Table</a:t>
            </a:r>
          </a:p>
          <a:p>
            <a:pPr algn="ctr"/>
            <a:r>
              <a:rPr lang="en-US" sz="1400" b="1" dirty="0" smtClean="0"/>
              <a:t>(find duplicate)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0480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Daily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2291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Monthly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7086600" y="20193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Rejection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581400" y="25146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Temporary 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1" name="Diamond 10"/>
          <p:cNvSpPr/>
          <p:nvPr/>
        </p:nvSpPr>
        <p:spPr>
          <a:xfrm>
            <a:off x="1676400" y="3733800"/>
            <a:ext cx="4876800" cy="9906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Aggregation Query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95400" y="1219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6900" y="3200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8" idx="2"/>
          </p:cNvCxnSpPr>
          <p:nvPr/>
        </p:nvCxnSpPr>
        <p:spPr>
          <a:xfrm>
            <a:off x="1333500" y="22098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0" y="533400"/>
            <a:ext cx="0" cy="472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7620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05000" y="1905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72000" y="3775881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58000" y="290697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6601" y="3566046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tr_temp_upload_aggr_failure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77050" y="3412157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90900" y="1597223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424191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7307" y="1637002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fail records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12963" y="5105400"/>
            <a:ext cx="98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 record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838200" y="1637003"/>
            <a:ext cx="990599" cy="572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Filter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627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35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10</cp:revision>
  <dcterms:created xsi:type="dcterms:W3CDTF">2020-05-05T04:32:56Z</dcterms:created>
  <dcterms:modified xsi:type="dcterms:W3CDTF">2020-05-07T13:40:00Z</dcterms:modified>
</cp:coreProperties>
</file>