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42020b1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42020b1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42020b1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42020b1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3ede6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3ede6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8383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1tiX3jqCewl448lhEYjVyxM2-Q7zpBVsBgYckdG3Uo4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67500" y="4743300"/>
            <a:ext cx="1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Vinayak Saini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3525" y="4031525"/>
            <a:ext cx="52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Details OF EA &amp; ATVI  With Chart &amp; Summary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5" y="663150"/>
            <a:ext cx="8891925" cy="29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83250" y="1128600"/>
            <a:ext cx="4940100" cy="3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50125"/>
            <a:ext cx="9144000" cy="832500"/>
          </a:xfrm>
          <a:prstGeom prst="rect">
            <a:avLst/>
          </a:prstGeom>
          <a:solidFill>
            <a:srgbClr val="41414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How’s Revenue of EA Games Going over Years? Whats average of it? how is EA performing as Compared to ATVI?</a:t>
            </a:r>
            <a:endParaRPr b="1" i="1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625"/>
            <a:ext cx="5876751" cy="38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689300" y="882625"/>
            <a:ext cx="3311700" cy="41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410875" y="1461650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689300" y="1035025"/>
            <a:ext cx="33117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We can see from Chart &amp; trendline that the Revenue of Ea has been progressing as compared to its early years but with slight dips.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average &amp; median of EA's revenue are approximately  same. &amp; we can see 50% of their revenue fall behind average &amp; 50% above. Currently, EA is performing better than  previous years.</a:t>
            </a:r>
            <a:r>
              <a:rPr lang="en" sz="1200">
                <a:solidFill>
                  <a:srgbClr val="41414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414141"/>
                </a:solidFill>
                <a:highlight>
                  <a:srgbClr val="FFFFFF"/>
                </a:highlight>
              </a:rPr>
              <a:t>(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median</a:t>
            </a:r>
            <a:r>
              <a:rPr b="1" lang="en" sz="1100">
                <a:solidFill>
                  <a:srgbClr val="414141"/>
                </a:solidFill>
                <a:highlight>
                  <a:srgbClr val="FFFFFF"/>
                </a:highlight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$4,0</a:t>
            </a:r>
            <a:r>
              <a:rPr b="1" lang="en" sz="1000">
                <a:solidFill>
                  <a:schemeClr val="dk1"/>
                </a:solidFill>
              </a:rPr>
              <a:t>96,500,000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11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EA Revenue  Range is </a:t>
            </a: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$940,000,000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200">
                <a:highlight>
                  <a:schemeClr val="lt1"/>
                </a:highlight>
              </a:rPr>
              <a:t>With Standard deviation of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</a:rPr>
              <a:t>$394,921,749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This Shows EA revenue has more variability as we can also See on Chart Sudden Growth after year 2.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89900" y="4736975"/>
            <a:ext cx="337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</a:rPr>
              <a:t>Refer to Linked Gsheet to See Calculation  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83250" y="1128600"/>
            <a:ext cx="4940100" cy="3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0" y="50125"/>
            <a:ext cx="9144000" cy="832500"/>
          </a:xfrm>
          <a:prstGeom prst="rect">
            <a:avLst/>
          </a:prstGeom>
          <a:solidFill>
            <a:srgbClr val="41414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ACTIVISION (ATVI)</a:t>
            </a:r>
            <a:endParaRPr b="1" i="1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689300" y="882625"/>
            <a:ext cx="3311700" cy="41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710450" y="1044325"/>
            <a:ext cx="32694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The Trendline Shows Signs of Declining growth of ATVI Revenue.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Median &amp; Mean of ATVI are Approximately Same.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 We have used </a:t>
            </a:r>
            <a:r>
              <a:rPr b="1" lang="en" sz="1200">
                <a:highlight>
                  <a:schemeClr val="lt1"/>
                </a:highlight>
              </a:rPr>
              <a:t>Median (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$4,096,500,000)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As Average and it shows that 50% of ATVI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revenue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is also Under median. &amp; other 50%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Slightly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Crossing Median.</a:t>
            </a:r>
            <a:endParaRPr b="1"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chemeClr val="lt1"/>
                </a:highlight>
              </a:rPr>
              <a:t>Range is $448,000,000</a:t>
            </a:r>
            <a:r>
              <a:rPr lang="en" sz="1000">
                <a:highlight>
                  <a:schemeClr val="lt1"/>
                </a:highlight>
              </a:rPr>
              <a:t> &amp; shows that there is </a:t>
            </a:r>
            <a:r>
              <a:rPr b="1" lang="en" sz="1000">
                <a:highlight>
                  <a:schemeClr val="lt1"/>
                </a:highlight>
              </a:rPr>
              <a:t>not much Difference B/w lowest &amp; highest </a:t>
            </a:r>
            <a:r>
              <a:rPr b="1" lang="en" sz="1000">
                <a:highlight>
                  <a:schemeClr val="lt1"/>
                </a:highlight>
              </a:rPr>
              <a:t>revenue of ATVI</a:t>
            </a:r>
            <a:endParaRPr b="1" sz="10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&amp;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chemeClr val="lt1"/>
                </a:highlight>
              </a:rPr>
              <a:t>ATVI STDEV.P is $161,016,109</a:t>
            </a:r>
            <a:endParaRPr b="1" sz="10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chemeClr val="lt1"/>
                </a:highlight>
              </a:rPr>
              <a:t>Showing Less variability as Mostly revenue of ATVI Doesn’t goes too far from Average.</a:t>
            </a:r>
            <a:endParaRPr b="1"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  </a:t>
            </a:r>
            <a:r>
              <a:rPr lang="en" sz="1100">
                <a:highlight>
                  <a:schemeClr val="lt1"/>
                </a:highlight>
              </a:rPr>
              <a:t> </a:t>
            </a:r>
            <a:endParaRPr sz="1100">
              <a:highlight>
                <a:schemeClr val="lt1"/>
              </a:highlight>
            </a:endParaRPr>
          </a:p>
        </p:txBody>
      </p:sp>
      <p:pic>
        <p:nvPicPr>
          <p:cNvPr id="76" name="Google Shape;76;p15" title="Total Revenue  Of ATV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4325"/>
            <a:ext cx="5731625" cy="393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50125"/>
            <a:ext cx="9144000" cy="832500"/>
          </a:xfrm>
          <a:prstGeom prst="rect">
            <a:avLst/>
          </a:prstGeom>
          <a:solidFill>
            <a:srgbClr val="41414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1" i="1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09325" y="882625"/>
            <a:ext cx="8791800" cy="41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410875" y="1461650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455325" y="978450"/>
            <a:ext cx="65610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 should Analyze how year 3 brought highest revenue &amp; use that tactics in future &amp; learn why they face dips in Year 2 &amp; Year 4 After a certain Growth.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ACTIVISION Should Analyze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their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Future Plans &amp; Analyze why year 1 brough Highest Revenue &amp; Why They Couldn’t cross or even maintain that revenue level in after year 1.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In Terms of revenue Sure ACTIVISON Has More revenue in the End. But in terms of Growth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EA Has better growth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of revenue as Compared to ACTIVISON.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EA Has Bigger range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$94 Million compared to ATVI $448,000,000  &amp; Bigger STDEV of $394,921,749 than ATVI $161,016,109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That Means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EA revenue is More Spread Out and has More variability In summary EA Growth After Year 2 was Consistent and good as Compared to previous year.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But incase of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ACTIVISON They Started Good But Couldn’t maintain That Pace as result Their Revenue Started to decline.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Link to Gsheet &amp; Note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51225"/>
            <a:ext cx="39999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All Task 1-3 are done in Single Gsheet With 4 Tabs.</a:t>
            </a:r>
            <a:endParaRPr>
              <a:solidFill>
                <a:srgbClr val="41414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1st tab = source Data </a:t>
            </a:r>
            <a:endParaRPr>
              <a:solidFill>
                <a:srgbClr val="41414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</a:rPr>
              <a:t>2nd tab = </a:t>
            </a:r>
            <a:r>
              <a:rPr lang="en">
                <a:solidFill>
                  <a:srgbClr val="414141"/>
                </a:solidFill>
                <a:highlight>
                  <a:srgbClr val="FFFFFF"/>
                </a:highlight>
              </a:rPr>
              <a:t>EA &amp; ATXI Stats &amp; Chart</a:t>
            </a:r>
            <a:r>
              <a:rPr lang="en" sz="1050">
                <a:solidFill>
                  <a:srgbClr val="41414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414141"/>
                </a:solidFill>
                <a:highlight>
                  <a:srgbClr val="FFFFFF"/>
                </a:highlight>
              </a:rPr>
              <a:t>(Task 1)</a:t>
            </a:r>
            <a:endParaRPr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FFFFF"/>
                </a:highlight>
              </a:rPr>
              <a:t>3rd Tab = Dynamic  Profit and Loss Statement (Task 2)</a:t>
            </a:r>
            <a:endParaRPr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FFFFF"/>
                </a:highlight>
              </a:rPr>
              <a:t>4th Tab = Fianancial Model (Task 3)</a:t>
            </a:r>
            <a:endParaRPr>
              <a:solidFill>
                <a:srgbClr val="41414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Project Gsheet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https://docs.google.com/spreadsheets/d/11tiX3jqCewl448lhEYjVyxM2-Q7zpBVsBgYckdG3Uo4/edit?usp=sharing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(All Tabs Are dependent on each other as it takes values from previous tab as Input Also wait a few seconds when changing options from sheets Like Ticker Symbols)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801750" y="4703625"/>
            <a:ext cx="33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8383"/>
                </a:highlight>
              </a:rPr>
              <a:t>Thanks For  Your Cooperation 😄</a:t>
            </a:r>
            <a:endParaRPr>
              <a:highlight>
                <a:srgbClr val="FF838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E4B4B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