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8/16/2022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nayak-pujari"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265082288"/>
              </p:ext>
            </p:extLst>
          </p:nvPr>
        </p:nvGraphicFramePr>
        <p:xfrm>
          <a:off x="9229514" y="1143001"/>
          <a:ext cx="2962486" cy="5298311"/>
        </p:xfrm>
        <a:graphic>
          <a:graphicData uri="http://schemas.openxmlformats.org/drawingml/2006/table">
            <a:tbl>
              <a:tblPr firstRow="1" bandRow="1">
                <a:tableStyleId>{0E3FDE45-AF77-4B5C-9715-49D594BDF05E}</a:tableStyleId>
              </a:tblPr>
              <a:tblGrid>
                <a:gridCol w="733811">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4995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151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96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p>
                  </a:txBody>
                  <a:tcPr/>
                </a:tc>
                <a:extLst>
                  <a:ext uri="{0D108BD9-81ED-4DB2-BD59-A6C34878D82A}">
                    <a16:rowId xmlns:a16="http://schemas.microsoft.com/office/drawing/2014/main" val="3229840877"/>
                  </a:ext>
                </a:extLst>
              </a:tr>
              <a:tr h="54995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a:t>
                      </a:r>
                      <a:r>
                        <a:rPr lang="en-US" sz="800" dirty="0"/>
                        <a:t>Management</a:t>
                      </a:r>
                      <a:endParaRPr lang="en-US" sz="800" dirty="0">
                        <a:solidFill>
                          <a:schemeClr val="tx1"/>
                        </a:solidFill>
                      </a:endParaRPr>
                    </a:p>
                  </a:txBody>
                  <a:tcPr/>
                </a:tc>
                <a:extLst>
                  <a:ext uri="{0D108BD9-81ED-4DB2-BD59-A6C34878D82A}">
                    <a16:rowId xmlns:a16="http://schemas.microsoft.com/office/drawing/2014/main" val="668073409"/>
                  </a:ext>
                </a:extLst>
              </a:tr>
              <a:tr h="647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545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197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 SQL </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3803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549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 Eclipse, Spring tool, Visual studio code, PgAdmin4.</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r h="5499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402782527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572000" y="2796427"/>
            <a:ext cx="4008437" cy="3501605"/>
          </a:xfrm>
        </p:spPr>
        <p:txBody>
          <a:bodyPr/>
          <a:lstStyle/>
          <a:p>
            <a:pPr eaLnBrk="1" hangingPunct="1">
              <a:lnSpc>
                <a:spcPct val="114000"/>
              </a:lnSpc>
            </a:pPr>
            <a:r>
              <a:rPr lang="en-US" altLang="nl-NL" b="1" dirty="0"/>
              <a:t>Online Railway Reservation System</a:t>
            </a:r>
          </a:p>
          <a:p>
            <a:pPr eaLnBrk="1" hangingPunct="1">
              <a:lnSpc>
                <a:spcPct val="114000"/>
              </a:lnSpc>
            </a:pPr>
            <a:r>
              <a:rPr lang="en-US" altLang="nl-NL" dirty="0"/>
              <a:t>Created online Railway Reservation System which is used by the passenger to book tickets from one station to another. With the help of various microservices we made the backend and with the react we made the frontend</a:t>
            </a:r>
          </a:p>
          <a:p>
            <a:pPr marL="12700" marR="5080" algn="just">
              <a:lnSpc>
                <a:spcPct val="103400"/>
              </a:lnSpc>
              <a:spcBef>
                <a:spcPts val="1025"/>
              </a:spcBef>
            </a:pPr>
            <a:r>
              <a:rPr lang="en-IN" sz="1000" b="1" dirty="0">
                <a:latin typeface="Arial MT"/>
                <a:cs typeface="Arial MT"/>
              </a:rPr>
              <a:t>Arts and Crafts Academy</a:t>
            </a:r>
          </a:p>
          <a:p>
            <a:pPr marL="12700" marR="5080" algn="just">
              <a:lnSpc>
                <a:spcPct val="103400"/>
              </a:lnSpc>
              <a:spcBef>
                <a:spcPts val="1025"/>
              </a:spcBef>
            </a:pPr>
            <a:r>
              <a:rPr lang="en-IN" sz="1000" b="0" i="0" dirty="0">
                <a:solidFill>
                  <a:srgbClr val="4B4F58"/>
                </a:solidFill>
                <a:effectLst/>
              </a:rPr>
              <a:t>The main aim of our project on Art and Craft Academy  is to manage the details of the customer and admin. It provides the customer to add/edit/view/delete the admission details and also provide the customer to review the academic performance.</a:t>
            </a:r>
            <a:endParaRPr lang="en-IN" sz="1000" dirty="0">
              <a:cs typeface="Arial MT"/>
            </a:endParaRPr>
          </a:p>
          <a:p>
            <a:pPr eaLnBrk="1" hangingPunct="1">
              <a:lnSpc>
                <a:spcPct val="114000"/>
              </a:lnSpc>
            </a:pPr>
            <a:r>
              <a:rPr lang="en-US" altLang="nl-NL" b="1" dirty="0"/>
              <a:t>Note making system(React)</a:t>
            </a:r>
          </a:p>
          <a:p>
            <a:pPr eaLnBrk="1" hangingPunct="1">
              <a:lnSpc>
                <a:spcPct val="114000"/>
              </a:lnSpc>
            </a:pPr>
            <a:r>
              <a:rPr lang="en-US" altLang="nl-NL" dirty="0"/>
              <a:t>This application is built to help customer to keep their notes updated. User can save and delete the note and it is easy to use</a:t>
            </a:r>
            <a:r>
              <a:rPr lang="en-US" altLang="nl-NL" b="1" dirty="0"/>
              <a:t>.</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2373313" cy="325438"/>
          </a:xfrm>
        </p:spPr>
        <p:txBody>
          <a:bodyPr/>
          <a:lstStyle/>
          <a:p>
            <a:pPr eaLnBrk="1" hangingPunct="1"/>
            <a:r>
              <a:rPr lang="nl-NL" altLang="nl-NL" dirty="0"/>
              <a:t>Vinayak.pujari@capgemini.com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+91 6362011796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69533" y="2835933"/>
            <a:ext cx="4057650" cy="3684467"/>
          </a:xfrm>
        </p:spPr>
        <p:txBody>
          <a:bodyPr/>
          <a:lstStyle/>
          <a:p>
            <a:r>
              <a:rPr lang="en-US" altLang="en-US" sz="1100" b="1" dirty="0"/>
              <a:t>Full Stack Developer</a:t>
            </a:r>
          </a:p>
          <a:p>
            <a:endParaRPr lang="en-US" altLang="en-US" sz="1100" b="1" dirty="0"/>
          </a:p>
          <a:p>
            <a:pPr marL="171450" indent="-171450">
              <a:buFont typeface="Arial" panose="020B0604020202020204" pitchFamily="34" charset="0"/>
              <a:buChar char="•"/>
            </a:pPr>
            <a:r>
              <a:rPr lang="en-US" sz="1000" dirty="0"/>
              <a:t>Hands on experience in  </a:t>
            </a:r>
            <a:r>
              <a:rPr lang="en-US" sz="1000" b="1" dirty="0"/>
              <a:t>Microservices</a:t>
            </a:r>
            <a:r>
              <a:rPr lang="en-US" sz="1000" dirty="0"/>
              <a:t> with </a:t>
            </a:r>
            <a:r>
              <a:rPr lang="en-US" sz="1000" b="1" dirty="0"/>
              <a:t>Spring boot and spring Cloud API Gateway,  SQL, </a:t>
            </a:r>
            <a:r>
              <a:rPr lang="en-US" sz="1000" b="1" dirty="0" err="1"/>
              <a:t>MongoDb</a:t>
            </a:r>
            <a:r>
              <a:rPr lang="en-US" sz="1000" b="1" dirty="0"/>
              <a:t> Atlas , JPA , Junit ,JEST, Postman ,HTML 5,CSS,JavaScript,React</a:t>
            </a:r>
          </a:p>
          <a:p>
            <a:pPr marL="171450" indent="-171450">
              <a:buFont typeface="Arial" panose="020B0604020202020204" pitchFamily="34" charset="0"/>
              <a:buChar char="•"/>
            </a:pPr>
            <a:r>
              <a:rPr lang="en-US" sz="1000" b="1" dirty="0"/>
              <a:t> </a:t>
            </a:r>
            <a:r>
              <a:rPr lang="en-US" altLang="en-US" sz="1000" dirty="0"/>
              <a:t>Proficient </a:t>
            </a:r>
            <a:r>
              <a:rPr lang="en-US" altLang="en-US" sz="1000" b="1" dirty="0"/>
              <a:t>React developer</a:t>
            </a:r>
            <a:r>
              <a:rPr lang="en-US" altLang="en-US" sz="1000" dirty="0"/>
              <a:t> with working knowledge on </a:t>
            </a:r>
            <a:r>
              <a:rPr lang="en-US" altLang="en-US" sz="1000" b="1" dirty="0"/>
              <a:t>React JS</a:t>
            </a:r>
            <a:r>
              <a:rPr lang="en-US" altLang="en-US" sz="1000" dirty="0"/>
              <a:t>(Hooks, Redux , React router).Knowledge on </a:t>
            </a:r>
            <a:r>
              <a:rPr lang="en-US" altLang="en-US" sz="1000" b="1" dirty="0"/>
              <a:t>Unit testing of React App using JEST</a:t>
            </a:r>
          </a:p>
          <a:p>
            <a:pPr marL="171450" indent="-171450">
              <a:buFont typeface="Arial" panose="020B0604020202020204" pitchFamily="34" charset="0"/>
              <a:buChar char="•"/>
            </a:pPr>
            <a:r>
              <a:rPr lang="en-US" sz="1000" dirty="0"/>
              <a:t>Experience in creating documentation with  swagger and in </a:t>
            </a:r>
            <a:r>
              <a:rPr lang="en-US" sz="1000" b="1" dirty="0"/>
              <a:t>unit testing using Junit, Mockito</a:t>
            </a:r>
            <a:r>
              <a:rPr lang="en-US" sz="1000" dirty="0"/>
              <a:t> including </a:t>
            </a:r>
            <a:r>
              <a:rPr lang="en-US" sz="1000" b="1" dirty="0"/>
              <a:t>code quality compliance using Sonar cube.</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a:t>
            </a:r>
            <a:r>
              <a:rPr lang="en-US" altLang="en-US" sz="1000" b="1" dirty="0"/>
              <a:t>, Eureka Server  </a:t>
            </a:r>
            <a:r>
              <a:rPr lang="en-US" altLang="en-US" sz="1000" dirty="0"/>
              <a:t>on an intermediate level</a:t>
            </a:r>
            <a:r>
              <a:rPr lang="en-US" altLang="en-US" dirty="0"/>
              <a:t>.</a:t>
            </a:r>
          </a:p>
          <a:p>
            <a:br>
              <a:rPr lang="en-US" altLang="nl-NL" dirty="0"/>
            </a:br>
            <a:endParaRPr lang="en-US" altLang="nl-NL" dirty="0"/>
          </a:p>
          <a:p>
            <a:pPr marL="171450" indent="-171450">
              <a:buFont typeface="Arial" panose="020B0604020202020204" pitchFamily="34" charset="0"/>
              <a:buChar char="•"/>
            </a:pPr>
            <a:endParaRPr lang="en-US" dirty="0"/>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95800" y="6121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a:lnSpc>
                <a:spcPct val="114000"/>
              </a:lnSpc>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Mechanical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Engineering </a:t>
            </a:r>
            <a:r>
              <a:rPr lang="en-US" altLang="nl-NL" sz="1000" dirty="0">
                <a:solidFill>
                  <a:prstClr val="black"/>
                </a:solidFill>
                <a:latin typeface="Verdana" panose="020B0604030504040204" pitchFamily="34" charset="0"/>
              </a:rPr>
              <a:t>: 2017-2021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1" name="Picture Placeholder 10" descr="A person with a mustache&#10;&#10;Description automatically generated with low confidence">
            <a:extLst>
              <a:ext uri="{FF2B5EF4-FFF2-40B4-BE49-F238E27FC236}">
                <a16:creationId xmlns:a16="http://schemas.microsoft.com/office/drawing/2014/main" id="{F880FE2F-DC39-420C-A7CD-BEE79E982EFE}"/>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t="354" b="10886"/>
          <a:stretch/>
        </p:blipFill>
        <p:spPr>
          <a:xfrm>
            <a:off x="393962" y="210586"/>
            <a:ext cx="1734208" cy="1969248"/>
          </a:xfrm>
        </p:spPr>
      </p:pic>
      <p:sp>
        <p:nvSpPr>
          <p:cNvPr id="13" name="Text Placeholder 12">
            <a:extLst>
              <a:ext uri="{FF2B5EF4-FFF2-40B4-BE49-F238E27FC236}">
                <a16:creationId xmlns:a16="http://schemas.microsoft.com/office/drawing/2014/main" id="{2DBA7F71-A179-4B12-9138-C8F508E91155}"/>
              </a:ext>
            </a:extLst>
          </p:cNvPr>
          <p:cNvSpPr>
            <a:spLocks noGrp="1"/>
          </p:cNvSpPr>
          <p:nvPr>
            <p:ph type="body" sz="quarter" idx="41"/>
          </p:nvPr>
        </p:nvSpPr>
        <p:spPr/>
        <p:txBody>
          <a:bodyPr/>
          <a:lstStyle/>
          <a:p>
            <a:r>
              <a:rPr lang="en-IN" dirty="0"/>
              <a:t>Vinayak pujari</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4432</TotalTime>
  <Words>404</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Arial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pujari, vinayak</cp:lastModifiedBy>
  <cp:revision>104</cp:revision>
  <dcterms:created xsi:type="dcterms:W3CDTF">2020-09-22T06:24:34Z</dcterms:created>
  <dcterms:modified xsi:type="dcterms:W3CDTF">2022-08-16T06:26:55Z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