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72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8752494-91EF-2F42-B9EF-B7AA66FD68A7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1A5747-6DBF-7A4D-BCD6-BBC81712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1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 for the Weekend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42856" y="1402814"/>
          <a:ext cx="8706287" cy="5519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70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Friday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4:00PM-5PM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Session will open at 4PM Welcome!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5PM-10PM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Roll will be taken requiring your government ID once you join Microsoft Teams Meeting!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Instruction/Introduce research project.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Form groups for project (Review your Group Listing in your Residency folder so that you can join the correct group number! You will</a:t>
                      </a:r>
                      <a:r>
                        <a:rPr lang="en-US" sz="11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break up into your group sessions via Blackboard Collaborate using Communicate button on left side of Blackboard screen.  Complete and submit Reflection Paper Assignment before 10 PM!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43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Saturday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7:00AM – 7:30</a:t>
                      </a:r>
                      <a:r>
                        <a:rPr lang="en-US" sz="1100" baseline="0" dirty="0">
                          <a:effectLst/>
                        </a:rPr>
                        <a:t>PM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Check In</a:t>
                      </a:r>
                      <a:r>
                        <a:rPr lang="en-US" sz="1100" baseline="0" dirty="0">
                          <a:effectLst/>
                        </a:rPr>
                        <a:t> via Microsoft Teams using link from Combined Residency Folder between 7:00am-8am.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>
                          <a:effectLst/>
                        </a:rPr>
                        <a:t>Class begins sharply at 8am)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After Roll Call you will go to </a:t>
                      </a:r>
                      <a:r>
                        <a:rPr lang="en-US" sz="1100">
                          <a:effectLst/>
                        </a:rPr>
                        <a:t>your groups </a:t>
                      </a:r>
                      <a:r>
                        <a:rPr lang="en-US" sz="1100" dirty="0">
                          <a:effectLst/>
                        </a:rPr>
                        <a:t>via Blackboard Collaborate to </a:t>
                      </a:r>
                      <a:r>
                        <a:rPr lang="en-US" sz="1100">
                          <a:effectLst/>
                        </a:rPr>
                        <a:t>work on </a:t>
                      </a:r>
                      <a:r>
                        <a:rPr lang="en-US" sz="1100" dirty="0">
                          <a:effectLst/>
                        </a:rPr>
                        <a:t>research </a:t>
                      </a:r>
                      <a:r>
                        <a:rPr lang="en-US" sz="1200" dirty="0">
                          <a:effectLst/>
                        </a:rPr>
                        <a:t>project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12PM </a:t>
                      </a:r>
                      <a:r>
                        <a:rPr lang="mr-IN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–</a:t>
                      </a: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1:30</a:t>
                      </a:r>
                      <a:r>
                        <a:rPr lang="en-US" sz="1200" baseline="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PM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Lunch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2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1:30 PM – 7:30 PM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MEET Back in Microsoft Teams Meeting for second Roll Call!  After roll call go back to Collaborate Groups to work on research project </a:t>
                      </a:r>
                      <a:r>
                        <a:rPr lang="en-US" sz="1200" dirty="0">
                          <a:effectLst/>
                        </a:rPr>
                        <a:t>(finish and submit case study paper in Blackboard before 7:30 PM</a:t>
                      </a:r>
                      <a:r>
                        <a:rPr lang="en-US" sz="1200" baseline="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and practice presentations).  As soon as your group finishes your PowerPoint Presentation have one member of your group post in Blackboard before Sunday morning presentations!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21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Sunday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7:00am-8:00</a:t>
                      </a:r>
                      <a:r>
                        <a:rPr lang="en-US" sz="1100" baseline="0">
                          <a:effectLst/>
                        </a:rPr>
                        <a:t> </a:t>
                      </a:r>
                      <a:r>
                        <a:rPr lang="en-US" sz="1100" baseline="0" dirty="0">
                          <a:effectLst/>
                        </a:rPr>
                        <a:t>am Check In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We will all meet at 8 am Sunday Morning in Microsoft Teams Meeting Sunday Morning for presentations!  Please make sure one person from your group has posted your PowerPoint Presentation in Blackboard before 8am Sunday!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Presentations will begin as soon as Roll is called starting at 8am Sunday Morning!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2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1:00 PM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Dismiss!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28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52</TotalTime>
  <Words>265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Schedule for the Weekend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 for the Weekend</dc:title>
  <dc:creator>Jordon Shaw</dc:creator>
  <cp:lastModifiedBy>Ron Deming</cp:lastModifiedBy>
  <cp:revision>17</cp:revision>
  <dcterms:created xsi:type="dcterms:W3CDTF">2017-03-10T07:47:35Z</dcterms:created>
  <dcterms:modified xsi:type="dcterms:W3CDTF">2020-09-15T20:35:50Z</dcterms:modified>
</cp:coreProperties>
</file>