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1"/>
  </p:notesMasterIdLst>
  <p:sldIdLst>
    <p:sldId id="256" r:id="rId2"/>
    <p:sldId id="257" r:id="rId3"/>
    <p:sldId id="259" r:id="rId4"/>
    <p:sldId id="268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9F613-C2E9-4BDF-A35A-90411BF8376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D92AB-BDC3-4B8A-AC13-F587D002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D92AB-BDC3-4B8A-AC13-F587D0025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D92AB-BDC3-4B8A-AC13-F587D0025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2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499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7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31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954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3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FE9066-B549-42EC-BEE6-8E3E9582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5EF72-EED2-4186-A6F3-181B4FA4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643467"/>
            <a:ext cx="7216609" cy="4584314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/>
              <a:t>Data 604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3CB4A-22A8-4C60-846C-97432D95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792" y="5227781"/>
            <a:ext cx="9181896" cy="748145"/>
          </a:xfrm>
        </p:spPr>
        <p:txBody>
          <a:bodyPr>
            <a:normAutofit/>
          </a:bodyPr>
          <a:lstStyle/>
          <a:p>
            <a:pPr algn="l"/>
            <a:r>
              <a:rPr lang="en-US" sz="1800" b="1" u="sng">
                <a:latin typeface="Barlow Condensed" panose="00000506000000000000" pitchFamily="2" charset="0"/>
              </a:rPr>
              <a:t>Vinayak Patel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99A79F-E2EF-4DCF-A366-569A81CFF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F1A1-6EE2-4EBF-8645-477F61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2A1A00"/>
                </a:solidFill>
              </a:rPr>
              <a:t>Objective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5AC3-C105-4362-8820-26AC9519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 a simulation to find out whether a small factory can able to delivered the target on a month.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79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F1A1-6EE2-4EBF-8645-477F61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2A1A00"/>
                </a:solidFill>
              </a:rPr>
              <a:t>Flow Chart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1BFD8-248E-4217-B1AB-6C63CB748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69" y="340829"/>
            <a:ext cx="2142582" cy="6176341"/>
          </a:xfrm>
        </p:spPr>
      </p:pic>
    </p:spTree>
    <p:extLst>
      <p:ext uri="{BB962C8B-B14F-4D97-AF65-F5344CB8AC3E}">
        <p14:creationId xmlns:p14="http://schemas.microsoft.com/office/powerpoint/2010/main" val="31065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F1A1-6EE2-4EBF-8645-477F61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2A1A00"/>
                </a:solidFill>
              </a:rPr>
              <a:t>parameter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BB6F3-9526-46B6-8C0C-F1833BAE9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247" r="-1" b="171"/>
          <a:stretch/>
        </p:blipFill>
        <p:spPr>
          <a:xfrm>
            <a:off x="5514976" y="885825"/>
            <a:ext cx="4252386" cy="44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46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F1A1-6EE2-4EBF-8645-477F61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EE5EE-2BD8-4C78-B62E-A500CD1E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97839"/>
            <a:ext cx="10905066" cy="21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6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F1A1-6EE2-4EBF-8645-477F61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2A1A00"/>
                </a:solidFill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C1AB8-93C1-4E90-A793-050768E9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924" y="0"/>
            <a:ext cx="4722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24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F1A1-6EE2-4EBF-8645-477F61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2A1A00"/>
                </a:solidFill>
              </a:rPr>
              <a:t>run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F682-3BD8-4FEF-A794-D110C105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1509712"/>
            <a:ext cx="7096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D670E-53E5-478E-83A2-A01CD4DD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2A1A00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643087-24D8-40CC-9D84-956C5500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429" y="200025"/>
            <a:ext cx="3238921" cy="3649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6FADD-4ED2-4A08-8669-6243E6E7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429" y="3829050"/>
            <a:ext cx="323892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3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D670E-53E5-478E-83A2-A01CD4DD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4" y="1354945"/>
            <a:ext cx="2227295" cy="414811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2A1A00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1B17D-485F-4594-A961-6ECB017A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94" y="1354946"/>
            <a:ext cx="7503952" cy="3686838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From the simulation, We can conclude that this small factory can able to delivered the order on time.</a:t>
            </a:r>
          </a:p>
          <a:p>
            <a:pPr marL="0" indent="0">
              <a:buNone/>
            </a:pPr>
            <a:endParaRPr lang="en-US" b="1" i="0" dirty="0">
              <a:solidFill>
                <a:schemeClr val="tx1"/>
              </a:solidFill>
              <a:effectLst/>
              <a:latin typeface="Helvetica Neue"/>
            </a:endParaRPr>
          </a:p>
          <a:p>
            <a:r>
              <a:rPr lang="en-US" b="1" dirty="0">
                <a:solidFill>
                  <a:schemeClr val="tx1"/>
                </a:solidFill>
                <a:latin typeface="Helvetica Neue"/>
              </a:rPr>
              <a:t>This Company can produce 110-120 High quality Cricket Bat with current staff and capacity of supply </a:t>
            </a:r>
            <a:endParaRPr lang="en-US" b="1" i="0" dirty="0">
              <a:solidFill>
                <a:schemeClr val="tx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264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73</Words>
  <Application>Microsoft Office PowerPoint</Application>
  <PresentationFormat>Widescreen</PresentationFormat>
  <Paragraphs>16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Barlow Condensed</vt:lpstr>
      <vt:lpstr>Calibri</vt:lpstr>
      <vt:lpstr>Gill Sans MT</vt:lpstr>
      <vt:lpstr>Helvetica Neue</vt:lpstr>
      <vt:lpstr>Impact</vt:lpstr>
      <vt:lpstr>Badge</vt:lpstr>
      <vt:lpstr>Data 604 Final Presentation</vt:lpstr>
      <vt:lpstr>Objective</vt:lpstr>
      <vt:lpstr>Flow Chart</vt:lpstr>
      <vt:lpstr>parameter</vt:lpstr>
      <vt:lpstr>class</vt:lpstr>
      <vt:lpstr>process</vt:lpstr>
      <vt:lpstr>run</vt:lpstr>
      <vt:lpstr>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604 Final Presentation</dc:title>
  <dc:creator>Vinayak Patel</dc:creator>
  <cp:lastModifiedBy>Vinayak Patel</cp:lastModifiedBy>
  <cp:revision>2</cp:revision>
  <dcterms:created xsi:type="dcterms:W3CDTF">2020-07-19T18:25:56Z</dcterms:created>
  <dcterms:modified xsi:type="dcterms:W3CDTF">2020-07-19T19:09:21Z</dcterms:modified>
</cp:coreProperties>
</file>