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60" r:id="rId4"/>
    <p:sldId id="269" r:id="rId5"/>
    <p:sldId id="264" r:id="rId6"/>
    <p:sldId id="270" r:id="rId7"/>
    <p:sldId id="265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91" d="100"/>
          <a:sy n="91" d="100"/>
        </p:scale>
        <p:origin x="121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US" sz="2400" dirty="0"/>
              <a:t>    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  <a:endParaRPr lang="en-US" dirty="0"/>
          </a:p>
          <a:p>
            <a:pPr>
              <a:buNone/>
            </a:pPr>
            <a:endParaRPr lang="en-US" sz="2400" dirty="0">
              <a:cs typeface="Calibri"/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     Minitab File : </a:t>
            </a:r>
            <a:r>
              <a:rPr lang="en-US" sz="2400" b="1" dirty="0"/>
              <a:t>Cutlets.mtw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80C3-51D8-4B0F-93C9-07C811E8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21" y="126792"/>
            <a:ext cx="8058912" cy="480711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>
                <a:cs typeface="Calibri"/>
              </a:rPr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43DA-D276-48FD-825A-B0119EAEF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921" y="678748"/>
            <a:ext cx="8479970" cy="8683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The p-value is greater that of alpha value i.e., 0.47 &gt; 0.05, and 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the assumptions is to accept the 'null hypothesis' and t –test is to be carried out .</a:t>
            </a:r>
            <a:endParaRPr lang="en-GB" sz="2000" dirty="0">
              <a:latin typeface="Calibri"/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852245A-4EC9-425E-B547-5C2AA7ED65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5573" y="1547111"/>
            <a:ext cx="8332854" cy="5080192"/>
          </a:xfrm>
        </p:spPr>
      </p:pic>
    </p:spTree>
    <p:extLst>
      <p:ext uri="{BB962C8B-B14F-4D97-AF65-F5344CB8AC3E}">
        <p14:creationId xmlns:p14="http://schemas.microsoft.com/office/powerpoint/2010/main" val="316217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E9FE-261E-4299-B9FB-9FAAE40D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1" y="172002"/>
            <a:ext cx="8229600" cy="415213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cs typeface="Calibri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D23D0-20FF-4C37-9593-83D37368C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951" y="797767"/>
            <a:ext cx="8862525" cy="1278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GB" sz="2000" dirty="0">
                <a:latin typeface="Times New Roman"/>
                <a:cs typeface="Calibri"/>
              </a:rPr>
              <a:t>More than 2 sample and </a:t>
            </a:r>
            <a:r>
              <a:rPr lang="en-GB" sz="2000" dirty="0">
                <a:ea typeface="+mn-lt"/>
                <a:cs typeface="+mn-lt"/>
              </a:rPr>
              <a:t>continuous, discrete</a:t>
            </a:r>
            <a:r>
              <a:rPr lang="en-GB" sz="2000" dirty="0">
                <a:latin typeface="Times New Roman"/>
                <a:cs typeface="Calibri"/>
              </a:rPr>
              <a:t> data so, </a:t>
            </a:r>
            <a:r>
              <a:rPr lang="en-GB" sz="2000" dirty="0">
                <a:latin typeface="Times New Roman"/>
                <a:cs typeface="Times New Roman"/>
              </a:rPr>
              <a:t>Anova test should perform</a:t>
            </a:r>
          </a:p>
          <a:p>
            <a:pPr>
              <a:buFont typeface="Wingdings"/>
              <a:buChar char="§"/>
            </a:pPr>
            <a:r>
              <a:rPr lang="en-GB" sz="2000" dirty="0">
                <a:latin typeface="Times New Roman"/>
                <a:cs typeface="Times New Roman"/>
              </a:rPr>
              <a:t>P-value is  2.115e-57 &lt; 0.05 . So  accept the Alternate hypothesis .</a:t>
            </a:r>
          </a:p>
          <a:p>
            <a:pPr>
              <a:buFont typeface="Wingdings"/>
              <a:buChar char="§"/>
            </a:pPr>
            <a:r>
              <a:rPr lang="en-GB" sz="2000" dirty="0">
                <a:latin typeface="Times New Roman"/>
                <a:cs typeface="Times New Roman"/>
              </a:rPr>
              <a:t>Determining BSS and WSS ,So that to find f-ratio , which is 0.00021 &lt;  0.05.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F828B6-C702-4323-94E2-D112A01BF1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9910" y="2186149"/>
            <a:ext cx="8157782" cy="4604364"/>
          </a:xfrm>
        </p:spPr>
      </p:pic>
    </p:spTree>
    <p:extLst>
      <p:ext uri="{BB962C8B-B14F-4D97-AF65-F5344CB8AC3E}">
        <p14:creationId xmlns:p14="http://schemas.microsoft.com/office/powerpoint/2010/main" val="120290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7B7C-3B6B-4577-A5C9-7F5AB1FC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8216"/>
            <a:ext cx="3116510" cy="346147"/>
          </a:xfrm>
        </p:spPr>
        <p:txBody>
          <a:bodyPr>
            <a:noAutofit/>
          </a:bodyPr>
          <a:lstStyle/>
          <a:p>
            <a:pPr algn="l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E1C2-C17E-4911-BACB-2F52EA02F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72" y="643856"/>
            <a:ext cx="8409964" cy="12772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below data we can conclude that p-value is greater than alpha value, So</a:t>
            </a:r>
          </a:p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we need to except the null hypothesis and reject the alternate hypothesis as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there is no relationship between the categorical variable.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019DC2-8FC0-4E72-8C40-47C0773009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172" y="1921079"/>
            <a:ext cx="8187655" cy="4821673"/>
          </a:xfrm>
        </p:spPr>
      </p:pic>
    </p:spTree>
    <p:extLst>
      <p:ext uri="{BB962C8B-B14F-4D97-AF65-F5344CB8AC3E}">
        <p14:creationId xmlns:p14="http://schemas.microsoft.com/office/powerpoint/2010/main" val="97000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Fantaloons</a:t>
            </a:r>
            <a:r>
              <a:rPr lang="en-US" dirty="0"/>
              <a:t> Sales managers commented that </a:t>
            </a:r>
            <a:r>
              <a:rPr lang="en-US" i="1" dirty="0"/>
              <a:t>% </a:t>
            </a:r>
            <a:r>
              <a:rPr lang="en-US" dirty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5 % </a:t>
            </a:r>
            <a:r>
              <a:rPr lang="en-US" dirty="0"/>
              <a:t>significance level to support this hypothesis.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Fantaloons.mtw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1D53-CF90-4306-8656-1B77F3C3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656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8618A5-EAE1-468F-9716-E6990AE31378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5343317"/>
              </p:ext>
            </p:extLst>
          </p:nvPr>
        </p:nvGraphicFramePr>
        <p:xfrm>
          <a:off x="457200" y="2773365"/>
          <a:ext cx="4038600" cy="17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222560" imgH="394560" progId="Package">
                  <p:embed/>
                </p:oleObj>
              </mc:Choice>
              <mc:Fallback>
                <p:oleObj name="Packager Shell Object" showAsIcon="1" r:id="rId2" imgW="122256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2773365"/>
                        <a:ext cx="4038600" cy="1743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D912B8-9DF9-43DD-810A-78D078D45A21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8764089"/>
              </p:ext>
            </p:extLst>
          </p:nvPr>
        </p:nvGraphicFramePr>
        <p:xfrm>
          <a:off x="4908261" y="2651549"/>
          <a:ext cx="4038600" cy="186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915480" imgH="394560" progId="Package">
                  <p:embed/>
                </p:oleObj>
              </mc:Choice>
              <mc:Fallback>
                <p:oleObj name="Packager Shell Object" showAsIcon="1" r:id="rId4" imgW="91548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08261" y="2651549"/>
                        <a:ext cx="4038600" cy="1864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433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503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Package</vt:lpstr>
      <vt:lpstr>Hypothesis Testing Exercise</vt:lpstr>
      <vt:lpstr>Solution</vt:lpstr>
      <vt:lpstr>Hypothesis Testing Exercise</vt:lpstr>
      <vt:lpstr>Solution</vt:lpstr>
      <vt:lpstr>Hypothesis Testing Exercise</vt:lpstr>
      <vt:lpstr>Solution</vt:lpstr>
      <vt:lpstr>Hypothesis Testing Exercise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Vinayak Bakale</cp:lastModifiedBy>
  <cp:revision>226</cp:revision>
  <dcterms:created xsi:type="dcterms:W3CDTF">2015-11-14T12:07:48Z</dcterms:created>
  <dcterms:modified xsi:type="dcterms:W3CDTF">2021-02-24T10:48:41Z</dcterms:modified>
</cp:coreProperties>
</file>