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Vinayak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Vinayak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Shaheed Bhagat Singh State 					University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200" dirty="0"/>
              <a:t>Data security is a major concern in the digital age. Unauthorized access to sensitive files and text communication can lead to privacy breaches. This project provides a secure way to encrypt and decrypt files and text using AES encryption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Programming Language: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GUI: </a:t>
            </a:r>
            <a:r>
              <a:rPr lang="en-IN" dirty="0" err="1"/>
              <a:t>Tkinter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Encryption Library: </a:t>
            </a:r>
            <a:r>
              <a:rPr lang="en-IN" dirty="0" err="1"/>
              <a:t>PyCryptodome</a:t>
            </a:r>
            <a:r>
              <a:rPr lang="en-IN" dirty="0"/>
              <a:t> (AES Encryption)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File Handling: OS &amp; </a:t>
            </a:r>
            <a:r>
              <a:rPr lang="en-IN" dirty="0" err="1"/>
              <a:t>FileDialog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Supports encryption &amp; decryption for </a:t>
            </a:r>
            <a:r>
              <a:rPr lang="en-IN" sz="2000" b="1" dirty="0"/>
              <a:t>all file formats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Secure </a:t>
            </a:r>
            <a:r>
              <a:rPr lang="en-IN" sz="2000" b="1" dirty="0"/>
              <a:t>AES-256 encryption</a:t>
            </a:r>
            <a:r>
              <a:rPr lang="en-IN" sz="2000" dirty="0"/>
              <a:t> ensures strong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Interactive </a:t>
            </a:r>
            <a:r>
              <a:rPr lang="en-IN" sz="2000" b="1" dirty="0"/>
              <a:t>GUI-based tool</a:t>
            </a:r>
            <a:r>
              <a:rPr lang="en-IN" sz="2000" dirty="0"/>
              <a:t> for user-friendly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Text encryption</a:t>
            </a:r>
            <a:r>
              <a:rPr lang="en-IN" sz="2000" dirty="0"/>
              <a:t> feature alongside file encryption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Individuals</a:t>
            </a:r>
            <a:r>
              <a:rPr lang="en-IN" dirty="0"/>
              <a:t>: Personal file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Organizations</a:t>
            </a:r>
            <a:r>
              <a:rPr lang="en-IN" dirty="0"/>
              <a:t>: Secure document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Cybersecurity Professionals</a:t>
            </a:r>
            <a:r>
              <a:rPr lang="en-IN" dirty="0"/>
              <a:t>: Testing and encryption practice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9E19FAB-013F-65E7-704D-F060B970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29569"/>
            <a:ext cx="4945626" cy="1999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C0E14-3A1F-2A76-647D-B707A071D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054983"/>
            <a:ext cx="4945626" cy="207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B4DCFE-228F-3556-8C0F-3607DBD5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2" y="3926657"/>
            <a:ext cx="4806886" cy="2202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A785B2-B20A-B9BD-98FC-AB2F547BB8CD}"/>
              </a:ext>
            </a:extLst>
          </p:cNvPr>
          <p:cNvSpPr txBox="1"/>
          <p:nvPr/>
        </p:nvSpPr>
        <p:spPr>
          <a:xfrm>
            <a:off x="1681859" y="3557325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Source code.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35DA23-E95A-EA6C-1AEC-C32819822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2" y="1308409"/>
            <a:ext cx="4806886" cy="2141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CFE4F6-9ED7-55E5-CDD4-E25D4ADC20C8}"/>
              </a:ext>
            </a:extLst>
          </p:cNvPr>
          <p:cNvSpPr txBox="1"/>
          <p:nvPr/>
        </p:nvSpPr>
        <p:spPr>
          <a:xfrm>
            <a:off x="7212443" y="3525756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Input image Mypic.png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effectively addresses the problem of unauthorized access to sensitive files and texts. By using AES encryption, it provides a robust security solution that is easy to use with a graphical interface.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https://github.com/VinayakGupta15/SecureText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</TotalTime>
  <Words>221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Vinayak Gupta</cp:lastModifiedBy>
  <cp:revision>26</cp:revision>
  <dcterms:created xsi:type="dcterms:W3CDTF">2021-05-26T16:50:10Z</dcterms:created>
  <dcterms:modified xsi:type="dcterms:W3CDTF">2025-02-25T12:31:21Z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