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DDF-F1F5-4F2A-A169-3E8EDDC6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6AD29-A93F-4D1D-8590-B50DE31D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510-E457-4AEC-B521-1FE8188677C6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BD81B-EA07-44E4-B9EC-D88A2602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32F0C-BFCE-409E-8351-A88AD36A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64BD-ECB1-4EDD-8CE5-A24F289B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3833D-B572-4C3B-8A01-4E7EFEF8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B626-08C3-4989-975A-DBA5245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098B-06AA-4E7E-ADD0-4D1FEC275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0510-E457-4AEC-B521-1FE8188677C6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9DD6-4A57-4C45-B696-100B1FBC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6903-EC29-44A2-9F14-06618B0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64BD-ECB1-4EDD-8CE5-A24F289B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4FA9AB-0906-4784-95EA-BBB2A42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7DB1E-0D52-4C4C-B1A5-A4B8431997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A9F325-8C22-4020-98E6-7144730B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B1C5E-20A9-4A9D-9B76-76AB2FFB4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F66547-B864-4612-A290-41C640C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8C4E-BB22-45AA-97F2-8312CA399D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Hegde</dc:creator>
  <cp:lastModifiedBy>Vinayak Hegde</cp:lastModifiedBy>
  <cp:revision>1</cp:revision>
  <dcterms:created xsi:type="dcterms:W3CDTF">2021-05-01T20:44:47Z</dcterms:created>
  <dcterms:modified xsi:type="dcterms:W3CDTF">2021-05-01T20:44:47Z</dcterms:modified>
</cp:coreProperties>
</file>