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3" r:id="rId4"/>
    <p:sldId id="258" r:id="rId5"/>
    <p:sldId id="270" r:id="rId6"/>
    <p:sldId id="259" r:id="rId7"/>
    <p:sldId id="260" r:id="rId8"/>
    <p:sldId id="261" r:id="rId9"/>
    <p:sldId id="262"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00470D-FDEF-4C74-AB61-15B7DEFC8CD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47992F4-42B1-4B4C-8DA5-AACAB31238D7}">
      <dgm:prSet/>
      <dgm:spPr/>
      <dgm:t>
        <a:bodyPr/>
        <a:lstStyle/>
        <a:p>
          <a:r>
            <a:rPr lang="en-US"/>
            <a:t>What is GINA?</a:t>
          </a:r>
        </a:p>
      </dgm:t>
    </dgm:pt>
    <dgm:pt modelId="{3E4E3CA9-D8D7-4386-89F6-772EA3561B0F}" type="parTrans" cxnId="{670D052D-23F3-4F77-8DCA-CCC8D3ACC618}">
      <dgm:prSet/>
      <dgm:spPr/>
      <dgm:t>
        <a:bodyPr/>
        <a:lstStyle/>
        <a:p>
          <a:endParaRPr lang="en-US"/>
        </a:p>
      </dgm:t>
    </dgm:pt>
    <dgm:pt modelId="{76793EDD-2297-4790-A000-A0930E80890B}" type="sibTrans" cxnId="{670D052D-23F3-4F77-8DCA-CCC8D3ACC618}">
      <dgm:prSet/>
      <dgm:spPr/>
      <dgm:t>
        <a:bodyPr/>
        <a:lstStyle/>
        <a:p>
          <a:endParaRPr lang="en-US"/>
        </a:p>
      </dgm:t>
    </dgm:pt>
    <dgm:pt modelId="{37277D67-612B-406B-91D4-2AD7C43AD05C}">
      <dgm:prSet/>
      <dgm:spPr/>
      <dgm:t>
        <a:bodyPr/>
        <a:lstStyle/>
        <a:p>
          <a:r>
            <a:rPr lang="en-US"/>
            <a:t>GINA Lifecycle</a:t>
          </a:r>
        </a:p>
      </dgm:t>
    </dgm:pt>
    <dgm:pt modelId="{1E8F9554-FA50-464D-B22A-AB58EBC89AE6}" type="parTrans" cxnId="{EAF21649-9011-47BD-B0A6-83D755980644}">
      <dgm:prSet/>
      <dgm:spPr/>
      <dgm:t>
        <a:bodyPr/>
        <a:lstStyle/>
        <a:p>
          <a:endParaRPr lang="en-US"/>
        </a:p>
      </dgm:t>
    </dgm:pt>
    <dgm:pt modelId="{100009CB-457B-4D0B-82DE-A12EC2317AC6}" type="sibTrans" cxnId="{EAF21649-9011-47BD-B0A6-83D755980644}">
      <dgm:prSet/>
      <dgm:spPr/>
      <dgm:t>
        <a:bodyPr/>
        <a:lstStyle/>
        <a:p>
          <a:endParaRPr lang="en-US"/>
        </a:p>
      </dgm:t>
    </dgm:pt>
    <dgm:pt modelId="{15648797-E31E-495C-A010-D44AF3DA757F}">
      <dgm:prSet/>
      <dgm:spPr/>
      <dgm:t>
        <a:bodyPr/>
        <a:lstStyle/>
        <a:p>
          <a:r>
            <a:rPr lang="en-US"/>
            <a:t>Phase 1: Discovery</a:t>
          </a:r>
        </a:p>
      </dgm:t>
    </dgm:pt>
    <dgm:pt modelId="{36B72B46-B79F-455B-8AC6-667BDED49806}" type="parTrans" cxnId="{45B919F7-410B-44B9-A5B0-0BE18818D6B0}">
      <dgm:prSet/>
      <dgm:spPr/>
      <dgm:t>
        <a:bodyPr/>
        <a:lstStyle/>
        <a:p>
          <a:endParaRPr lang="en-US"/>
        </a:p>
      </dgm:t>
    </dgm:pt>
    <dgm:pt modelId="{FBDD7EA0-DC36-4D19-A9F8-0883E5174660}" type="sibTrans" cxnId="{45B919F7-410B-44B9-A5B0-0BE18818D6B0}">
      <dgm:prSet/>
      <dgm:spPr/>
      <dgm:t>
        <a:bodyPr/>
        <a:lstStyle/>
        <a:p>
          <a:endParaRPr lang="en-US"/>
        </a:p>
      </dgm:t>
    </dgm:pt>
    <dgm:pt modelId="{D6902FA5-BC09-4AF1-8A88-BE93CC5A9693}">
      <dgm:prSet/>
      <dgm:spPr/>
      <dgm:t>
        <a:bodyPr/>
        <a:lstStyle/>
        <a:p>
          <a:r>
            <a:rPr lang="en-US"/>
            <a:t>Phase 2: Data Preparation</a:t>
          </a:r>
        </a:p>
      </dgm:t>
    </dgm:pt>
    <dgm:pt modelId="{A7E2F15F-41FE-42B9-BC02-199BA824A5BC}" type="parTrans" cxnId="{EDCA5CB0-DC5E-4FEF-81DA-AEE298843BD7}">
      <dgm:prSet/>
      <dgm:spPr/>
      <dgm:t>
        <a:bodyPr/>
        <a:lstStyle/>
        <a:p>
          <a:endParaRPr lang="en-US"/>
        </a:p>
      </dgm:t>
    </dgm:pt>
    <dgm:pt modelId="{98145FAB-2D1C-442E-87A6-CC36DEBA8E0E}" type="sibTrans" cxnId="{EDCA5CB0-DC5E-4FEF-81DA-AEE298843BD7}">
      <dgm:prSet/>
      <dgm:spPr/>
      <dgm:t>
        <a:bodyPr/>
        <a:lstStyle/>
        <a:p>
          <a:endParaRPr lang="en-US"/>
        </a:p>
      </dgm:t>
    </dgm:pt>
    <dgm:pt modelId="{797A7089-56C3-489D-92F3-1CCE57F3F25B}">
      <dgm:prSet/>
      <dgm:spPr/>
      <dgm:t>
        <a:bodyPr/>
        <a:lstStyle/>
        <a:p>
          <a:r>
            <a:rPr lang="en-US"/>
            <a:t>Phase 3: Model Planning</a:t>
          </a:r>
        </a:p>
      </dgm:t>
    </dgm:pt>
    <dgm:pt modelId="{E46AAEB2-08CD-479B-8922-BA3A83A9F483}" type="parTrans" cxnId="{065EF59C-739A-4D95-99E8-B50C7E6FE2EB}">
      <dgm:prSet/>
      <dgm:spPr/>
      <dgm:t>
        <a:bodyPr/>
        <a:lstStyle/>
        <a:p>
          <a:endParaRPr lang="en-US"/>
        </a:p>
      </dgm:t>
    </dgm:pt>
    <dgm:pt modelId="{2987FDAB-FD84-4B8B-B538-84492A0DC6D2}" type="sibTrans" cxnId="{065EF59C-739A-4D95-99E8-B50C7E6FE2EB}">
      <dgm:prSet/>
      <dgm:spPr/>
      <dgm:t>
        <a:bodyPr/>
        <a:lstStyle/>
        <a:p>
          <a:endParaRPr lang="en-US"/>
        </a:p>
      </dgm:t>
    </dgm:pt>
    <dgm:pt modelId="{F65EDE89-E8F1-4613-A08A-8573C2E7039F}">
      <dgm:prSet/>
      <dgm:spPr/>
      <dgm:t>
        <a:bodyPr/>
        <a:lstStyle/>
        <a:p>
          <a:r>
            <a:rPr lang="en-US"/>
            <a:t>Phase 4: Model Building</a:t>
          </a:r>
        </a:p>
      </dgm:t>
    </dgm:pt>
    <dgm:pt modelId="{5F2AE599-A2B1-424E-9A3A-57418D8E5BB0}" type="parTrans" cxnId="{91A70E16-565A-4406-80D2-10FCA066A0F8}">
      <dgm:prSet/>
      <dgm:spPr/>
      <dgm:t>
        <a:bodyPr/>
        <a:lstStyle/>
        <a:p>
          <a:endParaRPr lang="en-US"/>
        </a:p>
      </dgm:t>
    </dgm:pt>
    <dgm:pt modelId="{FB3FA90A-E083-4BA7-BF11-75B60F66C355}" type="sibTrans" cxnId="{91A70E16-565A-4406-80D2-10FCA066A0F8}">
      <dgm:prSet/>
      <dgm:spPr/>
      <dgm:t>
        <a:bodyPr/>
        <a:lstStyle/>
        <a:p>
          <a:endParaRPr lang="en-US"/>
        </a:p>
      </dgm:t>
    </dgm:pt>
    <dgm:pt modelId="{EB043FF5-B6C3-4533-BEAF-CF2C74B97DF9}">
      <dgm:prSet/>
      <dgm:spPr/>
      <dgm:t>
        <a:bodyPr/>
        <a:lstStyle/>
        <a:p>
          <a:r>
            <a:rPr lang="en-US"/>
            <a:t>Phase 5: Communication Results</a:t>
          </a:r>
        </a:p>
      </dgm:t>
    </dgm:pt>
    <dgm:pt modelId="{A67963EF-0D70-4196-8DCB-6BA38B8BE28D}" type="parTrans" cxnId="{83C97F1C-E9A9-48B0-AEA9-60E5FD750C1F}">
      <dgm:prSet/>
      <dgm:spPr/>
      <dgm:t>
        <a:bodyPr/>
        <a:lstStyle/>
        <a:p>
          <a:endParaRPr lang="en-US"/>
        </a:p>
      </dgm:t>
    </dgm:pt>
    <dgm:pt modelId="{76AF1A01-3488-4E82-98D4-12C5FBC2A4DD}" type="sibTrans" cxnId="{83C97F1C-E9A9-48B0-AEA9-60E5FD750C1F}">
      <dgm:prSet/>
      <dgm:spPr/>
      <dgm:t>
        <a:bodyPr/>
        <a:lstStyle/>
        <a:p>
          <a:endParaRPr lang="en-US"/>
        </a:p>
      </dgm:t>
    </dgm:pt>
    <dgm:pt modelId="{8F9ECE16-D49F-4CB6-8815-3E1E6AA0749C}">
      <dgm:prSet/>
      <dgm:spPr/>
      <dgm:t>
        <a:bodyPr/>
        <a:lstStyle/>
        <a:p>
          <a:r>
            <a:rPr lang="en-US"/>
            <a:t>Phase 6: Operationalize</a:t>
          </a:r>
        </a:p>
      </dgm:t>
    </dgm:pt>
    <dgm:pt modelId="{9D67378E-F88A-4D68-9F63-EC0FD67635E2}" type="parTrans" cxnId="{D83000F2-5006-45BA-979E-7CA6FCBC005C}">
      <dgm:prSet/>
      <dgm:spPr/>
      <dgm:t>
        <a:bodyPr/>
        <a:lstStyle/>
        <a:p>
          <a:endParaRPr lang="en-US"/>
        </a:p>
      </dgm:t>
    </dgm:pt>
    <dgm:pt modelId="{E0DA380E-7ED2-4FD9-A94B-1FA58DC81459}" type="sibTrans" cxnId="{D83000F2-5006-45BA-979E-7CA6FCBC005C}">
      <dgm:prSet/>
      <dgm:spPr/>
      <dgm:t>
        <a:bodyPr/>
        <a:lstStyle/>
        <a:p>
          <a:endParaRPr lang="en-US"/>
        </a:p>
      </dgm:t>
    </dgm:pt>
    <dgm:pt modelId="{16F5D343-89B7-4EDC-A670-24C2A1B0B293}" type="pres">
      <dgm:prSet presAssocID="{BA00470D-FDEF-4C74-AB61-15B7DEFC8CD6}" presName="linear" presStyleCnt="0">
        <dgm:presLayoutVars>
          <dgm:animLvl val="lvl"/>
          <dgm:resizeHandles val="exact"/>
        </dgm:presLayoutVars>
      </dgm:prSet>
      <dgm:spPr/>
    </dgm:pt>
    <dgm:pt modelId="{D416DC80-18E4-421E-BE7D-178FAD6138BD}" type="pres">
      <dgm:prSet presAssocID="{D47992F4-42B1-4B4C-8DA5-AACAB31238D7}" presName="parentText" presStyleLbl="node1" presStyleIdx="0" presStyleCnt="8">
        <dgm:presLayoutVars>
          <dgm:chMax val="0"/>
          <dgm:bulletEnabled val="1"/>
        </dgm:presLayoutVars>
      </dgm:prSet>
      <dgm:spPr/>
    </dgm:pt>
    <dgm:pt modelId="{7D720063-99D2-4040-B18A-D5C4AC61A378}" type="pres">
      <dgm:prSet presAssocID="{76793EDD-2297-4790-A000-A0930E80890B}" presName="spacer" presStyleCnt="0"/>
      <dgm:spPr/>
    </dgm:pt>
    <dgm:pt modelId="{3CA1CCCE-E0DE-43C0-B1C6-1545192C227A}" type="pres">
      <dgm:prSet presAssocID="{37277D67-612B-406B-91D4-2AD7C43AD05C}" presName="parentText" presStyleLbl="node1" presStyleIdx="1" presStyleCnt="8">
        <dgm:presLayoutVars>
          <dgm:chMax val="0"/>
          <dgm:bulletEnabled val="1"/>
        </dgm:presLayoutVars>
      </dgm:prSet>
      <dgm:spPr/>
    </dgm:pt>
    <dgm:pt modelId="{3867A975-F5BD-4506-AF9E-78B2FCA01275}" type="pres">
      <dgm:prSet presAssocID="{100009CB-457B-4D0B-82DE-A12EC2317AC6}" presName="spacer" presStyleCnt="0"/>
      <dgm:spPr/>
    </dgm:pt>
    <dgm:pt modelId="{770BE666-EE47-4301-A2E0-15B8324EF4BE}" type="pres">
      <dgm:prSet presAssocID="{15648797-E31E-495C-A010-D44AF3DA757F}" presName="parentText" presStyleLbl="node1" presStyleIdx="2" presStyleCnt="8">
        <dgm:presLayoutVars>
          <dgm:chMax val="0"/>
          <dgm:bulletEnabled val="1"/>
        </dgm:presLayoutVars>
      </dgm:prSet>
      <dgm:spPr/>
    </dgm:pt>
    <dgm:pt modelId="{1F03CE31-250A-4E41-83E6-8041C058953E}" type="pres">
      <dgm:prSet presAssocID="{FBDD7EA0-DC36-4D19-A9F8-0883E5174660}" presName="spacer" presStyleCnt="0"/>
      <dgm:spPr/>
    </dgm:pt>
    <dgm:pt modelId="{0DB5075A-A809-4FDA-89C2-14A6FBE4B765}" type="pres">
      <dgm:prSet presAssocID="{D6902FA5-BC09-4AF1-8A88-BE93CC5A9693}" presName="parentText" presStyleLbl="node1" presStyleIdx="3" presStyleCnt="8">
        <dgm:presLayoutVars>
          <dgm:chMax val="0"/>
          <dgm:bulletEnabled val="1"/>
        </dgm:presLayoutVars>
      </dgm:prSet>
      <dgm:spPr/>
    </dgm:pt>
    <dgm:pt modelId="{BA498F6D-6C31-4518-8C02-9B105480CC57}" type="pres">
      <dgm:prSet presAssocID="{98145FAB-2D1C-442E-87A6-CC36DEBA8E0E}" presName="spacer" presStyleCnt="0"/>
      <dgm:spPr/>
    </dgm:pt>
    <dgm:pt modelId="{05DEF5F3-7BA6-4D67-AFD3-9ECA74B9D045}" type="pres">
      <dgm:prSet presAssocID="{797A7089-56C3-489D-92F3-1CCE57F3F25B}" presName="parentText" presStyleLbl="node1" presStyleIdx="4" presStyleCnt="8">
        <dgm:presLayoutVars>
          <dgm:chMax val="0"/>
          <dgm:bulletEnabled val="1"/>
        </dgm:presLayoutVars>
      </dgm:prSet>
      <dgm:spPr/>
    </dgm:pt>
    <dgm:pt modelId="{07B33FED-5F77-40E3-BF1E-1D2286E370C7}" type="pres">
      <dgm:prSet presAssocID="{2987FDAB-FD84-4B8B-B538-84492A0DC6D2}" presName="spacer" presStyleCnt="0"/>
      <dgm:spPr/>
    </dgm:pt>
    <dgm:pt modelId="{AE6774C0-11A6-4904-82FC-D3A420130E73}" type="pres">
      <dgm:prSet presAssocID="{F65EDE89-E8F1-4613-A08A-8573C2E7039F}" presName="parentText" presStyleLbl="node1" presStyleIdx="5" presStyleCnt="8">
        <dgm:presLayoutVars>
          <dgm:chMax val="0"/>
          <dgm:bulletEnabled val="1"/>
        </dgm:presLayoutVars>
      </dgm:prSet>
      <dgm:spPr/>
    </dgm:pt>
    <dgm:pt modelId="{C4D8799A-F81F-41F2-B4BD-0E089C1BC336}" type="pres">
      <dgm:prSet presAssocID="{FB3FA90A-E083-4BA7-BF11-75B60F66C355}" presName="spacer" presStyleCnt="0"/>
      <dgm:spPr/>
    </dgm:pt>
    <dgm:pt modelId="{7578072B-C55B-45E8-982F-42FCA0F58575}" type="pres">
      <dgm:prSet presAssocID="{EB043FF5-B6C3-4533-BEAF-CF2C74B97DF9}" presName="parentText" presStyleLbl="node1" presStyleIdx="6" presStyleCnt="8">
        <dgm:presLayoutVars>
          <dgm:chMax val="0"/>
          <dgm:bulletEnabled val="1"/>
        </dgm:presLayoutVars>
      </dgm:prSet>
      <dgm:spPr/>
    </dgm:pt>
    <dgm:pt modelId="{3F72454B-3C41-442D-94E3-19938A0109E2}" type="pres">
      <dgm:prSet presAssocID="{76AF1A01-3488-4E82-98D4-12C5FBC2A4DD}" presName="spacer" presStyleCnt="0"/>
      <dgm:spPr/>
    </dgm:pt>
    <dgm:pt modelId="{3215CD3B-7C22-43A2-A455-B738DCC77E6C}" type="pres">
      <dgm:prSet presAssocID="{8F9ECE16-D49F-4CB6-8815-3E1E6AA0749C}" presName="parentText" presStyleLbl="node1" presStyleIdx="7" presStyleCnt="8">
        <dgm:presLayoutVars>
          <dgm:chMax val="0"/>
          <dgm:bulletEnabled val="1"/>
        </dgm:presLayoutVars>
      </dgm:prSet>
      <dgm:spPr/>
    </dgm:pt>
  </dgm:ptLst>
  <dgm:cxnLst>
    <dgm:cxn modelId="{AC403A11-1E06-4EEE-89B6-AF73D75AC9E4}" type="presOf" srcId="{EB043FF5-B6C3-4533-BEAF-CF2C74B97DF9}" destId="{7578072B-C55B-45E8-982F-42FCA0F58575}" srcOrd="0" destOrd="0" presId="urn:microsoft.com/office/officeart/2005/8/layout/vList2"/>
    <dgm:cxn modelId="{91A70E16-565A-4406-80D2-10FCA066A0F8}" srcId="{BA00470D-FDEF-4C74-AB61-15B7DEFC8CD6}" destId="{F65EDE89-E8F1-4613-A08A-8573C2E7039F}" srcOrd="5" destOrd="0" parTransId="{5F2AE599-A2B1-424E-9A3A-57418D8E5BB0}" sibTransId="{FB3FA90A-E083-4BA7-BF11-75B60F66C355}"/>
    <dgm:cxn modelId="{83C97F1C-E9A9-48B0-AEA9-60E5FD750C1F}" srcId="{BA00470D-FDEF-4C74-AB61-15B7DEFC8CD6}" destId="{EB043FF5-B6C3-4533-BEAF-CF2C74B97DF9}" srcOrd="6" destOrd="0" parTransId="{A67963EF-0D70-4196-8DCB-6BA38B8BE28D}" sibTransId="{76AF1A01-3488-4E82-98D4-12C5FBC2A4DD}"/>
    <dgm:cxn modelId="{5E4CF525-9B94-4ED0-BCA9-F3F210B7E452}" type="presOf" srcId="{15648797-E31E-495C-A010-D44AF3DA757F}" destId="{770BE666-EE47-4301-A2E0-15B8324EF4BE}" srcOrd="0" destOrd="0" presId="urn:microsoft.com/office/officeart/2005/8/layout/vList2"/>
    <dgm:cxn modelId="{670D052D-23F3-4F77-8DCA-CCC8D3ACC618}" srcId="{BA00470D-FDEF-4C74-AB61-15B7DEFC8CD6}" destId="{D47992F4-42B1-4B4C-8DA5-AACAB31238D7}" srcOrd="0" destOrd="0" parTransId="{3E4E3CA9-D8D7-4386-89F6-772EA3561B0F}" sibTransId="{76793EDD-2297-4790-A000-A0930E80890B}"/>
    <dgm:cxn modelId="{5E351862-1BB6-481D-8159-F31C61E5C54E}" type="presOf" srcId="{D47992F4-42B1-4B4C-8DA5-AACAB31238D7}" destId="{D416DC80-18E4-421E-BE7D-178FAD6138BD}" srcOrd="0" destOrd="0" presId="urn:microsoft.com/office/officeart/2005/8/layout/vList2"/>
    <dgm:cxn modelId="{EAF21649-9011-47BD-B0A6-83D755980644}" srcId="{BA00470D-FDEF-4C74-AB61-15B7DEFC8CD6}" destId="{37277D67-612B-406B-91D4-2AD7C43AD05C}" srcOrd="1" destOrd="0" parTransId="{1E8F9554-FA50-464D-B22A-AB58EBC89AE6}" sibTransId="{100009CB-457B-4D0B-82DE-A12EC2317AC6}"/>
    <dgm:cxn modelId="{5EB49055-062B-4323-95F1-4EF7FD54A8B0}" type="presOf" srcId="{BA00470D-FDEF-4C74-AB61-15B7DEFC8CD6}" destId="{16F5D343-89B7-4EDC-A670-24C2A1B0B293}" srcOrd="0" destOrd="0" presId="urn:microsoft.com/office/officeart/2005/8/layout/vList2"/>
    <dgm:cxn modelId="{456A047D-7D14-4914-9502-657ED81FCC5A}" type="presOf" srcId="{797A7089-56C3-489D-92F3-1CCE57F3F25B}" destId="{05DEF5F3-7BA6-4D67-AFD3-9ECA74B9D045}" srcOrd="0" destOrd="0" presId="urn:microsoft.com/office/officeart/2005/8/layout/vList2"/>
    <dgm:cxn modelId="{065EF59C-739A-4D95-99E8-B50C7E6FE2EB}" srcId="{BA00470D-FDEF-4C74-AB61-15B7DEFC8CD6}" destId="{797A7089-56C3-489D-92F3-1CCE57F3F25B}" srcOrd="4" destOrd="0" parTransId="{E46AAEB2-08CD-479B-8922-BA3A83A9F483}" sibTransId="{2987FDAB-FD84-4B8B-B538-84492A0DC6D2}"/>
    <dgm:cxn modelId="{399A34B0-CAEF-40DA-82F2-C3189CE7CC64}" type="presOf" srcId="{F65EDE89-E8F1-4613-A08A-8573C2E7039F}" destId="{AE6774C0-11A6-4904-82FC-D3A420130E73}" srcOrd="0" destOrd="0" presId="urn:microsoft.com/office/officeart/2005/8/layout/vList2"/>
    <dgm:cxn modelId="{EDCA5CB0-DC5E-4FEF-81DA-AEE298843BD7}" srcId="{BA00470D-FDEF-4C74-AB61-15B7DEFC8CD6}" destId="{D6902FA5-BC09-4AF1-8A88-BE93CC5A9693}" srcOrd="3" destOrd="0" parTransId="{A7E2F15F-41FE-42B9-BC02-199BA824A5BC}" sibTransId="{98145FAB-2D1C-442E-87A6-CC36DEBA8E0E}"/>
    <dgm:cxn modelId="{207E41B9-E5BD-413B-A1FC-2631120388B1}" type="presOf" srcId="{37277D67-612B-406B-91D4-2AD7C43AD05C}" destId="{3CA1CCCE-E0DE-43C0-B1C6-1545192C227A}" srcOrd="0" destOrd="0" presId="urn:microsoft.com/office/officeart/2005/8/layout/vList2"/>
    <dgm:cxn modelId="{2273FBCC-0A08-4397-957D-BA8E0BC81E4E}" type="presOf" srcId="{D6902FA5-BC09-4AF1-8A88-BE93CC5A9693}" destId="{0DB5075A-A809-4FDA-89C2-14A6FBE4B765}" srcOrd="0" destOrd="0" presId="urn:microsoft.com/office/officeart/2005/8/layout/vList2"/>
    <dgm:cxn modelId="{74577FD2-3737-435E-9E1E-01FF92E6487E}" type="presOf" srcId="{8F9ECE16-D49F-4CB6-8815-3E1E6AA0749C}" destId="{3215CD3B-7C22-43A2-A455-B738DCC77E6C}" srcOrd="0" destOrd="0" presId="urn:microsoft.com/office/officeart/2005/8/layout/vList2"/>
    <dgm:cxn modelId="{D83000F2-5006-45BA-979E-7CA6FCBC005C}" srcId="{BA00470D-FDEF-4C74-AB61-15B7DEFC8CD6}" destId="{8F9ECE16-D49F-4CB6-8815-3E1E6AA0749C}" srcOrd="7" destOrd="0" parTransId="{9D67378E-F88A-4D68-9F63-EC0FD67635E2}" sibTransId="{E0DA380E-7ED2-4FD9-A94B-1FA58DC81459}"/>
    <dgm:cxn modelId="{45B919F7-410B-44B9-A5B0-0BE18818D6B0}" srcId="{BA00470D-FDEF-4C74-AB61-15B7DEFC8CD6}" destId="{15648797-E31E-495C-A010-D44AF3DA757F}" srcOrd="2" destOrd="0" parTransId="{36B72B46-B79F-455B-8AC6-667BDED49806}" sibTransId="{FBDD7EA0-DC36-4D19-A9F8-0883E5174660}"/>
    <dgm:cxn modelId="{C80EC392-A7EC-462E-8130-B29412937F49}" type="presParOf" srcId="{16F5D343-89B7-4EDC-A670-24C2A1B0B293}" destId="{D416DC80-18E4-421E-BE7D-178FAD6138BD}" srcOrd="0" destOrd="0" presId="urn:microsoft.com/office/officeart/2005/8/layout/vList2"/>
    <dgm:cxn modelId="{E45EEB85-ACDF-4302-833E-DE13AAB3D15A}" type="presParOf" srcId="{16F5D343-89B7-4EDC-A670-24C2A1B0B293}" destId="{7D720063-99D2-4040-B18A-D5C4AC61A378}" srcOrd="1" destOrd="0" presId="urn:microsoft.com/office/officeart/2005/8/layout/vList2"/>
    <dgm:cxn modelId="{C2D798EA-BF83-44D9-90DA-FC81DC67B1E0}" type="presParOf" srcId="{16F5D343-89B7-4EDC-A670-24C2A1B0B293}" destId="{3CA1CCCE-E0DE-43C0-B1C6-1545192C227A}" srcOrd="2" destOrd="0" presId="urn:microsoft.com/office/officeart/2005/8/layout/vList2"/>
    <dgm:cxn modelId="{55310D46-F227-46B2-A063-68FBBBC44827}" type="presParOf" srcId="{16F5D343-89B7-4EDC-A670-24C2A1B0B293}" destId="{3867A975-F5BD-4506-AF9E-78B2FCA01275}" srcOrd="3" destOrd="0" presId="urn:microsoft.com/office/officeart/2005/8/layout/vList2"/>
    <dgm:cxn modelId="{A3D2FA13-6E13-4792-B900-65DDE189761C}" type="presParOf" srcId="{16F5D343-89B7-4EDC-A670-24C2A1B0B293}" destId="{770BE666-EE47-4301-A2E0-15B8324EF4BE}" srcOrd="4" destOrd="0" presId="urn:microsoft.com/office/officeart/2005/8/layout/vList2"/>
    <dgm:cxn modelId="{3E0F3E09-70CF-4424-9B4B-5130077C34CB}" type="presParOf" srcId="{16F5D343-89B7-4EDC-A670-24C2A1B0B293}" destId="{1F03CE31-250A-4E41-83E6-8041C058953E}" srcOrd="5" destOrd="0" presId="urn:microsoft.com/office/officeart/2005/8/layout/vList2"/>
    <dgm:cxn modelId="{DD84C217-EB7A-4AB9-8403-D1A550DA6BDB}" type="presParOf" srcId="{16F5D343-89B7-4EDC-A670-24C2A1B0B293}" destId="{0DB5075A-A809-4FDA-89C2-14A6FBE4B765}" srcOrd="6" destOrd="0" presId="urn:microsoft.com/office/officeart/2005/8/layout/vList2"/>
    <dgm:cxn modelId="{228E9434-7B3D-4814-B35A-3E9A39CD8F6B}" type="presParOf" srcId="{16F5D343-89B7-4EDC-A670-24C2A1B0B293}" destId="{BA498F6D-6C31-4518-8C02-9B105480CC57}" srcOrd="7" destOrd="0" presId="urn:microsoft.com/office/officeart/2005/8/layout/vList2"/>
    <dgm:cxn modelId="{F4D2C862-2218-4BFD-BA36-617A744D5C56}" type="presParOf" srcId="{16F5D343-89B7-4EDC-A670-24C2A1B0B293}" destId="{05DEF5F3-7BA6-4D67-AFD3-9ECA74B9D045}" srcOrd="8" destOrd="0" presId="urn:microsoft.com/office/officeart/2005/8/layout/vList2"/>
    <dgm:cxn modelId="{5E839EB2-CEFF-485F-84C4-52128A563416}" type="presParOf" srcId="{16F5D343-89B7-4EDC-A670-24C2A1B0B293}" destId="{07B33FED-5F77-40E3-BF1E-1D2286E370C7}" srcOrd="9" destOrd="0" presId="urn:microsoft.com/office/officeart/2005/8/layout/vList2"/>
    <dgm:cxn modelId="{35866024-66C0-4E3C-BA82-2BB2ABE48161}" type="presParOf" srcId="{16F5D343-89B7-4EDC-A670-24C2A1B0B293}" destId="{AE6774C0-11A6-4904-82FC-D3A420130E73}" srcOrd="10" destOrd="0" presId="urn:microsoft.com/office/officeart/2005/8/layout/vList2"/>
    <dgm:cxn modelId="{86973442-C8BB-4B42-9066-5CD546B9E26C}" type="presParOf" srcId="{16F5D343-89B7-4EDC-A670-24C2A1B0B293}" destId="{C4D8799A-F81F-41F2-B4BD-0E089C1BC336}" srcOrd="11" destOrd="0" presId="urn:microsoft.com/office/officeart/2005/8/layout/vList2"/>
    <dgm:cxn modelId="{47C6D0CF-3ACF-4943-A9CC-DC16264E7726}" type="presParOf" srcId="{16F5D343-89B7-4EDC-A670-24C2A1B0B293}" destId="{7578072B-C55B-45E8-982F-42FCA0F58575}" srcOrd="12" destOrd="0" presId="urn:microsoft.com/office/officeart/2005/8/layout/vList2"/>
    <dgm:cxn modelId="{9D304724-3737-47E2-BEA4-A56FCB5D3101}" type="presParOf" srcId="{16F5D343-89B7-4EDC-A670-24C2A1B0B293}" destId="{3F72454B-3C41-442D-94E3-19938A0109E2}" srcOrd="13" destOrd="0" presId="urn:microsoft.com/office/officeart/2005/8/layout/vList2"/>
    <dgm:cxn modelId="{71969669-8834-4366-9FDA-E69B5566FC76}" type="presParOf" srcId="{16F5D343-89B7-4EDC-A670-24C2A1B0B293}" destId="{3215CD3B-7C22-43A2-A455-B738DCC77E6C}"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70CD3-2BA6-423D-8639-6244D7B75CE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636D129-8D79-4E5D-9CC2-FEDCA7172862}">
      <dgm:prSet custT="1"/>
      <dgm:spPr/>
      <dgm:t>
        <a:bodyPr/>
        <a:lstStyle/>
        <a:p>
          <a:pPr>
            <a:lnSpc>
              <a:spcPct val="100000"/>
            </a:lnSpc>
          </a:pPr>
          <a:r>
            <a:rPr lang="en-US" sz="1400" b="1"/>
            <a:t>Global Innovation Network and Analytics </a:t>
          </a:r>
          <a:r>
            <a:rPr lang="en-US" sz="1400"/>
            <a:t>(GINA) team is a group of senior technologists located in centers of excellence (COEs) around the world.</a:t>
          </a:r>
          <a:endParaRPr lang="en-US" sz="1400" dirty="0"/>
        </a:p>
      </dgm:t>
    </dgm:pt>
    <dgm:pt modelId="{A8112A72-9224-4CFE-B066-C9977C67D8DE}" type="parTrans" cxnId="{E7397AB3-078B-4F8A-90AC-C1F88A30B735}">
      <dgm:prSet/>
      <dgm:spPr/>
      <dgm:t>
        <a:bodyPr/>
        <a:lstStyle/>
        <a:p>
          <a:endParaRPr lang="en-US"/>
        </a:p>
      </dgm:t>
    </dgm:pt>
    <dgm:pt modelId="{ACBEF65B-4A69-4F94-A218-10576C0F23A8}" type="sibTrans" cxnId="{E7397AB3-078B-4F8A-90AC-C1F88A30B735}">
      <dgm:prSet/>
      <dgm:spPr/>
      <dgm:t>
        <a:bodyPr/>
        <a:lstStyle/>
        <a:p>
          <a:endParaRPr lang="en-US"/>
        </a:p>
      </dgm:t>
    </dgm:pt>
    <dgm:pt modelId="{982B9DF6-5282-4E39-9DE6-75D885E03519}">
      <dgm:prSet custT="1"/>
      <dgm:spPr/>
      <dgm:t>
        <a:bodyPr/>
        <a:lstStyle/>
        <a:p>
          <a:pPr>
            <a:lnSpc>
              <a:spcPct val="100000"/>
            </a:lnSpc>
          </a:pPr>
          <a:r>
            <a:rPr lang="en-US" sz="1400"/>
            <a:t>This team's charter is to engage employees across global COEs to drive </a:t>
          </a:r>
          <a:r>
            <a:rPr lang="en-US" sz="1400" b="1"/>
            <a:t>innovation</a:t>
          </a:r>
          <a:r>
            <a:rPr lang="en-US" sz="1400"/>
            <a:t>, </a:t>
          </a:r>
          <a:r>
            <a:rPr lang="en-US" sz="1400" b="1"/>
            <a:t>research</a:t>
          </a:r>
          <a:r>
            <a:rPr lang="en-US" sz="1400"/>
            <a:t>, and university </a:t>
          </a:r>
          <a:r>
            <a:rPr lang="en-US" sz="1400" b="1"/>
            <a:t>partnerships</a:t>
          </a:r>
          <a:r>
            <a:rPr lang="en-US" sz="1400"/>
            <a:t>.</a:t>
          </a:r>
          <a:endParaRPr lang="en-US" sz="1400" dirty="0"/>
        </a:p>
      </dgm:t>
    </dgm:pt>
    <dgm:pt modelId="{0740533C-5E72-4FED-8979-7BB9AEFFB9EE}" type="parTrans" cxnId="{49EC823F-CC9F-43E7-8594-7D9BDFF42EF3}">
      <dgm:prSet/>
      <dgm:spPr/>
      <dgm:t>
        <a:bodyPr/>
        <a:lstStyle/>
        <a:p>
          <a:endParaRPr lang="en-US"/>
        </a:p>
      </dgm:t>
    </dgm:pt>
    <dgm:pt modelId="{5DBE7E5E-3731-47BA-8423-DD0F31FFF0DE}" type="sibTrans" cxnId="{49EC823F-CC9F-43E7-8594-7D9BDFF42EF3}">
      <dgm:prSet/>
      <dgm:spPr/>
      <dgm:t>
        <a:bodyPr/>
        <a:lstStyle/>
        <a:p>
          <a:endParaRPr lang="en-US"/>
        </a:p>
      </dgm:t>
    </dgm:pt>
    <dgm:pt modelId="{5CA7E3AF-8734-4AF8-87E4-F733D583B91A}">
      <dgm:prSet custT="1"/>
      <dgm:spPr/>
      <dgm:t>
        <a:bodyPr/>
        <a:lstStyle/>
        <a:p>
          <a:pPr>
            <a:lnSpc>
              <a:spcPct val="100000"/>
            </a:lnSpc>
          </a:pPr>
          <a:r>
            <a:rPr lang="en-US" sz="1400"/>
            <a:t>The GINA case study provides an example of how a team applied the Data Analytics Lifecycle to analyze innovation data at EMC.</a:t>
          </a:r>
          <a:endParaRPr lang="en-US" sz="1400" dirty="0"/>
        </a:p>
      </dgm:t>
    </dgm:pt>
    <dgm:pt modelId="{7444BB9D-8C38-40D3-B3E6-2BD05865F789}" type="parTrans" cxnId="{2EF81B2A-13F4-4114-BC9E-0D84F08E540A}">
      <dgm:prSet/>
      <dgm:spPr/>
      <dgm:t>
        <a:bodyPr/>
        <a:lstStyle/>
        <a:p>
          <a:endParaRPr lang="en-US"/>
        </a:p>
      </dgm:t>
    </dgm:pt>
    <dgm:pt modelId="{C526478D-A06E-4352-84B1-5DB7C2F9E255}" type="sibTrans" cxnId="{2EF81B2A-13F4-4114-BC9E-0D84F08E540A}">
      <dgm:prSet/>
      <dgm:spPr/>
      <dgm:t>
        <a:bodyPr/>
        <a:lstStyle/>
        <a:p>
          <a:endParaRPr lang="en-US"/>
        </a:p>
      </dgm:t>
    </dgm:pt>
    <dgm:pt modelId="{3E17A373-92F8-4ED0-BB97-079A00DB4033}">
      <dgm:prSet custT="1"/>
      <dgm:spPr/>
      <dgm:t>
        <a:bodyPr/>
        <a:lstStyle/>
        <a:p>
          <a:pPr>
            <a:lnSpc>
              <a:spcPct val="100000"/>
            </a:lnSpc>
          </a:pPr>
          <a:r>
            <a:rPr lang="en-US" sz="1400"/>
            <a:t>Innovation is typically a difficult concept to measure, and this team wanted to look for ways to use advanced analytical methods to identify key innovators within the company.</a:t>
          </a:r>
          <a:endParaRPr lang="en-US" sz="1400" dirty="0"/>
        </a:p>
      </dgm:t>
    </dgm:pt>
    <dgm:pt modelId="{970C9462-F8C7-4FC6-B9D8-2F7B970B206F}" type="parTrans" cxnId="{51F72538-5E9C-4010-BCA2-80B481B3102C}">
      <dgm:prSet/>
      <dgm:spPr/>
      <dgm:t>
        <a:bodyPr/>
        <a:lstStyle/>
        <a:p>
          <a:endParaRPr lang="en-US"/>
        </a:p>
      </dgm:t>
    </dgm:pt>
    <dgm:pt modelId="{4E096295-A051-4686-AFDA-9CD302E65064}" type="sibTrans" cxnId="{51F72538-5E9C-4010-BCA2-80B481B3102C}">
      <dgm:prSet/>
      <dgm:spPr/>
      <dgm:t>
        <a:bodyPr/>
        <a:lstStyle/>
        <a:p>
          <a:endParaRPr lang="en-US"/>
        </a:p>
      </dgm:t>
    </dgm:pt>
    <dgm:pt modelId="{39E2F48F-B805-45DE-894D-0435003C69C0}">
      <dgm:prSet custT="1"/>
      <dgm:spPr/>
      <dgm:t>
        <a:bodyPr/>
        <a:lstStyle/>
        <a:p>
          <a:pPr>
            <a:lnSpc>
              <a:spcPct val="100000"/>
            </a:lnSpc>
          </a:pPr>
          <a:r>
            <a:rPr lang="en-US" sz="1400"/>
            <a:t>The GINA team thought its approach would provide a means to </a:t>
          </a:r>
          <a:r>
            <a:rPr lang="en-US" sz="1400" b="1"/>
            <a:t>share ideas </a:t>
          </a:r>
          <a:r>
            <a:rPr lang="en-US" sz="1400"/>
            <a:t>globally and </a:t>
          </a:r>
          <a:r>
            <a:rPr lang="en-US" sz="1400" b="1"/>
            <a:t>increase knowledge sharing </a:t>
          </a:r>
          <a:r>
            <a:rPr lang="en-US" sz="1400"/>
            <a:t>among GINA members who may be separated geographically.</a:t>
          </a:r>
          <a:endParaRPr lang="en-US" sz="1400" dirty="0"/>
        </a:p>
      </dgm:t>
    </dgm:pt>
    <dgm:pt modelId="{BCB274BD-F200-47DD-A9B2-870F67356507}" type="parTrans" cxnId="{555EE404-195E-4008-B739-36A9E7B5F2B7}">
      <dgm:prSet/>
      <dgm:spPr/>
      <dgm:t>
        <a:bodyPr/>
        <a:lstStyle/>
        <a:p>
          <a:endParaRPr lang="en-US"/>
        </a:p>
      </dgm:t>
    </dgm:pt>
    <dgm:pt modelId="{3FFEF97C-C33B-4251-BDAF-4D9AA7A04611}" type="sibTrans" cxnId="{555EE404-195E-4008-B739-36A9E7B5F2B7}">
      <dgm:prSet/>
      <dgm:spPr/>
      <dgm:t>
        <a:bodyPr/>
        <a:lstStyle/>
        <a:p>
          <a:endParaRPr lang="en-US"/>
        </a:p>
      </dgm:t>
    </dgm:pt>
    <dgm:pt modelId="{EE56D50E-7512-41BE-A50C-6DB6C655667C}" type="pres">
      <dgm:prSet presAssocID="{9CB70CD3-2BA6-423D-8639-6244D7B75CE5}" presName="root" presStyleCnt="0">
        <dgm:presLayoutVars>
          <dgm:dir/>
          <dgm:resizeHandles val="exact"/>
        </dgm:presLayoutVars>
      </dgm:prSet>
      <dgm:spPr/>
    </dgm:pt>
    <dgm:pt modelId="{016DEB20-E56E-42F0-A7BD-8F051666EE58}" type="pres">
      <dgm:prSet presAssocID="{4636D129-8D79-4E5D-9CC2-FEDCA7172862}" presName="compNode" presStyleCnt="0"/>
      <dgm:spPr/>
    </dgm:pt>
    <dgm:pt modelId="{CB7AF04B-0773-4DBA-84EF-0D1B6D5BEEAB}" type="pres">
      <dgm:prSet presAssocID="{4636D129-8D79-4E5D-9CC2-FEDCA717286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5555A761-8F4E-4FA4-8760-DA6A6A2D0540}" type="pres">
      <dgm:prSet presAssocID="{4636D129-8D79-4E5D-9CC2-FEDCA7172862}" presName="spaceRect" presStyleCnt="0"/>
      <dgm:spPr/>
    </dgm:pt>
    <dgm:pt modelId="{9D013F73-62F7-4414-ABCC-715E1E82B4BA}" type="pres">
      <dgm:prSet presAssocID="{4636D129-8D79-4E5D-9CC2-FEDCA7172862}" presName="textRect" presStyleLbl="revTx" presStyleIdx="0" presStyleCnt="5" custScaleX="124588">
        <dgm:presLayoutVars>
          <dgm:chMax val="1"/>
          <dgm:chPref val="1"/>
        </dgm:presLayoutVars>
      </dgm:prSet>
      <dgm:spPr/>
    </dgm:pt>
    <dgm:pt modelId="{95FBDBFC-7DAA-480B-BA77-601F5CA86A23}" type="pres">
      <dgm:prSet presAssocID="{ACBEF65B-4A69-4F94-A218-10576C0F23A8}" presName="sibTrans" presStyleCnt="0"/>
      <dgm:spPr/>
    </dgm:pt>
    <dgm:pt modelId="{227B57E3-1DB8-4CF2-B835-69C4B5597733}" type="pres">
      <dgm:prSet presAssocID="{982B9DF6-5282-4E39-9DE6-75D885E03519}" presName="compNode" presStyleCnt="0"/>
      <dgm:spPr/>
    </dgm:pt>
    <dgm:pt modelId="{9FCAB82A-FD9D-4E89-B252-3A974B42B6EB}" type="pres">
      <dgm:prSet presAssocID="{982B9DF6-5282-4E39-9DE6-75D885E0351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2191CDE0-F06F-4058-88EB-E6991BD542B6}" type="pres">
      <dgm:prSet presAssocID="{982B9DF6-5282-4E39-9DE6-75D885E03519}" presName="spaceRect" presStyleCnt="0"/>
      <dgm:spPr/>
    </dgm:pt>
    <dgm:pt modelId="{6D8B867C-BA34-49F4-B817-BA3CFA6AFA76}" type="pres">
      <dgm:prSet presAssocID="{982B9DF6-5282-4E39-9DE6-75D885E03519}" presName="textRect" presStyleLbl="revTx" presStyleIdx="1" presStyleCnt="5">
        <dgm:presLayoutVars>
          <dgm:chMax val="1"/>
          <dgm:chPref val="1"/>
        </dgm:presLayoutVars>
      </dgm:prSet>
      <dgm:spPr/>
    </dgm:pt>
    <dgm:pt modelId="{89095893-9F62-4172-8C06-66FC7DEC2525}" type="pres">
      <dgm:prSet presAssocID="{5DBE7E5E-3731-47BA-8423-DD0F31FFF0DE}" presName="sibTrans" presStyleCnt="0"/>
      <dgm:spPr/>
    </dgm:pt>
    <dgm:pt modelId="{F4E3CC1F-4C58-4EDE-AB7E-DF0B3B29E2CD}" type="pres">
      <dgm:prSet presAssocID="{5CA7E3AF-8734-4AF8-87E4-F733D583B91A}" presName="compNode" presStyleCnt="0"/>
      <dgm:spPr/>
    </dgm:pt>
    <dgm:pt modelId="{E6A68FEC-5A91-44EF-B619-9FFB8389FFC6}" type="pres">
      <dgm:prSet presAssocID="{5CA7E3AF-8734-4AF8-87E4-F733D583B91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E42B7942-E655-4F30-9FD7-CB66C5583D63}" type="pres">
      <dgm:prSet presAssocID="{5CA7E3AF-8734-4AF8-87E4-F733D583B91A}" presName="spaceRect" presStyleCnt="0"/>
      <dgm:spPr/>
    </dgm:pt>
    <dgm:pt modelId="{597818B3-C267-43F4-A457-CCEEE88C1CF5}" type="pres">
      <dgm:prSet presAssocID="{5CA7E3AF-8734-4AF8-87E4-F733D583B91A}" presName="textRect" presStyleLbl="revTx" presStyleIdx="2" presStyleCnt="5">
        <dgm:presLayoutVars>
          <dgm:chMax val="1"/>
          <dgm:chPref val="1"/>
        </dgm:presLayoutVars>
      </dgm:prSet>
      <dgm:spPr/>
    </dgm:pt>
    <dgm:pt modelId="{A89E6F9F-69D2-4D1C-A135-68500512E926}" type="pres">
      <dgm:prSet presAssocID="{C526478D-A06E-4352-84B1-5DB7C2F9E255}" presName="sibTrans" presStyleCnt="0"/>
      <dgm:spPr/>
    </dgm:pt>
    <dgm:pt modelId="{AEB31F2C-9932-4AA9-B847-4454B2F72A66}" type="pres">
      <dgm:prSet presAssocID="{3E17A373-92F8-4ED0-BB97-079A00DB4033}" presName="compNode" presStyleCnt="0"/>
      <dgm:spPr/>
    </dgm:pt>
    <dgm:pt modelId="{946E8B62-4304-4369-9E3D-A75E821F26F7}" type="pres">
      <dgm:prSet presAssocID="{3E17A373-92F8-4ED0-BB97-079A00DB403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D832DA9A-8371-4564-B3D4-BE5DBC361CF0}" type="pres">
      <dgm:prSet presAssocID="{3E17A373-92F8-4ED0-BB97-079A00DB4033}" presName="spaceRect" presStyleCnt="0"/>
      <dgm:spPr/>
    </dgm:pt>
    <dgm:pt modelId="{2B250F10-0B81-43C8-8A93-A906E0335BB3}" type="pres">
      <dgm:prSet presAssocID="{3E17A373-92F8-4ED0-BB97-079A00DB4033}" presName="textRect" presStyleLbl="revTx" presStyleIdx="3" presStyleCnt="5" custScaleX="121260">
        <dgm:presLayoutVars>
          <dgm:chMax val="1"/>
          <dgm:chPref val="1"/>
        </dgm:presLayoutVars>
      </dgm:prSet>
      <dgm:spPr/>
    </dgm:pt>
    <dgm:pt modelId="{800886E5-C361-4763-B2AE-5E6E829C8636}" type="pres">
      <dgm:prSet presAssocID="{4E096295-A051-4686-AFDA-9CD302E65064}" presName="sibTrans" presStyleCnt="0"/>
      <dgm:spPr/>
    </dgm:pt>
    <dgm:pt modelId="{FA9EFB95-F9F9-47C5-B676-8CE11E798564}" type="pres">
      <dgm:prSet presAssocID="{39E2F48F-B805-45DE-894D-0435003C69C0}" presName="compNode" presStyleCnt="0"/>
      <dgm:spPr/>
    </dgm:pt>
    <dgm:pt modelId="{2015FEF3-2C57-48A7-8967-94D888FC75F3}" type="pres">
      <dgm:prSet presAssocID="{39E2F48F-B805-45DE-894D-0435003C69C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roup"/>
        </a:ext>
      </dgm:extLst>
    </dgm:pt>
    <dgm:pt modelId="{293694E0-AB11-4511-9F62-C1776FA7B3EB}" type="pres">
      <dgm:prSet presAssocID="{39E2F48F-B805-45DE-894D-0435003C69C0}" presName="spaceRect" presStyleCnt="0"/>
      <dgm:spPr/>
    </dgm:pt>
    <dgm:pt modelId="{1208778A-962F-4A73-80D7-6DAEE2ABFE15}" type="pres">
      <dgm:prSet presAssocID="{39E2F48F-B805-45DE-894D-0435003C69C0}" presName="textRect" presStyleLbl="revTx" presStyleIdx="4" presStyleCnt="5" custScaleX="138964">
        <dgm:presLayoutVars>
          <dgm:chMax val="1"/>
          <dgm:chPref val="1"/>
        </dgm:presLayoutVars>
      </dgm:prSet>
      <dgm:spPr/>
    </dgm:pt>
  </dgm:ptLst>
  <dgm:cxnLst>
    <dgm:cxn modelId="{555EE404-195E-4008-B739-36A9E7B5F2B7}" srcId="{9CB70CD3-2BA6-423D-8639-6244D7B75CE5}" destId="{39E2F48F-B805-45DE-894D-0435003C69C0}" srcOrd="4" destOrd="0" parTransId="{BCB274BD-F200-47DD-A9B2-870F67356507}" sibTransId="{3FFEF97C-C33B-4251-BDAF-4D9AA7A04611}"/>
    <dgm:cxn modelId="{2EF81B2A-13F4-4114-BC9E-0D84F08E540A}" srcId="{9CB70CD3-2BA6-423D-8639-6244D7B75CE5}" destId="{5CA7E3AF-8734-4AF8-87E4-F733D583B91A}" srcOrd="2" destOrd="0" parTransId="{7444BB9D-8C38-40D3-B3E6-2BD05865F789}" sibTransId="{C526478D-A06E-4352-84B1-5DB7C2F9E255}"/>
    <dgm:cxn modelId="{51F72538-5E9C-4010-BCA2-80B481B3102C}" srcId="{9CB70CD3-2BA6-423D-8639-6244D7B75CE5}" destId="{3E17A373-92F8-4ED0-BB97-079A00DB4033}" srcOrd="3" destOrd="0" parTransId="{970C9462-F8C7-4FC6-B9D8-2F7B970B206F}" sibTransId="{4E096295-A051-4686-AFDA-9CD302E65064}"/>
    <dgm:cxn modelId="{49EC823F-CC9F-43E7-8594-7D9BDFF42EF3}" srcId="{9CB70CD3-2BA6-423D-8639-6244D7B75CE5}" destId="{982B9DF6-5282-4E39-9DE6-75D885E03519}" srcOrd="1" destOrd="0" parTransId="{0740533C-5E72-4FED-8979-7BB9AEFFB9EE}" sibTransId="{5DBE7E5E-3731-47BA-8423-DD0F31FFF0DE}"/>
    <dgm:cxn modelId="{B977C674-8FA0-42A9-B8CD-A4C50BB04905}" type="presOf" srcId="{5CA7E3AF-8734-4AF8-87E4-F733D583B91A}" destId="{597818B3-C267-43F4-A457-CCEEE88C1CF5}" srcOrd="0" destOrd="0" presId="urn:microsoft.com/office/officeart/2018/2/layout/IconLabelList"/>
    <dgm:cxn modelId="{32146E79-0057-4162-8501-0440A69C099C}" type="presOf" srcId="{3E17A373-92F8-4ED0-BB97-079A00DB4033}" destId="{2B250F10-0B81-43C8-8A93-A906E0335BB3}" srcOrd="0" destOrd="0" presId="urn:microsoft.com/office/officeart/2018/2/layout/IconLabelList"/>
    <dgm:cxn modelId="{78BA1180-03E8-4301-9700-B90DE4641FFC}" type="presOf" srcId="{9CB70CD3-2BA6-423D-8639-6244D7B75CE5}" destId="{EE56D50E-7512-41BE-A50C-6DB6C655667C}" srcOrd="0" destOrd="0" presId="urn:microsoft.com/office/officeart/2018/2/layout/IconLabelList"/>
    <dgm:cxn modelId="{A4469B90-A289-47CA-93CB-E919C531A4B6}" type="presOf" srcId="{4636D129-8D79-4E5D-9CC2-FEDCA7172862}" destId="{9D013F73-62F7-4414-ABCC-715E1E82B4BA}" srcOrd="0" destOrd="0" presId="urn:microsoft.com/office/officeart/2018/2/layout/IconLabelList"/>
    <dgm:cxn modelId="{E7397AB3-078B-4F8A-90AC-C1F88A30B735}" srcId="{9CB70CD3-2BA6-423D-8639-6244D7B75CE5}" destId="{4636D129-8D79-4E5D-9CC2-FEDCA7172862}" srcOrd="0" destOrd="0" parTransId="{A8112A72-9224-4CFE-B066-C9977C67D8DE}" sibTransId="{ACBEF65B-4A69-4F94-A218-10576C0F23A8}"/>
    <dgm:cxn modelId="{8AA40FB9-DE7C-49DA-915F-0C7B59DE84A9}" type="presOf" srcId="{982B9DF6-5282-4E39-9DE6-75D885E03519}" destId="{6D8B867C-BA34-49F4-B817-BA3CFA6AFA76}" srcOrd="0" destOrd="0" presId="urn:microsoft.com/office/officeart/2018/2/layout/IconLabelList"/>
    <dgm:cxn modelId="{C2F5E3CC-A3C4-46C0-BC27-389DAE1D9876}" type="presOf" srcId="{39E2F48F-B805-45DE-894D-0435003C69C0}" destId="{1208778A-962F-4A73-80D7-6DAEE2ABFE15}" srcOrd="0" destOrd="0" presId="urn:microsoft.com/office/officeart/2018/2/layout/IconLabelList"/>
    <dgm:cxn modelId="{9D570ECD-D3C0-4377-A3D8-946C10CBFF08}" type="presParOf" srcId="{EE56D50E-7512-41BE-A50C-6DB6C655667C}" destId="{016DEB20-E56E-42F0-A7BD-8F051666EE58}" srcOrd="0" destOrd="0" presId="urn:microsoft.com/office/officeart/2018/2/layout/IconLabelList"/>
    <dgm:cxn modelId="{2433A967-A27A-4128-9402-D2E0EF80159B}" type="presParOf" srcId="{016DEB20-E56E-42F0-A7BD-8F051666EE58}" destId="{CB7AF04B-0773-4DBA-84EF-0D1B6D5BEEAB}" srcOrd="0" destOrd="0" presId="urn:microsoft.com/office/officeart/2018/2/layout/IconLabelList"/>
    <dgm:cxn modelId="{3B627AFB-CAF9-45D2-A98E-8858440F86E5}" type="presParOf" srcId="{016DEB20-E56E-42F0-A7BD-8F051666EE58}" destId="{5555A761-8F4E-4FA4-8760-DA6A6A2D0540}" srcOrd="1" destOrd="0" presId="urn:microsoft.com/office/officeart/2018/2/layout/IconLabelList"/>
    <dgm:cxn modelId="{8596D5FC-0D14-4B28-8143-6220BCF88E1C}" type="presParOf" srcId="{016DEB20-E56E-42F0-A7BD-8F051666EE58}" destId="{9D013F73-62F7-4414-ABCC-715E1E82B4BA}" srcOrd="2" destOrd="0" presId="urn:microsoft.com/office/officeart/2018/2/layout/IconLabelList"/>
    <dgm:cxn modelId="{FFE64F3F-42BD-4D65-BA76-E05C54D659D0}" type="presParOf" srcId="{EE56D50E-7512-41BE-A50C-6DB6C655667C}" destId="{95FBDBFC-7DAA-480B-BA77-601F5CA86A23}" srcOrd="1" destOrd="0" presId="urn:microsoft.com/office/officeart/2018/2/layout/IconLabelList"/>
    <dgm:cxn modelId="{9AEFDCC1-3F6F-4089-8209-5B2FE72A3040}" type="presParOf" srcId="{EE56D50E-7512-41BE-A50C-6DB6C655667C}" destId="{227B57E3-1DB8-4CF2-B835-69C4B5597733}" srcOrd="2" destOrd="0" presId="urn:microsoft.com/office/officeart/2018/2/layout/IconLabelList"/>
    <dgm:cxn modelId="{C89F47AE-50DE-4F7A-9B7A-6BF516135B12}" type="presParOf" srcId="{227B57E3-1DB8-4CF2-B835-69C4B5597733}" destId="{9FCAB82A-FD9D-4E89-B252-3A974B42B6EB}" srcOrd="0" destOrd="0" presId="urn:microsoft.com/office/officeart/2018/2/layout/IconLabelList"/>
    <dgm:cxn modelId="{B1AB5A38-74B2-4AD1-AEC3-78B5B8572105}" type="presParOf" srcId="{227B57E3-1DB8-4CF2-B835-69C4B5597733}" destId="{2191CDE0-F06F-4058-88EB-E6991BD542B6}" srcOrd="1" destOrd="0" presId="urn:microsoft.com/office/officeart/2018/2/layout/IconLabelList"/>
    <dgm:cxn modelId="{38E22D7C-9C46-433F-8BB4-DEF9F1EA609E}" type="presParOf" srcId="{227B57E3-1DB8-4CF2-B835-69C4B5597733}" destId="{6D8B867C-BA34-49F4-B817-BA3CFA6AFA76}" srcOrd="2" destOrd="0" presId="urn:microsoft.com/office/officeart/2018/2/layout/IconLabelList"/>
    <dgm:cxn modelId="{0CAF1A1D-E8BA-42BF-886D-EA8DB9711B87}" type="presParOf" srcId="{EE56D50E-7512-41BE-A50C-6DB6C655667C}" destId="{89095893-9F62-4172-8C06-66FC7DEC2525}" srcOrd="3" destOrd="0" presId="urn:microsoft.com/office/officeart/2018/2/layout/IconLabelList"/>
    <dgm:cxn modelId="{F0514AA9-3F81-481C-A3AB-AD3473AFDEB3}" type="presParOf" srcId="{EE56D50E-7512-41BE-A50C-6DB6C655667C}" destId="{F4E3CC1F-4C58-4EDE-AB7E-DF0B3B29E2CD}" srcOrd="4" destOrd="0" presId="urn:microsoft.com/office/officeart/2018/2/layout/IconLabelList"/>
    <dgm:cxn modelId="{97D4C29E-3D0B-4E69-82A5-190DD1F6A016}" type="presParOf" srcId="{F4E3CC1F-4C58-4EDE-AB7E-DF0B3B29E2CD}" destId="{E6A68FEC-5A91-44EF-B619-9FFB8389FFC6}" srcOrd="0" destOrd="0" presId="urn:microsoft.com/office/officeart/2018/2/layout/IconLabelList"/>
    <dgm:cxn modelId="{7219B926-B80F-4BFA-A7DC-055F94D44FD2}" type="presParOf" srcId="{F4E3CC1F-4C58-4EDE-AB7E-DF0B3B29E2CD}" destId="{E42B7942-E655-4F30-9FD7-CB66C5583D63}" srcOrd="1" destOrd="0" presId="urn:microsoft.com/office/officeart/2018/2/layout/IconLabelList"/>
    <dgm:cxn modelId="{0D9A5237-BF6E-45F7-9A42-C40E86B79CBB}" type="presParOf" srcId="{F4E3CC1F-4C58-4EDE-AB7E-DF0B3B29E2CD}" destId="{597818B3-C267-43F4-A457-CCEEE88C1CF5}" srcOrd="2" destOrd="0" presId="urn:microsoft.com/office/officeart/2018/2/layout/IconLabelList"/>
    <dgm:cxn modelId="{5C9FEC2B-63CF-4A32-ACCD-9C8055C7A809}" type="presParOf" srcId="{EE56D50E-7512-41BE-A50C-6DB6C655667C}" destId="{A89E6F9F-69D2-4D1C-A135-68500512E926}" srcOrd="5" destOrd="0" presId="urn:microsoft.com/office/officeart/2018/2/layout/IconLabelList"/>
    <dgm:cxn modelId="{A270AC3A-0EE0-48F1-88FF-DD110B9CC8B9}" type="presParOf" srcId="{EE56D50E-7512-41BE-A50C-6DB6C655667C}" destId="{AEB31F2C-9932-4AA9-B847-4454B2F72A66}" srcOrd="6" destOrd="0" presId="urn:microsoft.com/office/officeart/2018/2/layout/IconLabelList"/>
    <dgm:cxn modelId="{51671166-1DF0-4392-AF2C-4461FA3C7413}" type="presParOf" srcId="{AEB31F2C-9932-4AA9-B847-4454B2F72A66}" destId="{946E8B62-4304-4369-9E3D-A75E821F26F7}" srcOrd="0" destOrd="0" presId="urn:microsoft.com/office/officeart/2018/2/layout/IconLabelList"/>
    <dgm:cxn modelId="{217217E8-9DA5-4032-AD3A-567B175880BA}" type="presParOf" srcId="{AEB31F2C-9932-4AA9-B847-4454B2F72A66}" destId="{D832DA9A-8371-4564-B3D4-BE5DBC361CF0}" srcOrd="1" destOrd="0" presId="urn:microsoft.com/office/officeart/2018/2/layout/IconLabelList"/>
    <dgm:cxn modelId="{3E6C95BD-42F1-4236-82A2-E72D45850473}" type="presParOf" srcId="{AEB31F2C-9932-4AA9-B847-4454B2F72A66}" destId="{2B250F10-0B81-43C8-8A93-A906E0335BB3}" srcOrd="2" destOrd="0" presId="urn:microsoft.com/office/officeart/2018/2/layout/IconLabelList"/>
    <dgm:cxn modelId="{03EF853C-E0A6-469C-B536-2B3BE9C12DFE}" type="presParOf" srcId="{EE56D50E-7512-41BE-A50C-6DB6C655667C}" destId="{800886E5-C361-4763-B2AE-5E6E829C8636}" srcOrd="7" destOrd="0" presId="urn:microsoft.com/office/officeart/2018/2/layout/IconLabelList"/>
    <dgm:cxn modelId="{3F4F9BC6-0CEE-4472-8B4D-8DB6E89D405A}" type="presParOf" srcId="{EE56D50E-7512-41BE-A50C-6DB6C655667C}" destId="{FA9EFB95-F9F9-47C5-B676-8CE11E798564}" srcOrd="8" destOrd="0" presId="urn:microsoft.com/office/officeart/2018/2/layout/IconLabelList"/>
    <dgm:cxn modelId="{A6A314EA-0CEE-4B2B-9931-B4BF25C3E2D0}" type="presParOf" srcId="{FA9EFB95-F9F9-47C5-B676-8CE11E798564}" destId="{2015FEF3-2C57-48A7-8967-94D888FC75F3}" srcOrd="0" destOrd="0" presId="urn:microsoft.com/office/officeart/2018/2/layout/IconLabelList"/>
    <dgm:cxn modelId="{17841998-0236-4C92-83FB-FBBADDEEA92D}" type="presParOf" srcId="{FA9EFB95-F9F9-47C5-B676-8CE11E798564}" destId="{293694E0-AB11-4511-9F62-C1776FA7B3EB}" srcOrd="1" destOrd="0" presId="urn:microsoft.com/office/officeart/2018/2/layout/IconLabelList"/>
    <dgm:cxn modelId="{4D5D782F-9D16-4ABE-88A4-BD2402C2CDB3}" type="presParOf" srcId="{FA9EFB95-F9F9-47C5-B676-8CE11E798564}" destId="{1208778A-962F-4A73-80D7-6DAEE2ABFE1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BA6B67-A901-47D9-85DA-A1B03BC923E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AF5AE8-D1BC-4DA3-8392-4C11BD5091EF}">
      <dgm:prSet/>
      <dgm:spPr/>
      <dgm:t>
        <a:bodyPr/>
        <a:lstStyle/>
        <a:p>
          <a:r>
            <a:rPr lang="en-US"/>
            <a:t>Discovery</a:t>
          </a:r>
        </a:p>
      </dgm:t>
    </dgm:pt>
    <dgm:pt modelId="{FE7EE52E-24F5-4F17-9F60-BB4B2B6903D1}" type="parTrans" cxnId="{54F43039-3DD1-4D95-B958-F4897B6EDAEF}">
      <dgm:prSet/>
      <dgm:spPr/>
      <dgm:t>
        <a:bodyPr/>
        <a:lstStyle/>
        <a:p>
          <a:endParaRPr lang="en-US"/>
        </a:p>
      </dgm:t>
    </dgm:pt>
    <dgm:pt modelId="{2884F722-FB83-4506-A935-378E65DBB009}" type="sibTrans" cxnId="{54F43039-3DD1-4D95-B958-F4897B6EDAEF}">
      <dgm:prSet/>
      <dgm:spPr/>
      <dgm:t>
        <a:bodyPr/>
        <a:lstStyle/>
        <a:p>
          <a:endParaRPr lang="en-US"/>
        </a:p>
      </dgm:t>
    </dgm:pt>
    <dgm:pt modelId="{4058C367-9A83-471D-9BB9-5A136B7A907E}">
      <dgm:prSet/>
      <dgm:spPr/>
      <dgm:t>
        <a:bodyPr/>
        <a:lstStyle/>
        <a:p>
          <a:r>
            <a:rPr lang="en-US"/>
            <a:t>Data Preparation</a:t>
          </a:r>
        </a:p>
      </dgm:t>
    </dgm:pt>
    <dgm:pt modelId="{D235529B-449E-48EC-BD68-97268AC00A1B}" type="parTrans" cxnId="{E175EB3B-7BD0-448F-97DB-ED24F5E6392A}">
      <dgm:prSet/>
      <dgm:spPr/>
      <dgm:t>
        <a:bodyPr/>
        <a:lstStyle/>
        <a:p>
          <a:endParaRPr lang="en-US"/>
        </a:p>
      </dgm:t>
    </dgm:pt>
    <dgm:pt modelId="{144BF5D7-396D-4DC2-A346-7553EF781357}" type="sibTrans" cxnId="{E175EB3B-7BD0-448F-97DB-ED24F5E6392A}">
      <dgm:prSet/>
      <dgm:spPr/>
      <dgm:t>
        <a:bodyPr/>
        <a:lstStyle/>
        <a:p>
          <a:endParaRPr lang="en-US"/>
        </a:p>
      </dgm:t>
    </dgm:pt>
    <dgm:pt modelId="{FA146CDD-D231-4BA2-9A7C-FBBB8F2433C4}">
      <dgm:prSet/>
      <dgm:spPr/>
      <dgm:t>
        <a:bodyPr/>
        <a:lstStyle/>
        <a:p>
          <a:r>
            <a:rPr lang="en-US"/>
            <a:t>Model Planning</a:t>
          </a:r>
        </a:p>
      </dgm:t>
    </dgm:pt>
    <dgm:pt modelId="{BA0CB6FE-05EE-4DB1-9E44-757C239956A8}" type="parTrans" cxnId="{9CDE9712-2252-49A1-ADFF-E7BD76D589E9}">
      <dgm:prSet/>
      <dgm:spPr/>
      <dgm:t>
        <a:bodyPr/>
        <a:lstStyle/>
        <a:p>
          <a:endParaRPr lang="en-US"/>
        </a:p>
      </dgm:t>
    </dgm:pt>
    <dgm:pt modelId="{0A5B2652-681E-45DF-9B64-4193C05066F1}" type="sibTrans" cxnId="{9CDE9712-2252-49A1-ADFF-E7BD76D589E9}">
      <dgm:prSet/>
      <dgm:spPr/>
      <dgm:t>
        <a:bodyPr/>
        <a:lstStyle/>
        <a:p>
          <a:endParaRPr lang="en-US"/>
        </a:p>
      </dgm:t>
    </dgm:pt>
    <dgm:pt modelId="{C572B56B-A5BA-4928-B919-FC207D72A708}">
      <dgm:prSet/>
      <dgm:spPr/>
      <dgm:t>
        <a:bodyPr/>
        <a:lstStyle/>
        <a:p>
          <a:r>
            <a:rPr lang="en-US"/>
            <a:t>Model Building</a:t>
          </a:r>
        </a:p>
      </dgm:t>
    </dgm:pt>
    <dgm:pt modelId="{D8194014-629B-43D1-BA0C-4AEAF74BF004}" type="parTrans" cxnId="{1B2EE489-12D5-4676-8787-DCF6B5A23E11}">
      <dgm:prSet/>
      <dgm:spPr/>
      <dgm:t>
        <a:bodyPr/>
        <a:lstStyle/>
        <a:p>
          <a:endParaRPr lang="en-US"/>
        </a:p>
      </dgm:t>
    </dgm:pt>
    <dgm:pt modelId="{5F6BBC6D-C6B5-43A2-8F0C-1C58450EC154}" type="sibTrans" cxnId="{1B2EE489-12D5-4676-8787-DCF6B5A23E11}">
      <dgm:prSet/>
      <dgm:spPr/>
      <dgm:t>
        <a:bodyPr/>
        <a:lstStyle/>
        <a:p>
          <a:endParaRPr lang="en-US"/>
        </a:p>
      </dgm:t>
    </dgm:pt>
    <dgm:pt modelId="{CF10AF26-A39F-4A27-825B-5185256DCFF8}">
      <dgm:prSet/>
      <dgm:spPr/>
      <dgm:t>
        <a:bodyPr/>
        <a:lstStyle/>
        <a:p>
          <a:r>
            <a:rPr lang="en-US"/>
            <a:t>Communication Results</a:t>
          </a:r>
        </a:p>
      </dgm:t>
    </dgm:pt>
    <dgm:pt modelId="{3497FFF6-38D0-4009-BF40-5E2F00E0ED42}" type="parTrans" cxnId="{93A1D50B-0F35-4DC9-A483-70FF24FB74EC}">
      <dgm:prSet/>
      <dgm:spPr/>
      <dgm:t>
        <a:bodyPr/>
        <a:lstStyle/>
        <a:p>
          <a:endParaRPr lang="en-US"/>
        </a:p>
      </dgm:t>
    </dgm:pt>
    <dgm:pt modelId="{CE1F484F-55EC-46EC-958D-5322267E58C6}" type="sibTrans" cxnId="{93A1D50B-0F35-4DC9-A483-70FF24FB74EC}">
      <dgm:prSet/>
      <dgm:spPr/>
      <dgm:t>
        <a:bodyPr/>
        <a:lstStyle/>
        <a:p>
          <a:endParaRPr lang="en-US"/>
        </a:p>
      </dgm:t>
    </dgm:pt>
    <dgm:pt modelId="{EDC9BA37-10B6-4D24-989D-2FE093752AEB}">
      <dgm:prSet/>
      <dgm:spPr/>
      <dgm:t>
        <a:bodyPr/>
        <a:lstStyle/>
        <a:p>
          <a:r>
            <a:rPr lang="en-US"/>
            <a:t>Operationalize</a:t>
          </a:r>
        </a:p>
      </dgm:t>
    </dgm:pt>
    <dgm:pt modelId="{3AD20316-BE0F-4AB5-BE7D-BEC2F4AE748E}" type="parTrans" cxnId="{68CAFC5E-543E-472E-A7F6-F882CAF340FF}">
      <dgm:prSet/>
      <dgm:spPr/>
      <dgm:t>
        <a:bodyPr/>
        <a:lstStyle/>
        <a:p>
          <a:endParaRPr lang="en-US"/>
        </a:p>
      </dgm:t>
    </dgm:pt>
    <dgm:pt modelId="{A1FA09AC-BA7D-445E-9D2F-3587A9478233}" type="sibTrans" cxnId="{68CAFC5E-543E-472E-A7F6-F882CAF340FF}">
      <dgm:prSet/>
      <dgm:spPr/>
      <dgm:t>
        <a:bodyPr/>
        <a:lstStyle/>
        <a:p>
          <a:endParaRPr lang="en-US"/>
        </a:p>
      </dgm:t>
    </dgm:pt>
    <dgm:pt modelId="{843E4320-D6A7-4971-A92C-E8C412BBF920}" type="pres">
      <dgm:prSet presAssocID="{A3BA6B67-A901-47D9-85DA-A1B03BC923E6}" presName="root" presStyleCnt="0">
        <dgm:presLayoutVars>
          <dgm:dir/>
          <dgm:resizeHandles val="exact"/>
        </dgm:presLayoutVars>
      </dgm:prSet>
      <dgm:spPr/>
    </dgm:pt>
    <dgm:pt modelId="{D9115F65-C920-41EB-B1D4-4053D954570E}" type="pres">
      <dgm:prSet presAssocID="{0CAF5AE8-D1BC-4DA3-8392-4C11BD5091EF}" presName="compNode" presStyleCnt="0"/>
      <dgm:spPr/>
    </dgm:pt>
    <dgm:pt modelId="{B95F2D45-E2C1-4E63-9D37-476F6B68A75F}" type="pres">
      <dgm:prSet presAssocID="{0CAF5AE8-D1BC-4DA3-8392-4C11BD5091EF}" presName="bgRect" presStyleLbl="bgShp" presStyleIdx="0" presStyleCnt="6"/>
      <dgm:spPr/>
    </dgm:pt>
    <dgm:pt modelId="{B148211C-42F1-48CE-BFA0-86F12763FBBA}" type="pres">
      <dgm:prSet presAssocID="{0CAF5AE8-D1BC-4DA3-8392-4C11BD5091E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296928F4-94BA-41D2-9B4D-5DC938522E65}" type="pres">
      <dgm:prSet presAssocID="{0CAF5AE8-D1BC-4DA3-8392-4C11BD5091EF}" presName="spaceRect" presStyleCnt="0"/>
      <dgm:spPr/>
    </dgm:pt>
    <dgm:pt modelId="{36808468-3900-478E-8C83-8DA55F62A32A}" type="pres">
      <dgm:prSet presAssocID="{0CAF5AE8-D1BC-4DA3-8392-4C11BD5091EF}" presName="parTx" presStyleLbl="revTx" presStyleIdx="0" presStyleCnt="6">
        <dgm:presLayoutVars>
          <dgm:chMax val="0"/>
          <dgm:chPref val="0"/>
        </dgm:presLayoutVars>
      </dgm:prSet>
      <dgm:spPr/>
    </dgm:pt>
    <dgm:pt modelId="{6459FD85-0D46-42B9-A172-5462242EB7DA}" type="pres">
      <dgm:prSet presAssocID="{2884F722-FB83-4506-A935-378E65DBB009}" presName="sibTrans" presStyleCnt="0"/>
      <dgm:spPr/>
    </dgm:pt>
    <dgm:pt modelId="{50C7151B-3235-4446-B0F3-0CC14D05F3C7}" type="pres">
      <dgm:prSet presAssocID="{4058C367-9A83-471D-9BB9-5A136B7A907E}" presName="compNode" presStyleCnt="0"/>
      <dgm:spPr/>
    </dgm:pt>
    <dgm:pt modelId="{D575E09B-59A4-42F3-9930-0B3D828AFFEA}" type="pres">
      <dgm:prSet presAssocID="{4058C367-9A83-471D-9BB9-5A136B7A907E}" presName="bgRect" presStyleLbl="bgShp" presStyleIdx="1" presStyleCnt="6"/>
      <dgm:spPr/>
    </dgm:pt>
    <dgm:pt modelId="{BFE4E6B9-C7D4-42ED-9553-910D18F8F193}" type="pres">
      <dgm:prSet presAssocID="{4058C367-9A83-471D-9BB9-5A136B7A907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E6CF6B2B-798C-4891-8BAC-2AB3D4FD0250}" type="pres">
      <dgm:prSet presAssocID="{4058C367-9A83-471D-9BB9-5A136B7A907E}" presName="spaceRect" presStyleCnt="0"/>
      <dgm:spPr/>
    </dgm:pt>
    <dgm:pt modelId="{749ED57F-6003-4DD9-80B3-63F5A613F984}" type="pres">
      <dgm:prSet presAssocID="{4058C367-9A83-471D-9BB9-5A136B7A907E}" presName="parTx" presStyleLbl="revTx" presStyleIdx="1" presStyleCnt="6">
        <dgm:presLayoutVars>
          <dgm:chMax val="0"/>
          <dgm:chPref val="0"/>
        </dgm:presLayoutVars>
      </dgm:prSet>
      <dgm:spPr/>
    </dgm:pt>
    <dgm:pt modelId="{F41D8AA4-9E6F-4BB9-9254-2FDB3570AD18}" type="pres">
      <dgm:prSet presAssocID="{144BF5D7-396D-4DC2-A346-7553EF781357}" presName="sibTrans" presStyleCnt="0"/>
      <dgm:spPr/>
    </dgm:pt>
    <dgm:pt modelId="{3B59B85D-D861-4762-A252-8635D257296F}" type="pres">
      <dgm:prSet presAssocID="{FA146CDD-D231-4BA2-9A7C-FBBB8F2433C4}" presName="compNode" presStyleCnt="0"/>
      <dgm:spPr/>
    </dgm:pt>
    <dgm:pt modelId="{186B1901-93C6-4FDC-BC4E-4882927211A9}" type="pres">
      <dgm:prSet presAssocID="{FA146CDD-D231-4BA2-9A7C-FBBB8F2433C4}" presName="bgRect" presStyleLbl="bgShp" presStyleIdx="2" presStyleCnt="6"/>
      <dgm:spPr/>
    </dgm:pt>
    <dgm:pt modelId="{5963CDEE-065F-4F85-AD26-BE4A9C0937C4}" type="pres">
      <dgm:prSet presAssocID="{FA146CDD-D231-4BA2-9A7C-FBBB8F2433C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08A7442-2FFE-4944-A9C9-3824936BE709}" type="pres">
      <dgm:prSet presAssocID="{FA146CDD-D231-4BA2-9A7C-FBBB8F2433C4}" presName="spaceRect" presStyleCnt="0"/>
      <dgm:spPr/>
    </dgm:pt>
    <dgm:pt modelId="{5655596B-AD29-428D-81BE-4D50C73ACEAF}" type="pres">
      <dgm:prSet presAssocID="{FA146CDD-D231-4BA2-9A7C-FBBB8F2433C4}" presName="parTx" presStyleLbl="revTx" presStyleIdx="2" presStyleCnt="6">
        <dgm:presLayoutVars>
          <dgm:chMax val="0"/>
          <dgm:chPref val="0"/>
        </dgm:presLayoutVars>
      </dgm:prSet>
      <dgm:spPr/>
    </dgm:pt>
    <dgm:pt modelId="{37A09212-51E4-40AF-9FBC-FDCE34F38FE6}" type="pres">
      <dgm:prSet presAssocID="{0A5B2652-681E-45DF-9B64-4193C05066F1}" presName="sibTrans" presStyleCnt="0"/>
      <dgm:spPr/>
    </dgm:pt>
    <dgm:pt modelId="{7AB6BF03-8173-4C2B-92F5-B807DA9F2209}" type="pres">
      <dgm:prSet presAssocID="{C572B56B-A5BA-4928-B919-FC207D72A708}" presName="compNode" presStyleCnt="0"/>
      <dgm:spPr/>
    </dgm:pt>
    <dgm:pt modelId="{EBBAAD3C-5A85-4065-94F5-3E02BBF836BD}" type="pres">
      <dgm:prSet presAssocID="{C572B56B-A5BA-4928-B919-FC207D72A708}" presName="bgRect" presStyleLbl="bgShp" presStyleIdx="3" presStyleCnt="6"/>
      <dgm:spPr/>
    </dgm:pt>
    <dgm:pt modelId="{7F448076-04BF-46C9-A23F-DC0385EB6F70}" type="pres">
      <dgm:prSet presAssocID="{C572B56B-A5BA-4928-B919-FC207D72A70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042AC25-2CB3-4C0D-8D5C-AA8DE36822B5}" type="pres">
      <dgm:prSet presAssocID="{C572B56B-A5BA-4928-B919-FC207D72A708}" presName="spaceRect" presStyleCnt="0"/>
      <dgm:spPr/>
    </dgm:pt>
    <dgm:pt modelId="{90533228-1801-4CFB-863E-D3BCE9575A71}" type="pres">
      <dgm:prSet presAssocID="{C572B56B-A5BA-4928-B919-FC207D72A708}" presName="parTx" presStyleLbl="revTx" presStyleIdx="3" presStyleCnt="6">
        <dgm:presLayoutVars>
          <dgm:chMax val="0"/>
          <dgm:chPref val="0"/>
        </dgm:presLayoutVars>
      </dgm:prSet>
      <dgm:spPr/>
    </dgm:pt>
    <dgm:pt modelId="{BFF1C1C7-A1DE-4E4E-A51D-0BC749649B0B}" type="pres">
      <dgm:prSet presAssocID="{5F6BBC6D-C6B5-43A2-8F0C-1C58450EC154}" presName="sibTrans" presStyleCnt="0"/>
      <dgm:spPr/>
    </dgm:pt>
    <dgm:pt modelId="{64AA7B4D-895E-4876-9F38-B13292A28550}" type="pres">
      <dgm:prSet presAssocID="{CF10AF26-A39F-4A27-825B-5185256DCFF8}" presName="compNode" presStyleCnt="0"/>
      <dgm:spPr/>
    </dgm:pt>
    <dgm:pt modelId="{6CA9D615-AFA6-4BF0-B8AF-D8341E69D34A}" type="pres">
      <dgm:prSet presAssocID="{CF10AF26-A39F-4A27-825B-5185256DCFF8}" presName="bgRect" presStyleLbl="bgShp" presStyleIdx="4" presStyleCnt="6"/>
      <dgm:spPr/>
    </dgm:pt>
    <dgm:pt modelId="{60B38381-B9FD-46A2-823D-6157DBE79D28}" type="pres">
      <dgm:prSet presAssocID="{CF10AF26-A39F-4A27-825B-5185256DCFF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736F4AA1-E18C-4EFE-BD32-010996A7F8DB}" type="pres">
      <dgm:prSet presAssocID="{CF10AF26-A39F-4A27-825B-5185256DCFF8}" presName="spaceRect" presStyleCnt="0"/>
      <dgm:spPr/>
    </dgm:pt>
    <dgm:pt modelId="{302E3360-A8B2-4B6B-8CE4-25F0F090C8A6}" type="pres">
      <dgm:prSet presAssocID="{CF10AF26-A39F-4A27-825B-5185256DCFF8}" presName="parTx" presStyleLbl="revTx" presStyleIdx="4" presStyleCnt="6">
        <dgm:presLayoutVars>
          <dgm:chMax val="0"/>
          <dgm:chPref val="0"/>
        </dgm:presLayoutVars>
      </dgm:prSet>
      <dgm:spPr/>
    </dgm:pt>
    <dgm:pt modelId="{6947CFE6-EFF5-4956-8C74-4E7CD8C6B599}" type="pres">
      <dgm:prSet presAssocID="{CE1F484F-55EC-46EC-958D-5322267E58C6}" presName="sibTrans" presStyleCnt="0"/>
      <dgm:spPr/>
    </dgm:pt>
    <dgm:pt modelId="{B7B7F981-9278-48B5-831A-D1CCB52DA262}" type="pres">
      <dgm:prSet presAssocID="{EDC9BA37-10B6-4D24-989D-2FE093752AEB}" presName="compNode" presStyleCnt="0"/>
      <dgm:spPr/>
    </dgm:pt>
    <dgm:pt modelId="{29CBEDDC-BC5E-4150-8860-665BF6B359AC}" type="pres">
      <dgm:prSet presAssocID="{EDC9BA37-10B6-4D24-989D-2FE093752AEB}" presName="bgRect" presStyleLbl="bgShp" presStyleIdx="5" presStyleCnt="6"/>
      <dgm:spPr/>
    </dgm:pt>
    <dgm:pt modelId="{8162F204-1EEC-4515-B280-5315E15C8DA0}" type="pres">
      <dgm:prSet presAssocID="{EDC9BA37-10B6-4D24-989D-2FE093752AE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39BC39E2-12F1-4AC2-8B11-EEED6595D710}" type="pres">
      <dgm:prSet presAssocID="{EDC9BA37-10B6-4D24-989D-2FE093752AEB}" presName="spaceRect" presStyleCnt="0"/>
      <dgm:spPr/>
    </dgm:pt>
    <dgm:pt modelId="{AA4B6073-1096-404D-B26A-A33F565DFAC7}" type="pres">
      <dgm:prSet presAssocID="{EDC9BA37-10B6-4D24-989D-2FE093752AEB}" presName="parTx" presStyleLbl="revTx" presStyleIdx="5" presStyleCnt="6">
        <dgm:presLayoutVars>
          <dgm:chMax val="0"/>
          <dgm:chPref val="0"/>
        </dgm:presLayoutVars>
      </dgm:prSet>
      <dgm:spPr/>
    </dgm:pt>
  </dgm:ptLst>
  <dgm:cxnLst>
    <dgm:cxn modelId="{9AEC2D03-6FBE-4E02-8CB3-0940DF4CE0A5}" type="presOf" srcId="{4058C367-9A83-471D-9BB9-5A136B7A907E}" destId="{749ED57F-6003-4DD9-80B3-63F5A613F984}" srcOrd="0" destOrd="0" presId="urn:microsoft.com/office/officeart/2018/2/layout/IconVerticalSolidList"/>
    <dgm:cxn modelId="{93A1D50B-0F35-4DC9-A483-70FF24FB74EC}" srcId="{A3BA6B67-A901-47D9-85DA-A1B03BC923E6}" destId="{CF10AF26-A39F-4A27-825B-5185256DCFF8}" srcOrd="4" destOrd="0" parTransId="{3497FFF6-38D0-4009-BF40-5E2F00E0ED42}" sibTransId="{CE1F484F-55EC-46EC-958D-5322267E58C6}"/>
    <dgm:cxn modelId="{9CDE9712-2252-49A1-ADFF-E7BD76D589E9}" srcId="{A3BA6B67-A901-47D9-85DA-A1B03BC923E6}" destId="{FA146CDD-D231-4BA2-9A7C-FBBB8F2433C4}" srcOrd="2" destOrd="0" parTransId="{BA0CB6FE-05EE-4DB1-9E44-757C239956A8}" sibTransId="{0A5B2652-681E-45DF-9B64-4193C05066F1}"/>
    <dgm:cxn modelId="{7160F021-B968-4EE6-808C-3E2777B55405}" type="presOf" srcId="{EDC9BA37-10B6-4D24-989D-2FE093752AEB}" destId="{AA4B6073-1096-404D-B26A-A33F565DFAC7}" srcOrd="0" destOrd="0" presId="urn:microsoft.com/office/officeart/2018/2/layout/IconVerticalSolidList"/>
    <dgm:cxn modelId="{54F43039-3DD1-4D95-B958-F4897B6EDAEF}" srcId="{A3BA6B67-A901-47D9-85DA-A1B03BC923E6}" destId="{0CAF5AE8-D1BC-4DA3-8392-4C11BD5091EF}" srcOrd="0" destOrd="0" parTransId="{FE7EE52E-24F5-4F17-9F60-BB4B2B6903D1}" sibTransId="{2884F722-FB83-4506-A935-378E65DBB009}"/>
    <dgm:cxn modelId="{E175EB3B-7BD0-448F-97DB-ED24F5E6392A}" srcId="{A3BA6B67-A901-47D9-85DA-A1B03BC923E6}" destId="{4058C367-9A83-471D-9BB9-5A136B7A907E}" srcOrd="1" destOrd="0" parTransId="{D235529B-449E-48EC-BD68-97268AC00A1B}" sibTransId="{144BF5D7-396D-4DC2-A346-7553EF781357}"/>
    <dgm:cxn modelId="{68CAFC5E-543E-472E-A7F6-F882CAF340FF}" srcId="{A3BA6B67-A901-47D9-85DA-A1B03BC923E6}" destId="{EDC9BA37-10B6-4D24-989D-2FE093752AEB}" srcOrd="5" destOrd="0" parTransId="{3AD20316-BE0F-4AB5-BE7D-BEC2F4AE748E}" sibTransId="{A1FA09AC-BA7D-445E-9D2F-3587A9478233}"/>
    <dgm:cxn modelId="{C790A770-5044-4420-BC1A-ECBAF0F79328}" type="presOf" srcId="{A3BA6B67-A901-47D9-85DA-A1B03BC923E6}" destId="{843E4320-D6A7-4971-A92C-E8C412BBF920}" srcOrd="0" destOrd="0" presId="urn:microsoft.com/office/officeart/2018/2/layout/IconVerticalSolidList"/>
    <dgm:cxn modelId="{D2868255-ACB7-4C79-9934-98990276F986}" type="presOf" srcId="{CF10AF26-A39F-4A27-825B-5185256DCFF8}" destId="{302E3360-A8B2-4B6B-8CE4-25F0F090C8A6}" srcOrd="0" destOrd="0" presId="urn:microsoft.com/office/officeart/2018/2/layout/IconVerticalSolidList"/>
    <dgm:cxn modelId="{37B92E83-410E-484E-91E3-454D45D79944}" type="presOf" srcId="{C572B56B-A5BA-4928-B919-FC207D72A708}" destId="{90533228-1801-4CFB-863E-D3BCE9575A71}" srcOrd="0" destOrd="0" presId="urn:microsoft.com/office/officeart/2018/2/layout/IconVerticalSolidList"/>
    <dgm:cxn modelId="{1B2EE489-12D5-4676-8787-DCF6B5A23E11}" srcId="{A3BA6B67-A901-47D9-85DA-A1B03BC923E6}" destId="{C572B56B-A5BA-4928-B919-FC207D72A708}" srcOrd="3" destOrd="0" parTransId="{D8194014-629B-43D1-BA0C-4AEAF74BF004}" sibTransId="{5F6BBC6D-C6B5-43A2-8F0C-1C58450EC154}"/>
    <dgm:cxn modelId="{5B006196-94FD-47F1-A853-8D3A78395025}" type="presOf" srcId="{0CAF5AE8-D1BC-4DA3-8392-4C11BD5091EF}" destId="{36808468-3900-478E-8C83-8DA55F62A32A}" srcOrd="0" destOrd="0" presId="urn:microsoft.com/office/officeart/2018/2/layout/IconVerticalSolidList"/>
    <dgm:cxn modelId="{ECC8A4B1-22EF-453F-9122-1A166962730D}" type="presOf" srcId="{FA146CDD-D231-4BA2-9A7C-FBBB8F2433C4}" destId="{5655596B-AD29-428D-81BE-4D50C73ACEAF}" srcOrd="0" destOrd="0" presId="urn:microsoft.com/office/officeart/2018/2/layout/IconVerticalSolidList"/>
    <dgm:cxn modelId="{2C998009-3430-4923-84A1-8323D6FA77A9}" type="presParOf" srcId="{843E4320-D6A7-4971-A92C-E8C412BBF920}" destId="{D9115F65-C920-41EB-B1D4-4053D954570E}" srcOrd="0" destOrd="0" presId="urn:microsoft.com/office/officeart/2018/2/layout/IconVerticalSolidList"/>
    <dgm:cxn modelId="{54329193-240B-468D-BE80-7AAA1BB6B1FC}" type="presParOf" srcId="{D9115F65-C920-41EB-B1D4-4053D954570E}" destId="{B95F2D45-E2C1-4E63-9D37-476F6B68A75F}" srcOrd="0" destOrd="0" presId="urn:microsoft.com/office/officeart/2018/2/layout/IconVerticalSolidList"/>
    <dgm:cxn modelId="{57FF8ECE-06F4-41A0-A066-8E083A2A06DA}" type="presParOf" srcId="{D9115F65-C920-41EB-B1D4-4053D954570E}" destId="{B148211C-42F1-48CE-BFA0-86F12763FBBA}" srcOrd="1" destOrd="0" presId="urn:microsoft.com/office/officeart/2018/2/layout/IconVerticalSolidList"/>
    <dgm:cxn modelId="{CFB23CE4-3E97-44E1-87ED-1EDABD3DF88D}" type="presParOf" srcId="{D9115F65-C920-41EB-B1D4-4053D954570E}" destId="{296928F4-94BA-41D2-9B4D-5DC938522E65}" srcOrd="2" destOrd="0" presId="urn:microsoft.com/office/officeart/2018/2/layout/IconVerticalSolidList"/>
    <dgm:cxn modelId="{29537164-36A2-4A1F-BC73-872CC0A4DBA3}" type="presParOf" srcId="{D9115F65-C920-41EB-B1D4-4053D954570E}" destId="{36808468-3900-478E-8C83-8DA55F62A32A}" srcOrd="3" destOrd="0" presId="urn:microsoft.com/office/officeart/2018/2/layout/IconVerticalSolidList"/>
    <dgm:cxn modelId="{EEA8C039-508D-4374-B34E-2FC6B7055441}" type="presParOf" srcId="{843E4320-D6A7-4971-A92C-E8C412BBF920}" destId="{6459FD85-0D46-42B9-A172-5462242EB7DA}" srcOrd="1" destOrd="0" presId="urn:microsoft.com/office/officeart/2018/2/layout/IconVerticalSolidList"/>
    <dgm:cxn modelId="{F81F9871-5F30-44C8-AD1F-C05531732985}" type="presParOf" srcId="{843E4320-D6A7-4971-A92C-E8C412BBF920}" destId="{50C7151B-3235-4446-B0F3-0CC14D05F3C7}" srcOrd="2" destOrd="0" presId="urn:microsoft.com/office/officeart/2018/2/layout/IconVerticalSolidList"/>
    <dgm:cxn modelId="{E6D05030-5571-465D-AD19-8ADB50021715}" type="presParOf" srcId="{50C7151B-3235-4446-B0F3-0CC14D05F3C7}" destId="{D575E09B-59A4-42F3-9930-0B3D828AFFEA}" srcOrd="0" destOrd="0" presId="urn:microsoft.com/office/officeart/2018/2/layout/IconVerticalSolidList"/>
    <dgm:cxn modelId="{EAC2230E-4B72-4ABE-8D0A-47F50F110B67}" type="presParOf" srcId="{50C7151B-3235-4446-B0F3-0CC14D05F3C7}" destId="{BFE4E6B9-C7D4-42ED-9553-910D18F8F193}" srcOrd="1" destOrd="0" presId="urn:microsoft.com/office/officeart/2018/2/layout/IconVerticalSolidList"/>
    <dgm:cxn modelId="{F12914E8-CCC6-4203-8F6B-56D843054A11}" type="presParOf" srcId="{50C7151B-3235-4446-B0F3-0CC14D05F3C7}" destId="{E6CF6B2B-798C-4891-8BAC-2AB3D4FD0250}" srcOrd="2" destOrd="0" presId="urn:microsoft.com/office/officeart/2018/2/layout/IconVerticalSolidList"/>
    <dgm:cxn modelId="{9AAB7B9D-17C8-4333-8266-9B7D8364B3A4}" type="presParOf" srcId="{50C7151B-3235-4446-B0F3-0CC14D05F3C7}" destId="{749ED57F-6003-4DD9-80B3-63F5A613F984}" srcOrd="3" destOrd="0" presId="urn:microsoft.com/office/officeart/2018/2/layout/IconVerticalSolidList"/>
    <dgm:cxn modelId="{6C778849-1B88-4181-B00E-DB325AA52CF3}" type="presParOf" srcId="{843E4320-D6A7-4971-A92C-E8C412BBF920}" destId="{F41D8AA4-9E6F-4BB9-9254-2FDB3570AD18}" srcOrd="3" destOrd="0" presId="urn:microsoft.com/office/officeart/2018/2/layout/IconVerticalSolidList"/>
    <dgm:cxn modelId="{6B8AA446-32B8-43AC-9233-1CCF3D13B548}" type="presParOf" srcId="{843E4320-D6A7-4971-A92C-E8C412BBF920}" destId="{3B59B85D-D861-4762-A252-8635D257296F}" srcOrd="4" destOrd="0" presId="urn:microsoft.com/office/officeart/2018/2/layout/IconVerticalSolidList"/>
    <dgm:cxn modelId="{2465F13E-60BE-47E5-BF73-F1115719B4F6}" type="presParOf" srcId="{3B59B85D-D861-4762-A252-8635D257296F}" destId="{186B1901-93C6-4FDC-BC4E-4882927211A9}" srcOrd="0" destOrd="0" presId="urn:microsoft.com/office/officeart/2018/2/layout/IconVerticalSolidList"/>
    <dgm:cxn modelId="{6012BF4A-5DDA-4EE2-AFC8-1AF075438C83}" type="presParOf" srcId="{3B59B85D-D861-4762-A252-8635D257296F}" destId="{5963CDEE-065F-4F85-AD26-BE4A9C0937C4}" srcOrd="1" destOrd="0" presId="urn:microsoft.com/office/officeart/2018/2/layout/IconVerticalSolidList"/>
    <dgm:cxn modelId="{1183FB2D-4A32-477F-BF3C-098368638CB7}" type="presParOf" srcId="{3B59B85D-D861-4762-A252-8635D257296F}" destId="{808A7442-2FFE-4944-A9C9-3824936BE709}" srcOrd="2" destOrd="0" presId="urn:microsoft.com/office/officeart/2018/2/layout/IconVerticalSolidList"/>
    <dgm:cxn modelId="{D7EE9D13-5754-40CD-B095-E9B7E7F3987D}" type="presParOf" srcId="{3B59B85D-D861-4762-A252-8635D257296F}" destId="{5655596B-AD29-428D-81BE-4D50C73ACEAF}" srcOrd="3" destOrd="0" presId="urn:microsoft.com/office/officeart/2018/2/layout/IconVerticalSolidList"/>
    <dgm:cxn modelId="{AEE99EC6-F360-4375-9B98-38B79CBA751B}" type="presParOf" srcId="{843E4320-D6A7-4971-A92C-E8C412BBF920}" destId="{37A09212-51E4-40AF-9FBC-FDCE34F38FE6}" srcOrd="5" destOrd="0" presId="urn:microsoft.com/office/officeart/2018/2/layout/IconVerticalSolidList"/>
    <dgm:cxn modelId="{610C9567-F2AD-47FD-841B-A83E6BEBFACA}" type="presParOf" srcId="{843E4320-D6A7-4971-A92C-E8C412BBF920}" destId="{7AB6BF03-8173-4C2B-92F5-B807DA9F2209}" srcOrd="6" destOrd="0" presId="urn:microsoft.com/office/officeart/2018/2/layout/IconVerticalSolidList"/>
    <dgm:cxn modelId="{48ECB965-CBF6-40A3-A8B1-EC885E3595EA}" type="presParOf" srcId="{7AB6BF03-8173-4C2B-92F5-B807DA9F2209}" destId="{EBBAAD3C-5A85-4065-94F5-3E02BBF836BD}" srcOrd="0" destOrd="0" presId="urn:microsoft.com/office/officeart/2018/2/layout/IconVerticalSolidList"/>
    <dgm:cxn modelId="{FE15EDC3-16F7-46F6-B850-C8391B35DD4C}" type="presParOf" srcId="{7AB6BF03-8173-4C2B-92F5-B807DA9F2209}" destId="{7F448076-04BF-46C9-A23F-DC0385EB6F70}" srcOrd="1" destOrd="0" presId="urn:microsoft.com/office/officeart/2018/2/layout/IconVerticalSolidList"/>
    <dgm:cxn modelId="{DD76A935-FDFE-4B58-B5C2-FB57602AE500}" type="presParOf" srcId="{7AB6BF03-8173-4C2B-92F5-B807DA9F2209}" destId="{7042AC25-2CB3-4C0D-8D5C-AA8DE36822B5}" srcOrd="2" destOrd="0" presId="urn:microsoft.com/office/officeart/2018/2/layout/IconVerticalSolidList"/>
    <dgm:cxn modelId="{5E50B294-24E3-49AB-9534-8E1AEF53D961}" type="presParOf" srcId="{7AB6BF03-8173-4C2B-92F5-B807DA9F2209}" destId="{90533228-1801-4CFB-863E-D3BCE9575A71}" srcOrd="3" destOrd="0" presId="urn:microsoft.com/office/officeart/2018/2/layout/IconVerticalSolidList"/>
    <dgm:cxn modelId="{EB86660A-6890-49E3-AB8C-B484DD37F275}" type="presParOf" srcId="{843E4320-D6A7-4971-A92C-E8C412BBF920}" destId="{BFF1C1C7-A1DE-4E4E-A51D-0BC749649B0B}" srcOrd="7" destOrd="0" presId="urn:microsoft.com/office/officeart/2018/2/layout/IconVerticalSolidList"/>
    <dgm:cxn modelId="{A53CD5FD-FC5E-45AC-8C98-ACE042E847D8}" type="presParOf" srcId="{843E4320-D6A7-4971-A92C-E8C412BBF920}" destId="{64AA7B4D-895E-4876-9F38-B13292A28550}" srcOrd="8" destOrd="0" presId="urn:microsoft.com/office/officeart/2018/2/layout/IconVerticalSolidList"/>
    <dgm:cxn modelId="{C91162AE-B757-4627-8101-8441A24BB81C}" type="presParOf" srcId="{64AA7B4D-895E-4876-9F38-B13292A28550}" destId="{6CA9D615-AFA6-4BF0-B8AF-D8341E69D34A}" srcOrd="0" destOrd="0" presId="urn:microsoft.com/office/officeart/2018/2/layout/IconVerticalSolidList"/>
    <dgm:cxn modelId="{0A5BD50B-BAB3-4A7A-B785-E83AF7D1E160}" type="presParOf" srcId="{64AA7B4D-895E-4876-9F38-B13292A28550}" destId="{60B38381-B9FD-46A2-823D-6157DBE79D28}" srcOrd="1" destOrd="0" presId="urn:microsoft.com/office/officeart/2018/2/layout/IconVerticalSolidList"/>
    <dgm:cxn modelId="{3840EE24-9195-4C6D-91DD-87DBA6F6F08B}" type="presParOf" srcId="{64AA7B4D-895E-4876-9F38-B13292A28550}" destId="{736F4AA1-E18C-4EFE-BD32-010996A7F8DB}" srcOrd="2" destOrd="0" presId="urn:microsoft.com/office/officeart/2018/2/layout/IconVerticalSolidList"/>
    <dgm:cxn modelId="{1074AC8B-9B9A-49F2-BC7A-CA83498A365C}" type="presParOf" srcId="{64AA7B4D-895E-4876-9F38-B13292A28550}" destId="{302E3360-A8B2-4B6B-8CE4-25F0F090C8A6}" srcOrd="3" destOrd="0" presId="urn:microsoft.com/office/officeart/2018/2/layout/IconVerticalSolidList"/>
    <dgm:cxn modelId="{20019189-8022-4D6B-82E9-298E447181DB}" type="presParOf" srcId="{843E4320-D6A7-4971-A92C-E8C412BBF920}" destId="{6947CFE6-EFF5-4956-8C74-4E7CD8C6B599}" srcOrd="9" destOrd="0" presId="urn:microsoft.com/office/officeart/2018/2/layout/IconVerticalSolidList"/>
    <dgm:cxn modelId="{59BA896D-5290-4272-9523-D4871590932C}" type="presParOf" srcId="{843E4320-D6A7-4971-A92C-E8C412BBF920}" destId="{B7B7F981-9278-48B5-831A-D1CCB52DA262}" srcOrd="10" destOrd="0" presId="urn:microsoft.com/office/officeart/2018/2/layout/IconVerticalSolidList"/>
    <dgm:cxn modelId="{D77EA41F-2111-4D9C-8B87-1E84B018F818}" type="presParOf" srcId="{B7B7F981-9278-48B5-831A-D1CCB52DA262}" destId="{29CBEDDC-BC5E-4150-8860-665BF6B359AC}" srcOrd="0" destOrd="0" presId="urn:microsoft.com/office/officeart/2018/2/layout/IconVerticalSolidList"/>
    <dgm:cxn modelId="{32B7497E-9E0A-422A-B0BC-581D60E38310}" type="presParOf" srcId="{B7B7F981-9278-48B5-831A-D1CCB52DA262}" destId="{8162F204-1EEC-4515-B280-5315E15C8DA0}" srcOrd="1" destOrd="0" presId="urn:microsoft.com/office/officeart/2018/2/layout/IconVerticalSolidList"/>
    <dgm:cxn modelId="{71CC56AD-396C-4055-B26A-D33855545D94}" type="presParOf" srcId="{B7B7F981-9278-48B5-831A-D1CCB52DA262}" destId="{39BC39E2-12F1-4AC2-8B11-EEED6595D710}" srcOrd="2" destOrd="0" presId="urn:microsoft.com/office/officeart/2018/2/layout/IconVerticalSolidList"/>
    <dgm:cxn modelId="{8D52FE21-F224-446F-9218-5A11E5BEEF77}" type="presParOf" srcId="{B7B7F981-9278-48B5-831A-D1CCB52DA262}" destId="{AA4B6073-1096-404D-B26A-A33F565DFA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6DC80-18E4-421E-BE7D-178FAD6138BD}">
      <dsp:nvSpPr>
        <dsp:cNvPr id="0" name=""/>
        <dsp:cNvSpPr/>
      </dsp:nvSpPr>
      <dsp:spPr>
        <a:xfrm>
          <a:off x="0" y="33954"/>
          <a:ext cx="5732205" cy="5779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What is GINA?</a:t>
          </a:r>
        </a:p>
      </dsp:txBody>
      <dsp:txXfrm>
        <a:off x="28215" y="62169"/>
        <a:ext cx="5675775" cy="521550"/>
      </dsp:txXfrm>
    </dsp:sp>
    <dsp:sp modelId="{3CA1CCCE-E0DE-43C0-B1C6-1545192C227A}">
      <dsp:nvSpPr>
        <dsp:cNvPr id="0" name=""/>
        <dsp:cNvSpPr/>
      </dsp:nvSpPr>
      <dsp:spPr>
        <a:xfrm>
          <a:off x="0" y="666654"/>
          <a:ext cx="5732205" cy="577980"/>
        </a:xfrm>
        <a:prstGeom prst="roundRect">
          <a:avLst/>
        </a:prstGeom>
        <a:solidFill>
          <a:schemeClr val="accent2">
            <a:hueOff val="-1295315"/>
            <a:satOff val="748"/>
            <a:lumOff val="-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GINA Lifecycle</a:t>
          </a:r>
        </a:p>
      </dsp:txBody>
      <dsp:txXfrm>
        <a:off x="28215" y="694869"/>
        <a:ext cx="5675775" cy="521550"/>
      </dsp:txXfrm>
    </dsp:sp>
    <dsp:sp modelId="{770BE666-EE47-4301-A2E0-15B8324EF4BE}">
      <dsp:nvSpPr>
        <dsp:cNvPr id="0" name=""/>
        <dsp:cNvSpPr/>
      </dsp:nvSpPr>
      <dsp:spPr>
        <a:xfrm>
          <a:off x="0" y="1299354"/>
          <a:ext cx="5732205" cy="577980"/>
        </a:xfrm>
        <a:prstGeom prst="roundRect">
          <a:avLst/>
        </a:prstGeom>
        <a:solidFill>
          <a:schemeClr val="accent2">
            <a:hueOff val="-2590630"/>
            <a:satOff val="1496"/>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Phase 1: Discovery</a:t>
          </a:r>
        </a:p>
      </dsp:txBody>
      <dsp:txXfrm>
        <a:off x="28215" y="1327569"/>
        <a:ext cx="5675775" cy="521550"/>
      </dsp:txXfrm>
    </dsp:sp>
    <dsp:sp modelId="{0DB5075A-A809-4FDA-89C2-14A6FBE4B765}">
      <dsp:nvSpPr>
        <dsp:cNvPr id="0" name=""/>
        <dsp:cNvSpPr/>
      </dsp:nvSpPr>
      <dsp:spPr>
        <a:xfrm>
          <a:off x="0" y="1932054"/>
          <a:ext cx="5732205" cy="577980"/>
        </a:xfrm>
        <a:prstGeom prst="roundRect">
          <a:avLst/>
        </a:prstGeom>
        <a:solidFill>
          <a:schemeClr val="accent2">
            <a:hueOff val="-3885944"/>
            <a:satOff val="2244"/>
            <a:lumOff val="-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Phase 2: Data Preparation</a:t>
          </a:r>
        </a:p>
      </dsp:txBody>
      <dsp:txXfrm>
        <a:off x="28215" y="1960269"/>
        <a:ext cx="5675775" cy="521550"/>
      </dsp:txXfrm>
    </dsp:sp>
    <dsp:sp modelId="{05DEF5F3-7BA6-4D67-AFD3-9ECA74B9D045}">
      <dsp:nvSpPr>
        <dsp:cNvPr id="0" name=""/>
        <dsp:cNvSpPr/>
      </dsp:nvSpPr>
      <dsp:spPr>
        <a:xfrm>
          <a:off x="0" y="2564754"/>
          <a:ext cx="5732205" cy="577980"/>
        </a:xfrm>
        <a:prstGeom prst="roundRect">
          <a:avLst/>
        </a:prstGeom>
        <a:solidFill>
          <a:schemeClr val="accent2">
            <a:hueOff val="-5181259"/>
            <a:satOff val="2992"/>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Phase 3: Model Planning</a:t>
          </a:r>
        </a:p>
      </dsp:txBody>
      <dsp:txXfrm>
        <a:off x="28215" y="2592969"/>
        <a:ext cx="5675775" cy="521550"/>
      </dsp:txXfrm>
    </dsp:sp>
    <dsp:sp modelId="{AE6774C0-11A6-4904-82FC-D3A420130E73}">
      <dsp:nvSpPr>
        <dsp:cNvPr id="0" name=""/>
        <dsp:cNvSpPr/>
      </dsp:nvSpPr>
      <dsp:spPr>
        <a:xfrm>
          <a:off x="0" y="3197454"/>
          <a:ext cx="5732205" cy="577980"/>
        </a:xfrm>
        <a:prstGeom prst="roundRect">
          <a:avLst/>
        </a:prstGeom>
        <a:solidFill>
          <a:schemeClr val="accent2">
            <a:hueOff val="-6476574"/>
            <a:satOff val="3740"/>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Phase 4: Model Building</a:t>
          </a:r>
        </a:p>
      </dsp:txBody>
      <dsp:txXfrm>
        <a:off x="28215" y="3225669"/>
        <a:ext cx="5675775" cy="521550"/>
      </dsp:txXfrm>
    </dsp:sp>
    <dsp:sp modelId="{7578072B-C55B-45E8-982F-42FCA0F58575}">
      <dsp:nvSpPr>
        <dsp:cNvPr id="0" name=""/>
        <dsp:cNvSpPr/>
      </dsp:nvSpPr>
      <dsp:spPr>
        <a:xfrm>
          <a:off x="0" y="3830154"/>
          <a:ext cx="5732205" cy="577980"/>
        </a:xfrm>
        <a:prstGeom prst="roundRect">
          <a:avLst/>
        </a:prstGeom>
        <a:solidFill>
          <a:schemeClr val="accent2">
            <a:hueOff val="-7771889"/>
            <a:satOff val="4488"/>
            <a:lumOff val="-8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Phase 5: Communication Results</a:t>
          </a:r>
        </a:p>
      </dsp:txBody>
      <dsp:txXfrm>
        <a:off x="28215" y="3858369"/>
        <a:ext cx="5675775" cy="521550"/>
      </dsp:txXfrm>
    </dsp:sp>
    <dsp:sp modelId="{3215CD3B-7C22-43A2-A455-B738DCC77E6C}">
      <dsp:nvSpPr>
        <dsp:cNvPr id="0" name=""/>
        <dsp:cNvSpPr/>
      </dsp:nvSpPr>
      <dsp:spPr>
        <a:xfrm>
          <a:off x="0" y="4462853"/>
          <a:ext cx="5732205" cy="577980"/>
        </a:xfrm>
        <a:prstGeom prst="roundRect">
          <a:avLst/>
        </a:prstGeom>
        <a:solidFill>
          <a:schemeClr val="accent2">
            <a:hueOff val="-9067203"/>
            <a:satOff val="5236"/>
            <a:lumOff val="-96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Phase 6: Operationalize</a:t>
          </a:r>
        </a:p>
      </dsp:txBody>
      <dsp:txXfrm>
        <a:off x="28215" y="4491068"/>
        <a:ext cx="5675775" cy="521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AF04B-0773-4DBA-84EF-0D1B6D5BEEAB}">
      <dsp:nvSpPr>
        <dsp:cNvPr id="0" name=""/>
        <dsp:cNvSpPr/>
      </dsp:nvSpPr>
      <dsp:spPr>
        <a:xfrm>
          <a:off x="655751" y="414242"/>
          <a:ext cx="738017" cy="738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013F73-62F7-4414-ABCC-715E1E82B4BA}">
      <dsp:nvSpPr>
        <dsp:cNvPr id="0" name=""/>
        <dsp:cNvSpPr/>
      </dsp:nvSpPr>
      <dsp:spPr>
        <a:xfrm>
          <a:off x="3114" y="1657725"/>
          <a:ext cx="2043291" cy="2126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a:t>Global Innovation Network and Analytics </a:t>
          </a:r>
          <a:r>
            <a:rPr lang="en-US" sz="1400" kern="1200"/>
            <a:t>(GINA) team is a group of senior technologists located in centers of excellence (COEs) around the world.</a:t>
          </a:r>
          <a:endParaRPr lang="en-US" sz="1400" kern="1200" dirty="0"/>
        </a:p>
      </dsp:txBody>
      <dsp:txXfrm>
        <a:off x="3114" y="1657725"/>
        <a:ext cx="2043291" cy="2126245"/>
      </dsp:txXfrm>
    </dsp:sp>
    <dsp:sp modelId="{9FCAB82A-FD9D-4E89-B252-3A974B42B6EB}">
      <dsp:nvSpPr>
        <dsp:cNvPr id="0" name=""/>
        <dsp:cNvSpPr/>
      </dsp:nvSpPr>
      <dsp:spPr>
        <a:xfrm>
          <a:off x="2784424" y="414242"/>
          <a:ext cx="738017" cy="738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B867C-BA34-49F4-B817-BA3CFA6AFA76}">
      <dsp:nvSpPr>
        <dsp:cNvPr id="0" name=""/>
        <dsp:cNvSpPr/>
      </dsp:nvSpPr>
      <dsp:spPr>
        <a:xfrm>
          <a:off x="2333413" y="1657725"/>
          <a:ext cx="1640039" cy="2126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This team's charter is to engage employees across global COEs to drive </a:t>
          </a:r>
          <a:r>
            <a:rPr lang="en-US" sz="1400" b="1" kern="1200"/>
            <a:t>innovation</a:t>
          </a:r>
          <a:r>
            <a:rPr lang="en-US" sz="1400" kern="1200"/>
            <a:t>, </a:t>
          </a:r>
          <a:r>
            <a:rPr lang="en-US" sz="1400" b="1" kern="1200"/>
            <a:t>research</a:t>
          </a:r>
          <a:r>
            <a:rPr lang="en-US" sz="1400" kern="1200"/>
            <a:t>, and university </a:t>
          </a:r>
          <a:r>
            <a:rPr lang="en-US" sz="1400" b="1" kern="1200"/>
            <a:t>partnerships</a:t>
          </a:r>
          <a:r>
            <a:rPr lang="en-US" sz="1400" kern="1200"/>
            <a:t>.</a:t>
          </a:r>
          <a:endParaRPr lang="en-US" sz="1400" kern="1200" dirty="0"/>
        </a:p>
      </dsp:txBody>
      <dsp:txXfrm>
        <a:off x="2333413" y="1657725"/>
        <a:ext cx="1640039" cy="2126245"/>
      </dsp:txXfrm>
    </dsp:sp>
    <dsp:sp modelId="{E6A68FEC-5A91-44EF-B619-9FFB8389FFC6}">
      <dsp:nvSpPr>
        <dsp:cNvPr id="0" name=""/>
        <dsp:cNvSpPr/>
      </dsp:nvSpPr>
      <dsp:spPr>
        <a:xfrm>
          <a:off x="4711470" y="414242"/>
          <a:ext cx="738017" cy="738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7818B3-C267-43F4-A457-CCEEE88C1CF5}">
      <dsp:nvSpPr>
        <dsp:cNvPr id="0" name=""/>
        <dsp:cNvSpPr/>
      </dsp:nvSpPr>
      <dsp:spPr>
        <a:xfrm>
          <a:off x="4260459" y="1657725"/>
          <a:ext cx="1640039" cy="2126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The GINA case study provides an example of how a team applied the Data Analytics Lifecycle to analyze innovation data at EMC.</a:t>
          </a:r>
          <a:endParaRPr lang="en-US" sz="1400" kern="1200" dirty="0"/>
        </a:p>
      </dsp:txBody>
      <dsp:txXfrm>
        <a:off x="4260459" y="1657725"/>
        <a:ext cx="1640039" cy="2126245"/>
      </dsp:txXfrm>
    </dsp:sp>
    <dsp:sp modelId="{946E8B62-4304-4369-9E3D-A75E821F26F7}">
      <dsp:nvSpPr>
        <dsp:cNvPr id="0" name=""/>
        <dsp:cNvSpPr/>
      </dsp:nvSpPr>
      <dsp:spPr>
        <a:xfrm>
          <a:off x="6812852" y="414242"/>
          <a:ext cx="738017" cy="7380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250F10-0B81-43C8-8A93-A906E0335BB3}">
      <dsp:nvSpPr>
        <dsp:cNvPr id="0" name=""/>
        <dsp:cNvSpPr/>
      </dsp:nvSpPr>
      <dsp:spPr>
        <a:xfrm>
          <a:off x="6187505" y="1657725"/>
          <a:ext cx="1988711" cy="2126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Innovation is typically a difficult concept to measure, and this team wanted to look for ways to use advanced analytical methods to identify key innovators within the company.</a:t>
          </a:r>
          <a:endParaRPr lang="en-US" sz="1400" kern="1200" dirty="0"/>
        </a:p>
      </dsp:txBody>
      <dsp:txXfrm>
        <a:off x="6187505" y="1657725"/>
        <a:ext cx="1988711" cy="2126245"/>
      </dsp:txXfrm>
    </dsp:sp>
    <dsp:sp modelId="{2015FEF3-2C57-48A7-8967-94D888FC75F3}">
      <dsp:nvSpPr>
        <dsp:cNvPr id="0" name=""/>
        <dsp:cNvSpPr/>
      </dsp:nvSpPr>
      <dsp:spPr>
        <a:xfrm>
          <a:off x="9233746" y="414242"/>
          <a:ext cx="738017" cy="7380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08778A-962F-4A73-80D7-6DAEE2ABFE15}">
      <dsp:nvSpPr>
        <dsp:cNvPr id="0" name=""/>
        <dsp:cNvSpPr/>
      </dsp:nvSpPr>
      <dsp:spPr>
        <a:xfrm>
          <a:off x="8463223" y="1657725"/>
          <a:ext cx="2279063" cy="2126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The GINA team thought its approach would provide a means to </a:t>
          </a:r>
          <a:r>
            <a:rPr lang="en-US" sz="1400" b="1" kern="1200"/>
            <a:t>share ideas </a:t>
          </a:r>
          <a:r>
            <a:rPr lang="en-US" sz="1400" kern="1200"/>
            <a:t>globally and </a:t>
          </a:r>
          <a:r>
            <a:rPr lang="en-US" sz="1400" b="1" kern="1200"/>
            <a:t>increase knowledge sharing </a:t>
          </a:r>
          <a:r>
            <a:rPr lang="en-US" sz="1400" kern="1200"/>
            <a:t>among GINA members who may be separated geographically.</a:t>
          </a:r>
          <a:endParaRPr lang="en-US" sz="1400" kern="1200" dirty="0"/>
        </a:p>
      </dsp:txBody>
      <dsp:txXfrm>
        <a:off x="8463223" y="1657725"/>
        <a:ext cx="2279063" cy="2126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F2D45-E2C1-4E63-9D37-476F6B68A75F}">
      <dsp:nvSpPr>
        <dsp:cNvPr id="0" name=""/>
        <dsp:cNvSpPr/>
      </dsp:nvSpPr>
      <dsp:spPr>
        <a:xfrm>
          <a:off x="0" y="1641"/>
          <a:ext cx="5732205" cy="699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8211C-42F1-48CE-BFA0-86F12763FBBA}">
      <dsp:nvSpPr>
        <dsp:cNvPr id="0" name=""/>
        <dsp:cNvSpPr/>
      </dsp:nvSpPr>
      <dsp:spPr>
        <a:xfrm>
          <a:off x="211604" y="159033"/>
          <a:ext cx="384734" cy="384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808468-3900-478E-8C83-8DA55F62A32A}">
      <dsp:nvSpPr>
        <dsp:cNvPr id="0" name=""/>
        <dsp:cNvSpPr/>
      </dsp:nvSpPr>
      <dsp:spPr>
        <a:xfrm>
          <a:off x="807943" y="1641"/>
          <a:ext cx="4924262" cy="699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32" tIns="74032" rIns="74032" bIns="74032" numCol="1" spcCol="1270" anchor="ctr" anchorCtr="0">
          <a:noAutofit/>
        </a:bodyPr>
        <a:lstStyle/>
        <a:p>
          <a:pPr marL="0" lvl="0" indent="0" algn="l" defTabSz="844550">
            <a:lnSpc>
              <a:spcPct val="90000"/>
            </a:lnSpc>
            <a:spcBef>
              <a:spcPct val="0"/>
            </a:spcBef>
            <a:spcAft>
              <a:spcPct val="35000"/>
            </a:spcAft>
            <a:buNone/>
          </a:pPr>
          <a:r>
            <a:rPr lang="en-US" sz="1900" kern="1200"/>
            <a:t>Discovery</a:t>
          </a:r>
        </a:p>
      </dsp:txBody>
      <dsp:txXfrm>
        <a:off x="807943" y="1641"/>
        <a:ext cx="4924262" cy="699517"/>
      </dsp:txXfrm>
    </dsp:sp>
    <dsp:sp modelId="{D575E09B-59A4-42F3-9930-0B3D828AFFEA}">
      <dsp:nvSpPr>
        <dsp:cNvPr id="0" name=""/>
        <dsp:cNvSpPr/>
      </dsp:nvSpPr>
      <dsp:spPr>
        <a:xfrm>
          <a:off x="0" y="876038"/>
          <a:ext cx="5732205" cy="699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4E6B9-C7D4-42ED-9553-910D18F8F193}">
      <dsp:nvSpPr>
        <dsp:cNvPr id="0" name=""/>
        <dsp:cNvSpPr/>
      </dsp:nvSpPr>
      <dsp:spPr>
        <a:xfrm>
          <a:off x="211604" y="1033430"/>
          <a:ext cx="384734" cy="384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9ED57F-6003-4DD9-80B3-63F5A613F984}">
      <dsp:nvSpPr>
        <dsp:cNvPr id="0" name=""/>
        <dsp:cNvSpPr/>
      </dsp:nvSpPr>
      <dsp:spPr>
        <a:xfrm>
          <a:off x="807943" y="876038"/>
          <a:ext cx="4924262" cy="699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32" tIns="74032" rIns="74032" bIns="74032" numCol="1" spcCol="1270" anchor="ctr" anchorCtr="0">
          <a:noAutofit/>
        </a:bodyPr>
        <a:lstStyle/>
        <a:p>
          <a:pPr marL="0" lvl="0" indent="0" algn="l" defTabSz="844550">
            <a:lnSpc>
              <a:spcPct val="90000"/>
            </a:lnSpc>
            <a:spcBef>
              <a:spcPct val="0"/>
            </a:spcBef>
            <a:spcAft>
              <a:spcPct val="35000"/>
            </a:spcAft>
            <a:buNone/>
          </a:pPr>
          <a:r>
            <a:rPr lang="en-US" sz="1900" kern="1200"/>
            <a:t>Data Preparation</a:t>
          </a:r>
        </a:p>
      </dsp:txBody>
      <dsp:txXfrm>
        <a:off x="807943" y="876038"/>
        <a:ext cx="4924262" cy="699517"/>
      </dsp:txXfrm>
    </dsp:sp>
    <dsp:sp modelId="{186B1901-93C6-4FDC-BC4E-4882927211A9}">
      <dsp:nvSpPr>
        <dsp:cNvPr id="0" name=""/>
        <dsp:cNvSpPr/>
      </dsp:nvSpPr>
      <dsp:spPr>
        <a:xfrm>
          <a:off x="0" y="1750436"/>
          <a:ext cx="5732205" cy="699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3CDEE-065F-4F85-AD26-BE4A9C0937C4}">
      <dsp:nvSpPr>
        <dsp:cNvPr id="0" name=""/>
        <dsp:cNvSpPr/>
      </dsp:nvSpPr>
      <dsp:spPr>
        <a:xfrm>
          <a:off x="211604" y="1907827"/>
          <a:ext cx="384734" cy="3847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55596B-AD29-428D-81BE-4D50C73ACEAF}">
      <dsp:nvSpPr>
        <dsp:cNvPr id="0" name=""/>
        <dsp:cNvSpPr/>
      </dsp:nvSpPr>
      <dsp:spPr>
        <a:xfrm>
          <a:off x="807943" y="1750436"/>
          <a:ext cx="4924262" cy="699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32" tIns="74032" rIns="74032" bIns="74032" numCol="1" spcCol="1270" anchor="ctr" anchorCtr="0">
          <a:noAutofit/>
        </a:bodyPr>
        <a:lstStyle/>
        <a:p>
          <a:pPr marL="0" lvl="0" indent="0" algn="l" defTabSz="844550">
            <a:lnSpc>
              <a:spcPct val="90000"/>
            </a:lnSpc>
            <a:spcBef>
              <a:spcPct val="0"/>
            </a:spcBef>
            <a:spcAft>
              <a:spcPct val="35000"/>
            </a:spcAft>
            <a:buNone/>
          </a:pPr>
          <a:r>
            <a:rPr lang="en-US" sz="1900" kern="1200"/>
            <a:t>Model Planning</a:t>
          </a:r>
        </a:p>
      </dsp:txBody>
      <dsp:txXfrm>
        <a:off x="807943" y="1750436"/>
        <a:ext cx="4924262" cy="699517"/>
      </dsp:txXfrm>
    </dsp:sp>
    <dsp:sp modelId="{EBBAAD3C-5A85-4065-94F5-3E02BBF836BD}">
      <dsp:nvSpPr>
        <dsp:cNvPr id="0" name=""/>
        <dsp:cNvSpPr/>
      </dsp:nvSpPr>
      <dsp:spPr>
        <a:xfrm>
          <a:off x="0" y="2624833"/>
          <a:ext cx="5732205" cy="699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48076-04BF-46C9-A23F-DC0385EB6F70}">
      <dsp:nvSpPr>
        <dsp:cNvPr id="0" name=""/>
        <dsp:cNvSpPr/>
      </dsp:nvSpPr>
      <dsp:spPr>
        <a:xfrm>
          <a:off x="211604" y="2782225"/>
          <a:ext cx="384734" cy="3847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533228-1801-4CFB-863E-D3BCE9575A71}">
      <dsp:nvSpPr>
        <dsp:cNvPr id="0" name=""/>
        <dsp:cNvSpPr/>
      </dsp:nvSpPr>
      <dsp:spPr>
        <a:xfrm>
          <a:off x="807943" y="2624833"/>
          <a:ext cx="4924262" cy="699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32" tIns="74032" rIns="74032" bIns="74032" numCol="1" spcCol="1270" anchor="ctr" anchorCtr="0">
          <a:noAutofit/>
        </a:bodyPr>
        <a:lstStyle/>
        <a:p>
          <a:pPr marL="0" lvl="0" indent="0" algn="l" defTabSz="844550">
            <a:lnSpc>
              <a:spcPct val="90000"/>
            </a:lnSpc>
            <a:spcBef>
              <a:spcPct val="0"/>
            </a:spcBef>
            <a:spcAft>
              <a:spcPct val="35000"/>
            </a:spcAft>
            <a:buNone/>
          </a:pPr>
          <a:r>
            <a:rPr lang="en-US" sz="1900" kern="1200"/>
            <a:t>Model Building</a:t>
          </a:r>
        </a:p>
      </dsp:txBody>
      <dsp:txXfrm>
        <a:off x="807943" y="2624833"/>
        <a:ext cx="4924262" cy="699517"/>
      </dsp:txXfrm>
    </dsp:sp>
    <dsp:sp modelId="{6CA9D615-AFA6-4BF0-B8AF-D8341E69D34A}">
      <dsp:nvSpPr>
        <dsp:cNvPr id="0" name=""/>
        <dsp:cNvSpPr/>
      </dsp:nvSpPr>
      <dsp:spPr>
        <a:xfrm>
          <a:off x="0" y="3499231"/>
          <a:ext cx="5732205" cy="699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38381-B9FD-46A2-823D-6157DBE79D28}">
      <dsp:nvSpPr>
        <dsp:cNvPr id="0" name=""/>
        <dsp:cNvSpPr/>
      </dsp:nvSpPr>
      <dsp:spPr>
        <a:xfrm>
          <a:off x="211604" y="3656622"/>
          <a:ext cx="384734" cy="3847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2E3360-A8B2-4B6B-8CE4-25F0F090C8A6}">
      <dsp:nvSpPr>
        <dsp:cNvPr id="0" name=""/>
        <dsp:cNvSpPr/>
      </dsp:nvSpPr>
      <dsp:spPr>
        <a:xfrm>
          <a:off x="807943" y="3499231"/>
          <a:ext cx="4924262" cy="699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32" tIns="74032" rIns="74032" bIns="74032" numCol="1" spcCol="1270" anchor="ctr" anchorCtr="0">
          <a:noAutofit/>
        </a:bodyPr>
        <a:lstStyle/>
        <a:p>
          <a:pPr marL="0" lvl="0" indent="0" algn="l" defTabSz="844550">
            <a:lnSpc>
              <a:spcPct val="90000"/>
            </a:lnSpc>
            <a:spcBef>
              <a:spcPct val="0"/>
            </a:spcBef>
            <a:spcAft>
              <a:spcPct val="35000"/>
            </a:spcAft>
            <a:buNone/>
          </a:pPr>
          <a:r>
            <a:rPr lang="en-US" sz="1900" kern="1200"/>
            <a:t>Communication Results</a:t>
          </a:r>
        </a:p>
      </dsp:txBody>
      <dsp:txXfrm>
        <a:off x="807943" y="3499231"/>
        <a:ext cx="4924262" cy="699517"/>
      </dsp:txXfrm>
    </dsp:sp>
    <dsp:sp modelId="{29CBEDDC-BC5E-4150-8860-665BF6B359AC}">
      <dsp:nvSpPr>
        <dsp:cNvPr id="0" name=""/>
        <dsp:cNvSpPr/>
      </dsp:nvSpPr>
      <dsp:spPr>
        <a:xfrm>
          <a:off x="0" y="4373628"/>
          <a:ext cx="5732205" cy="699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2F204-1EEC-4515-B280-5315E15C8DA0}">
      <dsp:nvSpPr>
        <dsp:cNvPr id="0" name=""/>
        <dsp:cNvSpPr/>
      </dsp:nvSpPr>
      <dsp:spPr>
        <a:xfrm>
          <a:off x="211604" y="4531020"/>
          <a:ext cx="384734" cy="38473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4B6073-1096-404D-B26A-A33F565DFAC7}">
      <dsp:nvSpPr>
        <dsp:cNvPr id="0" name=""/>
        <dsp:cNvSpPr/>
      </dsp:nvSpPr>
      <dsp:spPr>
        <a:xfrm>
          <a:off x="807943" y="4373628"/>
          <a:ext cx="4924262" cy="699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32" tIns="74032" rIns="74032" bIns="74032" numCol="1" spcCol="1270" anchor="ctr" anchorCtr="0">
          <a:noAutofit/>
        </a:bodyPr>
        <a:lstStyle/>
        <a:p>
          <a:pPr marL="0" lvl="0" indent="0" algn="l" defTabSz="844550">
            <a:lnSpc>
              <a:spcPct val="90000"/>
            </a:lnSpc>
            <a:spcBef>
              <a:spcPct val="0"/>
            </a:spcBef>
            <a:spcAft>
              <a:spcPct val="35000"/>
            </a:spcAft>
            <a:buNone/>
          </a:pPr>
          <a:r>
            <a:rPr lang="en-US" sz="1900" kern="1200"/>
            <a:t>Operationalize</a:t>
          </a:r>
        </a:p>
      </dsp:txBody>
      <dsp:txXfrm>
        <a:off x="807943" y="4373628"/>
        <a:ext cx="4924262" cy="6995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89519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308485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803122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953554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069116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3288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313091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43217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58717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82764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5/17/2023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87225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lIns="109728" tIns="109728" rIns="109728" bIns="91440" anchor="ctr"/>
          <a:lstStyle>
            <a:lvl1pPr algn="l">
              <a:defRPr sz="1050" b="0" cap="none" spc="100" baseline="0">
                <a:solidFill>
                  <a:schemeClr val="tx1"/>
                </a:solidFill>
              </a:defRPr>
            </a:lvl1pPr>
          </a:lstStyle>
          <a:p>
            <a:fld id="{0D4E46AA-1EC0-4433-9956-E798E94A6FB7}" type="datetimeFigureOut">
              <a:rPr lang="en-US" smtClean="0"/>
              <a:pPr/>
              <a:t>5/17/2023</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lIns="109728" tIns="109728" rIns="109728" bIns="91440" anchor="ctr"/>
          <a:lstStyle>
            <a:lvl1pPr algn="r">
              <a:defRPr sz="1050" b="0" cap="none"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lIns="109728" tIns="109728" rIns="109728" bIns="91440" anchor="ctr"/>
          <a:lstStyle>
            <a:lvl1pPr algn="r">
              <a:defRPr sz="1050" b="0" cap="none" spc="1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3515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120000"/>
        </a:lnSpc>
        <a:spcBef>
          <a:spcPct val="0"/>
        </a:spcBef>
        <a:buNone/>
        <a:defRPr sz="4000" kern="1200" spc="13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spc="1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spc="1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spc="1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spc="1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E1F4381-ECC1-467E-9196-F560213AF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E31CCF0D-7344-28F1-92F0-90A2F945EC63}"/>
              </a:ext>
            </a:extLst>
          </p:cNvPr>
          <p:cNvPicPr>
            <a:picLocks noChangeAspect="1"/>
          </p:cNvPicPr>
          <p:nvPr/>
        </p:nvPicPr>
        <p:blipFill rotWithShape="1">
          <a:blip r:embed="rId2">
            <a:alphaModFix amt="40000"/>
          </a:blip>
          <a:srcRect t="25614" b="18138"/>
          <a:stretch/>
        </p:blipFill>
        <p:spPr>
          <a:xfrm>
            <a:off x="20" y="10"/>
            <a:ext cx="12191979" cy="6857990"/>
          </a:xfrm>
          <a:prstGeom prst="rect">
            <a:avLst/>
          </a:prstGeom>
        </p:spPr>
      </p:pic>
      <p:sp>
        <p:nvSpPr>
          <p:cNvPr id="2" name="Title 1">
            <a:extLst>
              <a:ext uri="{FF2B5EF4-FFF2-40B4-BE49-F238E27FC236}">
                <a16:creationId xmlns:a16="http://schemas.microsoft.com/office/drawing/2014/main" id="{F37E3415-E95F-2A7A-A95D-35C9D4BA4D89}"/>
              </a:ext>
            </a:extLst>
          </p:cNvPr>
          <p:cNvSpPr>
            <a:spLocks noGrp="1"/>
          </p:cNvSpPr>
          <p:nvPr>
            <p:ph type="ctrTitle"/>
          </p:nvPr>
        </p:nvSpPr>
        <p:spPr>
          <a:xfrm>
            <a:off x="3855525" y="1371600"/>
            <a:ext cx="7461752" cy="2696866"/>
          </a:xfrm>
        </p:spPr>
        <p:txBody>
          <a:bodyPr anchor="t">
            <a:normAutofit/>
          </a:bodyPr>
          <a:lstStyle/>
          <a:p>
            <a:pPr algn="r"/>
            <a:r>
              <a:rPr lang="en-IN" dirty="0">
                <a:solidFill>
                  <a:srgbClr val="FFFFFF"/>
                </a:solidFill>
              </a:rPr>
              <a:t>Case Study on GINA (Global Innovation Network and Analysis)</a:t>
            </a:r>
          </a:p>
        </p:txBody>
      </p:sp>
      <p:sp>
        <p:nvSpPr>
          <p:cNvPr id="3" name="Subtitle 2">
            <a:extLst>
              <a:ext uri="{FF2B5EF4-FFF2-40B4-BE49-F238E27FC236}">
                <a16:creationId xmlns:a16="http://schemas.microsoft.com/office/drawing/2014/main" id="{EC137E63-681A-226F-91EC-7F799129EC99}"/>
              </a:ext>
            </a:extLst>
          </p:cNvPr>
          <p:cNvSpPr>
            <a:spLocks noGrp="1"/>
          </p:cNvSpPr>
          <p:nvPr>
            <p:ph type="subTitle" idx="1"/>
          </p:nvPr>
        </p:nvSpPr>
        <p:spPr>
          <a:xfrm>
            <a:off x="5558649" y="4584879"/>
            <a:ext cx="5758628" cy="1287887"/>
          </a:xfrm>
        </p:spPr>
        <p:txBody>
          <a:bodyPr anchor="b">
            <a:normAutofit/>
          </a:bodyPr>
          <a:lstStyle/>
          <a:p>
            <a:pPr algn="r">
              <a:lnSpc>
                <a:spcPct val="120000"/>
              </a:lnSpc>
            </a:pPr>
            <a:r>
              <a:rPr lang="en-IN" dirty="0">
                <a:solidFill>
                  <a:srgbClr val="FFFFFF"/>
                </a:solidFill>
              </a:rPr>
              <a:t>By: </a:t>
            </a:r>
            <a:r>
              <a:rPr lang="en-IN">
                <a:solidFill>
                  <a:srgbClr val="FFFFFF"/>
                </a:solidFill>
              </a:rPr>
              <a:t>Vinayak Jamadar(31137)</a:t>
            </a:r>
            <a:endParaRPr lang="en-IN" dirty="0">
              <a:solidFill>
                <a:srgbClr val="FFFFFF"/>
              </a:solidFill>
            </a:endParaRPr>
          </a:p>
        </p:txBody>
      </p:sp>
      <p:cxnSp>
        <p:nvCxnSpPr>
          <p:cNvPr id="22" name="Straight Connector 21">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932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C16B98-8AD7-EEC9-C7EF-9BBC44BA4FF4}"/>
              </a:ext>
            </a:extLst>
          </p:cNvPr>
          <p:cNvSpPr>
            <a:spLocks noGrp="1"/>
          </p:cNvSpPr>
          <p:nvPr>
            <p:ph type="title"/>
          </p:nvPr>
        </p:nvSpPr>
        <p:spPr>
          <a:xfrm>
            <a:off x="914400" y="3854301"/>
            <a:ext cx="3833037" cy="1638721"/>
          </a:xfrm>
        </p:spPr>
        <p:txBody>
          <a:bodyPr anchor="b">
            <a:normAutofit/>
          </a:bodyPr>
          <a:lstStyle/>
          <a:p>
            <a:r>
              <a:rPr lang="en-IN" sz="3700" dirty="0"/>
              <a:t>Phase 4: Model Building</a:t>
            </a:r>
          </a:p>
        </p:txBody>
      </p:sp>
      <p:pic>
        <p:nvPicPr>
          <p:cNvPr id="7" name="Picture 6">
            <a:extLst>
              <a:ext uri="{FF2B5EF4-FFF2-40B4-BE49-F238E27FC236}">
                <a16:creationId xmlns:a16="http://schemas.microsoft.com/office/drawing/2014/main" id="{095370D1-264B-F3D4-F173-99F7F95FA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99" y="1256750"/>
            <a:ext cx="4344838" cy="2477050"/>
          </a:xfrm>
          <a:prstGeom prst="rect">
            <a:avLst/>
          </a:prstGeom>
        </p:spPr>
      </p:pic>
      <p:cxnSp>
        <p:nvCxnSpPr>
          <p:cNvPr id="14" name="Straight Connector 13">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092C9D-A122-9CC6-F38F-6391F0237468}"/>
              </a:ext>
            </a:extLst>
          </p:cNvPr>
          <p:cNvSpPr>
            <a:spLocks noGrp="1"/>
          </p:cNvSpPr>
          <p:nvPr>
            <p:ph idx="1"/>
          </p:nvPr>
        </p:nvSpPr>
        <p:spPr>
          <a:xfrm>
            <a:off x="5676900" y="960120"/>
            <a:ext cx="5524499" cy="4831080"/>
          </a:xfrm>
        </p:spPr>
        <p:txBody>
          <a:bodyPr anchor="t">
            <a:normAutofit/>
          </a:bodyPr>
          <a:lstStyle/>
          <a:p>
            <a:pPr marL="342900" lvl="0" indent="-342900">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The GINA team employed several analytical methods. This included work by the data scientist using Natural Language Processing (NLP) techniques on the textual descriptions of the Innovation Roadmap ideas.</a:t>
            </a:r>
          </a:p>
          <a:p>
            <a:pPr marL="342900" lvl="0" indent="-342900">
              <a:spcAft>
                <a:spcPts val="80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Social network analysis using R and RStudio.</a:t>
            </a:r>
          </a:p>
          <a:p>
            <a:endParaRPr lang="en-IN" dirty="0"/>
          </a:p>
        </p:txBody>
      </p:sp>
    </p:spTree>
    <p:extLst>
      <p:ext uri="{BB962C8B-B14F-4D97-AF65-F5344CB8AC3E}">
        <p14:creationId xmlns:p14="http://schemas.microsoft.com/office/powerpoint/2010/main" val="20958380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04302C-4BBE-E88A-24B9-0CD991988BFB}"/>
              </a:ext>
            </a:extLst>
          </p:cNvPr>
          <p:cNvSpPr>
            <a:spLocks noGrp="1"/>
          </p:cNvSpPr>
          <p:nvPr>
            <p:ph type="title"/>
          </p:nvPr>
        </p:nvSpPr>
        <p:spPr>
          <a:xfrm>
            <a:off x="914401" y="914399"/>
            <a:ext cx="3543300" cy="4578624"/>
          </a:xfrm>
        </p:spPr>
        <p:txBody>
          <a:bodyPr anchor="b">
            <a:normAutofit/>
          </a:bodyPr>
          <a:lstStyle/>
          <a:p>
            <a:r>
              <a:rPr lang="en-IN" sz="3700"/>
              <a:t>Phase 4: Model Building (Continued…)</a:t>
            </a:r>
          </a:p>
        </p:txBody>
      </p:sp>
      <p:cxnSp>
        <p:nvCxnSpPr>
          <p:cNvPr id="10" name="Straight Connector 9">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E17E0C-B64E-27D0-AD89-31A5E92FDB2E}"/>
              </a:ext>
            </a:extLst>
          </p:cNvPr>
          <p:cNvSpPr>
            <a:spLocks noGrp="1"/>
          </p:cNvSpPr>
          <p:nvPr>
            <p:ph idx="1"/>
          </p:nvPr>
        </p:nvSpPr>
        <p:spPr>
          <a:xfrm>
            <a:off x="5676900" y="960120"/>
            <a:ext cx="5524499" cy="4831080"/>
          </a:xfrm>
        </p:spPr>
        <p:txBody>
          <a:bodyPr anchor="t">
            <a:normAutofit lnSpcReduction="10000"/>
          </a:bodyPr>
          <a:lstStyle/>
          <a:p>
            <a:pPr marL="342900" lvl="0" indent="-342900">
              <a:lnSpc>
                <a:spcPct val="110000"/>
              </a:lnSpc>
              <a:buFont typeface="Symbol" panose="05050102010706020507" pitchFamily="18" charset="2"/>
              <a:buChar char=""/>
            </a:pPr>
            <a:r>
              <a:rPr lang="en-IN" sz="1800" dirty="0">
                <a:effectLst/>
                <a:ea typeface="Calibri" panose="020F0502020204030204" pitchFamily="34" charset="0"/>
                <a:cs typeface="Times New Roman" panose="02020603050405020304" pitchFamily="18" charset="0"/>
              </a:rPr>
              <a:t>Fig shows social graphs that portray the relationships between idea submitters within GINA.</a:t>
            </a:r>
          </a:p>
          <a:p>
            <a:pPr marL="342900" lvl="0" indent="-342900">
              <a:lnSpc>
                <a:spcPct val="110000"/>
              </a:lnSpc>
              <a:buFont typeface="Symbol" panose="05050102010706020507" pitchFamily="18" charset="2"/>
              <a:buChar char=""/>
            </a:pPr>
            <a:r>
              <a:rPr lang="en-IN" sz="1800" dirty="0">
                <a:effectLst/>
                <a:ea typeface="Calibri" panose="020F0502020204030204" pitchFamily="34" charset="0"/>
                <a:cs typeface="Times New Roman" panose="02020603050405020304" pitchFamily="18" charset="0"/>
              </a:rPr>
              <a:t>Each colour represents an innovator from a different country.</a:t>
            </a:r>
          </a:p>
          <a:p>
            <a:pPr marL="342900" lvl="0" indent="-342900">
              <a:lnSpc>
                <a:spcPct val="110000"/>
              </a:lnSpc>
              <a:buFont typeface="Symbol" panose="05050102010706020507" pitchFamily="18" charset="2"/>
              <a:buChar char=""/>
            </a:pPr>
            <a:r>
              <a:rPr lang="en-IN" sz="1800" dirty="0">
                <a:effectLst/>
                <a:ea typeface="Calibri" panose="020F0502020204030204" pitchFamily="34" charset="0"/>
                <a:cs typeface="Times New Roman" panose="02020603050405020304" pitchFamily="18" charset="0"/>
              </a:rPr>
              <a:t>The large dots with red circles around them represent hubs. A hub represents a person with high connectivity and a high “betweenness” score.</a:t>
            </a:r>
          </a:p>
          <a:p>
            <a:pPr marL="342900" lvl="0" indent="-342900">
              <a:lnSpc>
                <a:spcPct val="110000"/>
              </a:lnSpc>
              <a:spcAft>
                <a:spcPts val="800"/>
              </a:spcAft>
              <a:buFont typeface="Symbol" panose="05050102010706020507" pitchFamily="18" charset="2"/>
              <a:buChar char=""/>
            </a:pPr>
            <a:r>
              <a:rPr lang="en-IN" sz="1800" dirty="0">
                <a:effectLst/>
                <a:ea typeface="Calibri" panose="020F0502020204030204" pitchFamily="34" charset="0"/>
                <a:cs typeface="Times New Roman" panose="02020603050405020304" pitchFamily="18" charset="0"/>
              </a:rPr>
              <a:t>The team used Tableau software for data visualization and exploration and used the Pivotal Greenplum database as the main data repository and analytics engine.</a:t>
            </a:r>
          </a:p>
          <a:p>
            <a:pPr>
              <a:lnSpc>
                <a:spcPct val="110000"/>
              </a:lnSpc>
            </a:pPr>
            <a:endParaRPr lang="en-IN" sz="1800" dirty="0"/>
          </a:p>
        </p:txBody>
      </p:sp>
    </p:spTree>
    <p:extLst>
      <p:ext uri="{BB962C8B-B14F-4D97-AF65-F5344CB8AC3E}">
        <p14:creationId xmlns:p14="http://schemas.microsoft.com/office/powerpoint/2010/main" val="206432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4C4961-78FA-7B5F-1516-3E7A0B576FB4}"/>
              </a:ext>
            </a:extLst>
          </p:cNvPr>
          <p:cNvSpPr>
            <a:spLocks noGrp="1"/>
          </p:cNvSpPr>
          <p:nvPr>
            <p:ph type="title"/>
          </p:nvPr>
        </p:nvSpPr>
        <p:spPr>
          <a:xfrm>
            <a:off x="914401" y="914399"/>
            <a:ext cx="3543300" cy="4578624"/>
          </a:xfrm>
        </p:spPr>
        <p:txBody>
          <a:bodyPr anchor="b">
            <a:normAutofit/>
          </a:bodyPr>
          <a:lstStyle/>
          <a:p>
            <a:r>
              <a:rPr lang="en-IN" sz="3400" dirty="0"/>
              <a:t>Phase 5: Communication Results</a:t>
            </a:r>
          </a:p>
        </p:txBody>
      </p:sp>
      <p:cxnSp>
        <p:nvCxnSpPr>
          <p:cNvPr id="10" name="Straight Connector 9">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96D3F7-8E77-C2D1-7B70-9601BE83B00B}"/>
              </a:ext>
            </a:extLst>
          </p:cNvPr>
          <p:cNvSpPr>
            <a:spLocks noGrp="1"/>
          </p:cNvSpPr>
          <p:nvPr>
            <p:ph idx="1"/>
          </p:nvPr>
        </p:nvSpPr>
        <p:spPr>
          <a:xfrm>
            <a:off x="5676900" y="960120"/>
            <a:ext cx="5524499" cy="4831080"/>
          </a:xfrm>
        </p:spPr>
        <p:txBody>
          <a:bodyPr anchor="t">
            <a:normAutofit/>
          </a:bodyPr>
          <a:lstStyle/>
          <a:p>
            <a:pPr marL="342900" lvl="0" indent="-342900">
              <a:lnSpc>
                <a:spcPct val="110000"/>
              </a:lnSpc>
              <a:buFont typeface="Symbol" panose="05050102010706020507" pitchFamily="18" charset="2"/>
              <a:buChar char=""/>
            </a:pPr>
            <a:r>
              <a:rPr lang="en-IN" sz="1800" dirty="0">
                <a:effectLst/>
                <a:ea typeface="Calibri" panose="020F0502020204030204" pitchFamily="34" charset="0"/>
                <a:cs typeface="Times New Roman" panose="02020603050405020304" pitchFamily="18" charset="0"/>
              </a:rPr>
              <a:t>This project was considered successful in identifying boundary spanners and hidden innovators.</a:t>
            </a:r>
          </a:p>
          <a:p>
            <a:pPr marL="342900" lvl="0" indent="-342900">
              <a:lnSpc>
                <a:spcPct val="110000"/>
              </a:lnSpc>
              <a:buFont typeface="Symbol" panose="05050102010706020507" pitchFamily="18" charset="2"/>
              <a:buChar char=""/>
            </a:pPr>
            <a:r>
              <a:rPr lang="en-IN" sz="1800" dirty="0">
                <a:effectLst/>
                <a:ea typeface="Calibri" panose="020F0502020204030204" pitchFamily="34" charset="0"/>
                <a:cs typeface="Times New Roman" panose="02020603050405020304" pitchFamily="18" charset="0"/>
              </a:rPr>
              <a:t>The GINA project promoted knowledge sharing related to innovation and researchers spanning multiple areas within the company and outside of it.</a:t>
            </a:r>
          </a:p>
          <a:p>
            <a:pPr marL="342900" lvl="0" indent="-342900">
              <a:lnSpc>
                <a:spcPct val="110000"/>
              </a:lnSpc>
              <a:spcAft>
                <a:spcPts val="800"/>
              </a:spcAft>
              <a:buFont typeface="Symbol" panose="05050102010706020507" pitchFamily="18" charset="2"/>
              <a:buChar char=""/>
            </a:pPr>
            <a:r>
              <a:rPr lang="en-IN" sz="1800" dirty="0">
                <a:effectLst/>
                <a:ea typeface="Calibri" panose="020F0502020204030204" pitchFamily="34" charset="0"/>
                <a:cs typeface="Times New Roman" panose="02020603050405020304" pitchFamily="18" charset="0"/>
              </a:rPr>
              <a:t>GINA also enabled EMC to cultivate additional intellectual property that led to additional research topics and provided opportunities to forge relationships with universities for joint academic research in the fields of Data Science and Big Data.</a:t>
            </a:r>
          </a:p>
          <a:p>
            <a:pPr>
              <a:lnSpc>
                <a:spcPct val="110000"/>
              </a:lnSpc>
            </a:pPr>
            <a:endParaRPr lang="en-IN" sz="1800" dirty="0"/>
          </a:p>
        </p:txBody>
      </p:sp>
    </p:spTree>
    <p:extLst>
      <p:ext uri="{BB962C8B-B14F-4D97-AF65-F5344CB8AC3E}">
        <p14:creationId xmlns:p14="http://schemas.microsoft.com/office/powerpoint/2010/main" val="3750584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4C1100-BA54-94B3-5503-AB769C963325}"/>
              </a:ext>
            </a:extLst>
          </p:cNvPr>
          <p:cNvSpPr>
            <a:spLocks noGrp="1"/>
          </p:cNvSpPr>
          <p:nvPr>
            <p:ph type="title"/>
          </p:nvPr>
        </p:nvSpPr>
        <p:spPr>
          <a:xfrm>
            <a:off x="914401" y="914399"/>
            <a:ext cx="3543300" cy="4578624"/>
          </a:xfrm>
        </p:spPr>
        <p:txBody>
          <a:bodyPr anchor="b">
            <a:normAutofit/>
          </a:bodyPr>
          <a:lstStyle/>
          <a:p>
            <a:r>
              <a:rPr lang="en-IN" sz="3200" dirty="0"/>
              <a:t>Phase 5: Communication Results (Continued..)	</a:t>
            </a:r>
          </a:p>
        </p:txBody>
      </p:sp>
      <p:cxnSp>
        <p:nvCxnSpPr>
          <p:cNvPr id="10" name="Straight Connector 9">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01CB3B-DF5E-7F8F-7A77-123D184A9C21}"/>
              </a:ext>
            </a:extLst>
          </p:cNvPr>
          <p:cNvSpPr>
            <a:spLocks noGrp="1"/>
          </p:cNvSpPr>
          <p:nvPr>
            <p:ph idx="1"/>
          </p:nvPr>
        </p:nvSpPr>
        <p:spPr>
          <a:xfrm>
            <a:off x="5676900" y="960120"/>
            <a:ext cx="5524499" cy="4831080"/>
          </a:xfrm>
        </p:spPr>
        <p:txBody>
          <a:bodyPr anchor="t">
            <a:normAutofit/>
          </a:bodyPr>
          <a:lstStyle/>
          <a:p>
            <a:r>
              <a:rPr lang="en-IN" dirty="0"/>
              <a:t>Study was helpful in identifying hidden innovators:</a:t>
            </a:r>
          </a:p>
          <a:p>
            <a:pPr marL="560070" lvl="1" indent="-285750">
              <a:buFont typeface="Wingdings" panose="05000000000000000000" pitchFamily="2" charset="2"/>
              <a:buChar char="Ø"/>
            </a:pPr>
            <a:r>
              <a:rPr lang="en-IN" dirty="0"/>
              <a:t>Found high density of innovators in Cork, Highland.</a:t>
            </a:r>
          </a:p>
          <a:p>
            <a:pPr lvl="1"/>
            <a:endParaRPr lang="en-IN" dirty="0"/>
          </a:p>
          <a:p>
            <a:pPr marL="560070" lvl="1" indent="-285750">
              <a:buFont typeface="Wingdings" panose="05000000000000000000" pitchFamily="2" charset="2"/>
              <a:buChar char="Ø"/>
            </a:pPr>
            <a:r>
              <a:rPr lang="en-IN" dirty="0"/>
              <a:t>The CTO office launched longitudinal studies to begin data collection efforts and track innovation results over long period of time.</a:t>
            </a:r>
          </a:p>
        </p:txBody>
      </p:sp>
    </p:spTree>
    <p:extLst>
      <p:ext uri="{BB962C8B-B14F-4D97-AF65-F5344CB8AC3E}">
        <p14:creationId xmlns:p14="http://schemas.microsoft.com/office/powerpoint/2010/main" val="236210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977648-DA0D-B5DB-AE8C-FF5E1623F685}"/>
              </a:ext>
            </a:extLst>
          </p:cNvPr>
          <p:cNvSpPr>
            <a:spLocks noGrp="1"/>
          </p:cNvSpPr>
          <p:nvPr>
            <p:ph type="title"/>
          </p:nvPr>
        </p:nvSpPr>
        <p:spPr>
          <a:xfrm>
            <a:off x="914401" y="914399"/>
            <a:ext cx="3543300" cy="4578624"/>
          </a:xfrm>
        </p:spPr>
        <p:txBody>
          <a:bodyPr anchor="b">
            <a:normAutofit/>
          </a:bodyPr>
          <a:lstStyle/>
          <a:p>
            <a:r>
              <a:rPr lang="en-IN" sz="3400"/>
              <a:t>Phase 6: Operationalize</a:t>
            </a:r>
          </a:p>
        </p:txBody>
      </p:sp>
      <p:cxnSp>
        <p:nvCxnSpPr>
          <p:cNvPr id="10" name="Straight Connector 9">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8391FA-356D-3F3C-427D-6396847CB6F7}"/>
              </a:ext>
            </a:extLst>
          </p:cNvPr>
          <p:cNvSpPr>
            <a:spLocks noGrp="1"/>
          </p:cNvSpPr>
          <p:nvPr>
            <p:ph idx="1"/>
          </p:nvPr>
        </p:nvSpPr>
        <p:spPr>
          <a:xfrm>
            <a:off x="5676900" y="960120"/>
            <a:ext cx="5524499" cy="4831080"/>
          </a:xfrm>
        </p:spPr>
        <p:txBody>
          <a:bodyPr anchor="t">
            <a:normAutofit/>
          </a:bodyPr>
          <a:lstStyle/>
          <a:p>
            <a:r>
              <a:rPr lang="en-IN" dirty="0"/>
              <a:t>Deployment was not really discussed.</a:t>
            </a:r>
          </a:p>
          <a:p>
            <a:r>
              <a:rPr lang="en-IN" dirty="0"/>
              <a:t>Key findings:</a:t>
            </a:r>
          </a:p>
          <a:p>
            <a:pPr marL="0" indent="0">
              <a:buNone/>
            </a:pPr>
            <a:r>
              <a:rPr lang="en-IN" dirty="0"/>
              <a:t>	</a:t>
            </a:r>
            <a:r>
              <a:rPr lang="en-IN" b="1" dirty="0"/>
              <a:t>1. </a:t>
            </a:r>
            <a:r>
              <a:rPr lang="en-IN" dirty="0"/>
              <a:t>Need more data in future.</a:t>
            </a:r>
          </a:p>
          <a:p>
            <a:pPr marL="0" indent="0">
              <a:buNone/>
            </a:pPr>
            <a:r>
              <a:rPr lang="en-IN" dirty="0"/>
              <a:t>	</a:t>
            </a:r>
            <a:r>
              <a:rPr lang="en-IN" b="1" dirty="0"/>
              <a:t>2. </a:t>
            </a:r>
            <a:r>
              <a:rPr lang="en-IN" dirty="0"/>
              <a:t>Some data were sensitive.</a:t>
            </a:r>
          </a:p>
          <a:p>
            <a:pPr marL="0" indent="0">
              <a:buNone/>
            </a:pPr>
            <a:r>
              <a:rPr lang="en-IN" dirty="0"/>
              <a:t>	</a:t>
            </a:r>
            <a:r>
              <a:rPr lang="en-IN" b="1" dirty="0"/>
              <a:t>3. </a:t>
            </a:r>
            <a:r>
              <a:rPr lang="en-IN" dirty="0"/>
              <a:t>A parallel initiative needs to be created to improve basic BI activities.</a:t>
            </a:r>
          </a:p>
          <a:p>
            <a:pPr marL="0" indent="0">
              <a:buNone/>
            </a:pPr>
            <a:r>
              <a:rPr lang="en-IN" dirty="0"/>
              <a:t>	</a:t>
            </a:r>
            <a:r>
              <a:rPr lang="en-IN" b="1" dirty="0"/>
              <a:t>4. </a:t>
            </a:r>
            <a:r>
              <a:rPr lang="en-IN" dirty="0"/>
              <a:t>A mechanism is needed to continually re-evaluate the modal after deployment.</a:t>
            </a:r>
          </a:p>
          <a:p>
            <a:pPr marL="0" indent="0">
              <a:buNone/>
            </a:pPr>
            <a:endParaRPr lang="en-IN" dirty="0"/>
          </a:p>
        </p:txBody>
      </p:sp>
    </p:spTree>
    <p:extLst>
      <p:ext uri="{BB962C8B-B14F-4D97-AF65-F5344CB8AC3E}">
        <p14:creationId xmlns:p14="http://schemas.microsoft.com/office/powerpoint/2010/main" val="30912698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2B456A-B29B-052E-D2D5-8DF179C83AE6}"/>
              </a:ext>
            </a:extLst>
          </p:cNvPr>
          <p:cNvSpPr>
            <a:spLocks noGrp="1"/>
          </p:cNvSpPr>
          <p:nvPr>
            <p:ph type="title"/>
          </p:nvPr>
        </p:nvSpPr>
        <p:spPr>
          <a:xfrm>
            <a:off x="914401" y="914399"/>
            <a:ext cx="3543300" cy="4578624"/>
          </a:xfrm>
        </p:spPr>
        <p:txBody>
          <a:bodyPr anchor="b">
            <a:normAutofit/>
          </a:bodyPr>
          <a:lstStyle/>
          <a:p>
            <a:r>
              <a:rPr lang="en-US"/>
              <a:t>Contents</a:t>
            </a:r>
            <a:endParaRPr lang="en-IN" dirty="0"/>
          </a:p>
        </p:txBody>
      </p:sp>
      <p:cxnSp>
        <p:nvCxnSpPr>
          <p:cNvPr id="11" name="Straight Connector 1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ACF16D7-BDB9-8715-CC7D-F524FD5EA70C}"/>
              </a:ext>
            </a:extLst>
          </p:cNvPr>
          <p:cNvGraphicFramePr>
            <a:graphicFrameLocks noGrp="1"/>
          </p:cNvGraphicFramePr>
          <p:nvPr>
            <p:ph idx="1"/>
            <p:extLst>
              <p:ext uri="{D42A27DB-BD31-4B8C-83A1-F6EECF244321}">
                <p14:modId xmlns:p14="http://schemas.microsoft.com/office/powerpoint/2010/main" val="16964916"/>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2140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AEAF-8355-22E8-1670-69F143F38BC1}"/>
              </a:ext>
            </a:extLst>
          </p:cNvPr>
          <p:cNvSpPr>
            <a:spLocks noGrp="1"/>
          </p:cNvSpPr>
          <p:nvPr>
            <p:ph type="title"/>
          </p:nvPr>
        </p:nvSpPr>
        <p:spPr>
          <a:xfrm>
            <a:off x="914400" y="1371600"/>
            <a:ext cx="10363200" cy="904875"/>
          </a:xfrm>
        </p:spPr>
        <p:txBody>
          <a:bodyPr/>
          <a:lstStyle/>
          <a:p>
            <a:r>
              <a:rPr lang="en-IN" dirty="0"/>
              <a:t>What is GINA?</a:t>
            </a:r>
          </a:p>
        </p:txBody>
      </p:sp>
      <p:graphicFrame>
        <p:nvGraphicFramePr>
          <p:cNvPr id="5" name="Content Placeholder 2">
            <a:extLst>
              <a:ext uri="{FF2B5EF4-FFF2-40B4-BE49-F238E27FC236}">
                <a16:creationId xmlns:a16="http://schemas.microsoft.com/office/drawing/2014/main" id="{EB053056-B960-BFD6-133A-82985C585939}"/>
              </a:ext>
            </a:extLst>
          </p:cNvPr>
          <p:cNvGraphicFramePr>
            <a:graphicFrameLocks noGrp="1"/>
          </p:cNvGraphicFramePr>
          <p:nvPr>
            <p:ph idx="1"/>
            <p:extLst>
              <p:ext uri="{D42A27DB-BD31-4B8C-83A1-F6EECF244321}">
                <p14:modId xmlns:p14="http://schemas.microsoft.com/office/powerpoint/2010/main" val="2996390813"/>
              </p:ext>
            </p:extLst>
          </p:nvPr>
        </p:nvGraphicFramePr>
        <p:xfrm>
          <a:off x="733425" y="2495550"/>
          <a:ext cx="10745402" cy="4198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7063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1DB13-B17A-A269-5048-31596F1078BD}"/>
              </a:ext>
            </a:extLst>
          </p:cNvPr>
          <p:cNvSpPr>
            <a:spLocks noGrp="1"/>
          </p:cNvSpPr>
          <p:nvPr>
            <p:ph type="title"/>
          </p:nvPr>
        </p:nvSpPr>
        <p:spPr>
          <a:xfrm>
            <a:off x="914400" y="570750"/>
            <a:ext cx="10110857" cy="1387934"/>
          </a:xfrm>
        </p:spPr>
        <p:txBody>
          <a:bodyPr anchor="b">
            <a:normAutofit/>
          </a:bodyPr>
          <a:lstStyle/>
          <a:p>
            <a:r>
              <a:rPr lang="en-IN"/>
              <a:t>What is GINA? (Continued…)</a:t>
            </a:r>
            <a:endParaRPr lang="en-IN" dirty="0"/>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1E56A1-651D-80CD-566D-3706B735B474}"/>
              </a:ext>
            </a:extLst>
          </p:cNvPr>
          <p:cNvSpPr>
            <a:spLocks noGrp="1"/>
          </p:cNvSpPr>
          <p:nvPr>
            <p:ph idx="1"/>
          </p:nvPr>
        </p:nvSpPr>
        <p:spPr>
          <a:xfrm>
            <a:off x="914400" y="2863664"/>
            <a:ext cx="9016409" cy="2927536"/>
          </a:xfrm>
        </p:spPr>
        <p:txBody>
          <a:bodyPr>
            <a:normAutofit/>
          </a:bodyPr>
          <a:lstStyle/>
          <a:p>
            <a:r>
              <a:rPr lang="en-US" dirty="0"/>
              <a:t>It planned to create a data repository containing both structured and unstructured data to accomplish three main goals:</a:t>
            </a:r>
          </a:p>
          <a:p>
            <a:pPr marL="560070" lvl="1" indent="-285750">
              <a:buFont typeface="Arial" panose="020B0604020202020204" pitchFamily="34" charset="0"/>
              <a:buChar char="•"/>
            </a:pPr>
            <a:r>
              <a:rPr lang="en-IN" b="1" dirty="0"/>
              <a:t>Store</a:t>
            </a:r>
            <a:r>
              <a:rPr lang="en-IN" dirty="0"/>
              <a:t> formal and informal data.</a:t>
            </a:r>
            <a:r>
              <a:rPr lang="en-US" dirty="0"/>
              <a:t> </a:t>
            </a:r>
          </a:p>
          <a:p>
            <a:pPr marL="560070" lvl="1" indent="-285750">
              <a:buFont typeface="Arial" panose="020B0604020202020204" pitchFamily="34" charset="0"/>
              <a:buChar char="•"/>
            </a:pPr>
            <a:r>
              <a:rPr lang="en-US" b="1" dirty="0"/>
              <a:t>Track</a:t>
            </a:r>
            <a:r>
              <a:rPr lang="en-US" dirty="0"/>
              <a:t> research from global technologists.</a:t>
            </a:r>
          </a:p>
          <a:p>
            <a:pPr marL="560070" lvl="1" indent="-285750">
              <a:buFont typeface="Arial" panose="020B0604020202020204" pitchFamily="34" charset="0"/>
              <a:buChar char="•"/>
            </a:pPr>
            <a:r>
              <a:rPr lang="en-US" b="1" dirty="0"/>
              <a:t>Mine</a:t>
            </a:r>
            <a:r>
              <a:rPr lang="en-US" dirty="0"/>
              <a:t> the data for patterns and insights to improve the team's operations and strategy </a:t>
            </a:r>
            <a:endParaRPr lang="en-IN" dirty="0"/>
          </a:p>
        </p:txBody>
      </p:sp>
    </p:spTree>
    <p:extLst>
      <p:ext uri="{BB962C8B-B14F-4D97-AF65-F5344CB8AC3E}">
        <p14:creationId xmlns:p14="http://schemas.microsoft.com/office/powerpoint/2010/main" val="3191533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5A9FB9-78E4-39D2-BE22-A9E9C160BFE3}"/>
              </a:ext>
            </a:extLst>
          </p:cNvPr>
          <p:cNvSpPr>
            <a:spLocks noGrp="1"/>
          </p:cNvSpPr>
          <p:nvPr>
            <p:ph type="title"/>
          </p:nvPr>
        </p:nvSpPr>
        <p:spPr>
          <a:xfrm>
            <a:off x="914401" y="914399"/>
            <a:ext cx="3543300" cy="4578624"/>
          </a:xfrm>
        </p:spPr>
        <p:txBody>
          <a:bodyPr anchor="b">
            <a:normAutofit/>
          </a:bodyPr>
          <a:lstStyle/>
          <a:p>
            <a:r>
              <a:rPr lang="en-US" dirty="0"/>
              <a:t>GINA Lifecycle </a:t>
            </a:r>
            <a:endParaRPr lang="en-IN" dirty="0"/>
          </a:p>
        </p:txBody>
      </p:sp>
      <p:cxnSp>
        <p:nvCxnSpPr>
          <p:cNvPr id="11" name="Straight Connector 1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F5D3F3F-81BE-BDEF-1AEC-D9FE478A02B9}"/>
              </a:ext>
            </a:extLst>
          </p:cNvPr>
          <p:cNvGraphicFramePr>
            <a:graphicFrameLocks noGrp="1"/>
          </p:cNvGraphicFramePr>
          <p:nvPr>
            <p:ph idx="1"/>
            <p:extLst>
              <p:ext uri="{D42A27DB-BD31-4B8C-83A1-F6EECF244321}">
                <p14:modId xmlns:p14="http://schemas.microsoft.com/office/powerpoint/2010/main" val="295369028"/>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006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60C3D7-7B2E-5DCF-0946-4CE91F212B11}"/>
              </a:ext>
            </a:extLst>
          </p:cNvPr>
          <p:cNvSpPr>
            <a:spLocks noGrp="1"/>
          </p:cNvSpPr>
          <p:nvPr>
            <p:ph type="title"/>
          </p:nvPr>
        </p:nvSpPr>
        <p:spPr>
          <a:xfrm>
            <a:off x="914401" y="914399"/>
            <a:ext cx="3543300" cy="4578624"/>
          </a:xfrm>
        </p:spPr>
        <p:txBody>
          <a:bodyPr anchor="b">
            <a:normAutofit/>
          </a:bodyPr>
          <a:lstStyle/>
          <a:p>
            <a:r>
              <a:rPr lang="en-IN" dirty="0"/>
              <a:t>Phase 1: Discovery</a:t>
            </a:r>
          </a:p>
        </p:txBody>
      </p:sp>
      <p:cxnSp>
        <p:nvCxnSpPr>
          <p:cNvPr id="10" name="Straight Connector 9">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E14FCB-D29F-2453-077B-340CEE77ACBD}"/>
              </a:ext>
            </a:extLst>
          </p:cNvPr>
          <p:cNvSpPr>
            <a:spLocks noGrp="1"/>
          </p:cNvSpPr>
          <p:nvPr>
            <p:ph idx="1"/>
          </p:nvPr>
        </p:nvSpPr>
        <p:spPr>
          <a:xfrm>
            <a:off x="5676900" y="960120"/>
            <a:ext cx="5524499" cy="4831080"/>
          </a:xfrm>
        </p:spPr>
        <p:txBody>
          <a:bodyPr anchor="t">
            <a:normAutofit/>
          </a:bodyPr>
          <a:lstStyle/>
          <a:p>
            <a:r>
              <a:rPr lang="en-US" dirty="0"/>
              <a:t>In the GINA project's discovery phase, the team began identifying data sources.</a:t>
            </a:r>
          </a:p>
          <a:p>
            <a:r>
              <a:rPr lang="en-US" dirty="0"/>
              <a:t>The Various Roles are involved in this phase :</a:t>
            </a:r>
          </a:p>
          <a:p>
            <a:pPr marL="560070" lvl="1" indent="-285750">
              <a:buFont typeface="Wingdings" panose="05000000000000000000" pitchFamily="2" charset="2"/>
              <a:buChar char="Ø"/>
            </a:pPr>
            <a:r>
              <a:rPr lang="en-US" b="1" dirty="0"/>
              <a:t>Business user, project sponsor, project manager:</a:t>
            </a:r>
            <a:r>
              <a:rPr lang="en-US" dirty="0"/>
              <a:t> Vice President from Office of CTO</a:t>
            </a:r>
          </a:p>
          <a:p>
            <a:pPr marL="560070" lvl="1" indent="-285750">
              <a:buFont typeface="Wingdings" panose="05000000000000000000" pitchFamily="2" charset="2"/>
              <a:buChar char="Ø"/>
            </a:pPr>
            <a:r>
              <a:rPr lang="en-IN" b="1" dirty="0"/>
              <a:t>BI analyst:</a:t>
            </a:r>
            <a:r>
              <a:rPr lang="en-IN" dirty="0"/>
              <a:t> person from IT</a:t>
            </a:r>
          </a:p>
          <a:p>
            <a:pPr marL="560070" lvl="1" indent="-285750">
              <a:buFont typeface="Wingdings" panose="05000000000000000000" pitchFamily="2" charset="2"/>
              <a:buChar char="Ø"/>
            </a:pPr>
            <a:r>
              <a:rPr lang="en-US" b="1" dirty="0"/>
              <a:t>Data engineer and DBA:</a:t>
            </a:r>
            <a:r>
              <a:rPr lang="en-US" dirty="0"/>
              <a:t> people from IT</a:t>
            </a:r>
            <a:endParaRPr lang="en-IN" dirty="0"/>
          </a:p>
          <a:p>
            <a:pPr marL="560070" lvl="1" indent="-285750">
              <a:buFont typeface="Wingdings" panose="05000000000000000000" pitchFamily="2" charset="2"/>
              <a:buChar char="Ø"/>
            </a:pPr>
            <a:r>
              <a:rPr lang="en-IN" b="1" dirty="0"/>
              <a:t>Data scientist:</a:t>
            </a:r>
            <a:r>
              <a:rPr lang="en-IN" dirty="0"/>
              <a:t> distinguished engineer</a:t>
            </a:r>
          </a:p>
        </p:txBody>
      </p:sp>
    </p:spTree>
    <p:extLst>
      <p:ext uri="{BB962C8B-B14F-4D97-AF65-F5344CB8AC3E}">
        <p14:creationId xmlns:p14="http://schemas.microsoft.com/office/powerpoint/2010/main" val="1946804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E55733-DACE-7975-6E4F-75239A9C434F}"/>
              </a:ext>
            </a:extLst>
          </p:cNvPr>
          <p:cNvSpPr>
            <a:spLocks noGrp="1"/>
          </p:cNvSpPr>
          <p:nvPr>
            <p:ph type="title"/>
          </p:nvPr>
        </p:nvSpPr>
        <p:spPr>
          <a:xfrm>
            <a:off x="914401" y="914399"/>
            <a:ext cx="3543300" cy="4578624"/>
          </a:xfrm>
        </p:spPr>
        <p:txBody>
          <a:bodyPr anchor="b">
            <a:normAutofit/>
          </a:bodyPr>
          <a:lstStyle/>
          <a:p>
            <a:r>
              <a:rPr lang="en-IN" sz="3700"/>
              <a:t>Phase 1: Discovery (Continued…)</a:t>
            </a:r>
          </a:p>
        </p:txBody>
      </p:sp>
      <p:cxnSp>
        <p:nvCxnSpPr>
          <p:cNvPr id="10" name="Straight Connector 9">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CAD114-1D4D-C92D-8267-824FF5BAF2CB}"/>
              </a:ext>
            </a:extLst>
          </p:cNvPr>
          <p:cNvSpPr>
            <a:spLocks noGrp="1"/>
          </p:cNvSpPr>
          <p:nvPr>
            <p:ph idx="1"/>
          </p:nvPr>
        </p:nvSpPr>
        <p:spPr>
          <a:xfrm>
            <a:off x="5676900" y="960120"/>
            <a:ext cx="5524499" cy="4831080"/>
          </a:xfrm>
        </p:spPr>
        <p:txBody>
          <a:bodyPr anchor="t">
            <a:normAutofit fontScale="92500" lnSpcReduction="10000"/>
          </a:bodyPr>
          <a:lstStyle/>
          <a:p>
            <a:pPr>
              <a:lnSpc>
                <a:spcPct val="110000"/>
              </a:lnSpc>
            </a:pPr>
            <a:r>
              <a:rPr lang="en-US" sz="1800" dirty="0"/>
              <a:t>The data for the project fell into two main categories:</a:t>
            </a:r>
          </a:p>
          <a:p>
            <a:pPr marL="560070" lvl="1" indent="-285750">
              <a:lnSpc>
                <a:spcPct val="110000"/>
              </a:lnSpc>
              <a:buFont typeface="Wingdings" panose="05000000000000000000" pitchFamily="2" charset="2"/>
              <a:buChar char="Ø"/>
            </a:pPr>
            <a:r>
              <a:rPr lang="en-IN" b="1" dirty="0"/>
              <a:t>Innovation Roadmap</a:t>
            </a:r>
            <a:r>
              <a:rPr lang="en-IN" dirty="0"/>
              <a:t>.</a:t>
            </a:r>
            <a:endParaRPr lang="en-US" dirty="0"/>
          </a:p>
          <a:p>
            <a:pPr marL="560070" lvl="1" indent="-285750">
              <a:lnSpc>
                <a:spcPct val="110000"/>
              </a:lnSpc>
              <a:buFont typeface="Wingdings" panose="05000000000000000000" pitchFamily="2" charset="2"/>
              <a:buChar char="Ø"/>
            </a:pPr>
            <a:r>
              <a:rPr lang="en-US" dirty="0"/>
              <a:t>Data encompassed minutes and notes representing innovation and research activity from around the world.</a:t>
            </a:r>
          </a:p>
          <a:p>
            <a:pPr>
              <a:lnSpc>
                <a:spcPct val="110000"/>
              </a:lnSpc>
            </a:pPr>
            <a:r>
              <a:rPr lang="en-US" sz="1800" dirty="0"/>
              <a:t>The GINA (Hypothesis) can be grouped into two categories:</a:t>
            </a:r>
          </a:p>
          <a:p>
            <a:pPr marL="560070" lvl="1" indent="-285750">
              <a:lnSpc>
                <a:spcPct val="110000"/>
              </a:lnSpc>
              <a:buFont typeface="Wingdings" panose="05000000000000000000" pitchFamily="2" charset="2"/>
              <a:buChar char="Ø"/>
            </a:pPr>
            <a:r>
              <a:rPr lang="en-US" b="1" dirty="0"/>
              <a:t>Descriptive analytics </a:t>
            </a:r>
            <a:r>
              <a:rPr lang="en-US" dirty="0"/>
              <a:t>of what is currently happening to spark further creativity, collaboration, and asset generation.</a:t>
            </a:r>
          </a:p>
          <a:p>
            <a:pPr marL="560070" lvl="1" indent="-285750">
              <a:lnSpc>
                <a:spcPct val="110000"/>
              </a:lnSpc>
              <a:buFont typeface="Wingdings" panose="05000000000000000000" pitchFamily="2" charset="2"/>
              <a:buChar char="Ø"/>
            </a:pPr>
            <a:r>
              <a:rPr lang="en-US" b="1" dirty="0"/>
              <a:t>Predictive analytics </a:t>
            </a:r>
            <a:r>
              <a:rPr lang="en-US" dirty="0"/>
              <a:t>to advise executive management of where it should be investing in the future. Global Innovation Network.</a:t>
            </a:r>
          </a:p>
          <a:p>
            <a:pPr lvl="1">
              <a:lnSpc>
                <a:spcPct val="110000"/>
              </a:lnSpc>
            </a:pPr>
            <a:endParaRPr lang="en-US" dirty="0"/>
          </a:p>
        </p:txBody>
      </p:sp>
    </p:spTree>
    <p:extLst>
      <p:ext uri="{BB962C8B-B14F-4D97-AF65-F5344CB8AC3E}">
        <p14:creationId xmlns:p14="http://schemas.microsoft.com/office/powerpoint/2010/main" val="3161659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516A5E-8C10-405E-0251-3EA79033424B}"/>
              </a:ext>
            </a:extLst>
          </p:cNvPr>
          <p:cNvSpPr>
            <a:spLocks noGrp="1"/>
          </p:cNvSpPr>
          <p:nvPr>
            <p:ph type="title"/>
          </p:nvPr>
        </p:nvSpPr>
        <p:spPr>
          <a:xfrm>
            <a:off x="914401" y="914399"/>
            <a:ext cx="3543300" cy="4578624"/>
          </a:xfrm>
        </p:spPr>
        <p:txBody>
          <a:bodyPr anchor="b">
            <a:normAutofit/>
          </a:bodyPr>
          <a:lstStyle/>
          <a:p>
            <a:r>
              <a:rPr lang="en-IN" dirty="0"/>
              <a:t>Phase 2: Data Preparation</a:t>
            </a:r>
          </a:p>
        </p:txBody>
      </p:sp>
      <p:cxnSp>
        <p:nvCxnSpPr>
          <p:cNvPr id="17" name="Straight Connector 16">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43F59B-85B9-924E-63B3-1E34FBBF4073}"/>
              </a:ext>
            </a:extLst>
          </p:cNvPr>
          <p:cNvSpPr>
            <a:spLocks noGrp="1"/>
          </p:cNvSpPr>
          <p:nvPr>
            <p:ph idx="1"/>
          </p:nvPr>
        </p:nvSpPr>
        <p:spPr>
          <a:xfrm>
            <a:off x="5267326" y="960120"/>
            <a:ext cx="5934074" cy="4831080"/>
          </a:xfrm>
        </p:spPr>
        <p:txBody>
          <a:bodyPr anchor="t">
            <a:normAutofit/>
          </a:bodyPr>
          <a:lstStyle/>
          <a:p>
            <a:pPr>
              <a:lnSpc>
                <a:spcPct val="110000"/>
              </a:lnSpc>
            </a:pPr>
            <a:r>
              <a:rPr lang="en-US" sz="1600" dirty="0"/>
              <a:t>IT department to set up a new analytics sandbox to store and experiment on the data.</a:t>
            </a:r>
          </a:p>
          <a:p>
            <a:pPr>
              <a:lnSpc>
                <a:spcPct val="110000"/>
              </a:lnSpc>
            </a:pPr>
            <a:r>
              <a:rPr lang="en-US" sz="1600" dirty="0"/>
              <a:t>The data scientists and data engineers noticed that certain data needed conditioning and normalization. </a:t>
            </a:r>
          </a:p>
          <a:p>
            <a:pPr>
              <a:lnSpc>
                <a:spcPct val="110000"/>
              </a:lnSpc>
            </a:pPr>
            <a:r>
              <a:rPr lang="en-US" sz="1600" dirty="0"/>
              <a:t>As the team explored the data, it quickly realized that if it did not have data of sufficient quality or could not get good quality data, it would not be able to perform the subsequent steps in the lifecycle process. </a:t>
            </a:r>
          </a:p>
          <a:p>
            <a:pPr>
              <a:lnSpc>
                <a:spcPct val="110000"/>
              </a:lnSpc>
            </a:pPr>
            <a:r>
              <a:rPr lang="en-US" sz="1600" dirty="0"/>
              <a:t>Important to determine what level of data quality and cleanliness was sufficient for the project being undertaken.</a:t>
            </a:r>
            <a:endParaRPr lang="en-IN" sz="1600" dirty="0"/>
          </a:p>
        </p:txBody>
      </p:sp>
    </p:spTree>
    <p:extLst>
      <p:ext uri="{BB962C8B-B14F-4D97-AF65-F5344CB8AC3E}">
        <p14:creationId xmlns:p14="http://schemas.microsoft.com/office/powerpoint/2010/main" val="3957277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366324-72D3-4A54-F480-CC466351E4D2}"/>
              </a:ext>
            </a:extLst>
          </p:cNvPr>
          <p:cNvSpPr>
            <a:spLocks noGrp="1"/>
          </p:cNvSpPr>
          <p:nvPr>
            <p:ph type="title"/>
          </p:nvPr>
        </p:nvSpPr>
        <p:spPr>
          <a:xfrm>
            <a:off x="914401" y="914399"/>
            <a:ext cx="3543300" cy="4578624"/>
          </a:xfrm>
        </p:spPr>
        <p:txBody>
          <a:bodyPr anchor="b">
            <a:normAutofit/>
          </a:bodyPr>
          <a:lstStyle/>
          <a:p>
            <a:r>
              <a:rPr lang="en-IN" dirty="0"/>
              <a:t>Phase 3: Model Planning</a:t>
            </a:r>
          </a:p>
        </p:txBody>
      </p:sp>
      <p:cxnSp>
        <p:nvCxnSpPr>
          <p:cNvPr id="17" name="Straight Connector 16">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438CAB-9E55-F9F4-51D4-3C9B068142AC}"/>
              </a:ext>
            </a:extLst>
          </p:cNvPr>
          <p:cNvSpPr>
            <a:spLocks noGrp="1"/>
          </p:cNvSpPr>
          <p:nvPr>
            <p:ph idx="1"/>
          </p:nvPr>
        </p:nvSpPr>
        <p:spPr>
          <a:xfrm>
            <a:off x="5067300" y="960119"/>
            <a:ext cx="6134100" cy="5335903"/>
          </a:xfrm>
        </p:spPr>
        <p:txBody>
          <a:bodyPr anchor="t">
            <a:normAutofit/>
          </a:bodyPr>
          <a:lstStyle/>
          <a:p>
            <a:pPr>
              <a:lnSpc>
                <a:spcPct val="110000"/>
              </a:lnSpc>
            </a:pPr>
            <a:r>
              <a:rPr lang="en-US" sz="1600" dirty="0"/>
              <a:t>The team made a decision to initiate a longitudinal study to begin tracking data points over time regarding people developing new intellectual property.</a:t>
            </a:r>
          </a:p>
          <a:p>
            <a:pPr>
              <a:lnSpc>
                <a:spcPct val="110000"/>
              </a:lnSpc>
            </a:pPr>
            <a:r>
              <a:rPr lang="en-US" sz="1600" dirty="0"/>
              <a:t>The parameters related to the scope of the study included the following considerations:</a:t>
            </a:r>
          </a:p>
          <a:p>
            <a:pPr marL="560070" lvl="1" indent="-285750">
              <a:lnSpc>
                <a:spcPct val="110000"/>
              </a:lnSpc>
              <a:buFont typeface="Arial" panose="020B0604020202020204" pitchFamily="34" charset="0"/>
              <a:buChar char="•"/>
            </a:pPr>
            <a:r>
              <a:rPr lang="en-US" sz="1600" dirty="0"/>
              <a:t>Identify the right milestones to achieve this goal.</a:t>
            </a:r>
          </a:p>
          <a:p>
            <a:pPr marL="560070" lvl="1" indent="-285750">
              <a:lnSpc>
                <a:spcPct val="110000"/>
              </a:lnSpc>
              <a:buFont typeface="Arial" panose="020B0604020202020204" pitchFamily="34" charset="0"/>
              <a:buChar char="•"/>
            </a:pPr>
            <a:r>
              <a:rPr lang="en-US" sz="1600" dirty="0"/>
              <a:t>Trace how people move ideas from each milestone toward the goal.</a:t>
            </a:r>
          </a:p>
          <a:p>
            <a:pPr marL="560070" lvl="1" indent="-285750">
              <a:lnSpc>
                <a:spcPct val="110000"/>
              </a:lnSpc>
              <a:buFont typeface="Arial" panose="020B0604020202020204" pitchFamily="34" charset="0"/>
              <a:buChar char="•"/>
            </a:pPr>
            <a:r>
              <a:rPr lang="en-US" sz="1600" dirty="0"/>
              <a:t>Once this is done, trace ideas that die, and trace others that reach the goal. Compare the journeys of ideas that make it and those that do not.</a:t>
            </a:r>
          </a:p>
          <a:p>
            <a:pPr marL="560070" lvl="1" indent="-285750">
              <a:lnSpc>
                <a:spcPct val="110000"/>
              </a:lnSpc>
              <a:buFont typeface="Arial" panose="020B0604020202020204" pitchFamily="34" charset="0"/>
              <a:buChar char="•"/>
            </a:pPr>
            <a:r>
              <a:rPr lang="en-US" sz="1600" dirty="0"/>
              <a:t>Compare the times and the outcomes using a few different methods (depending on how the data is collected and assembled). These could be as simple as t-tests or perhaps involve different types of classification algorithms.</a:t>
            </a:r>
            <a:endParaRPr lang="en-IN" sz="1600" dirty="0"/>
          </a:p>
        </p:txBody>
      </p:sp>
    </p:spTree>
    <p:extLst>
      <p:ext uri="{BB962C8B-B14F-4D97-AF65-F5344CB8AC3E}">
        <p14:creationId xmlns:p14="http://schemas.microsoft.com/office/powerpoint/2010/main" val="3806365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DashVTI">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grandview display">
      <a:majorFont>
        <a:latin typeface="Yu Mincho Demibol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emplate>Ion Boardroom</Template>
  <TotalTime>523</TotalTime>
  <Words>943</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Yu Gothic</vt:lpstr>
      <vt:lpstr>Yu Mincho Demibold</vt:lpstr>
      <vt:lpstr>Arial</vt:lpstr>
      <vt:lpstr>Symbol</vt:lpstr>
      <vt:lpstr>Wingdings</vt:lpstr>
      <vt:lpstr>DashVTI</vt:lpstr>
      <vt:lpstr>Case Study on GINA (Global Innovation Network and Analysis)</vt:lpstr>
      <vt:lpstr>Contents</vt:lpstr>
      <vt:lpstr>What is GINA?</vt:lpstr>
      <vt:lpstr>What is GINA? (Continued…)</vt:lpstr>
      <vt:lpstr>GINA Lifecycle </vt:lpstr>
      <vt:lpstr>Phase 1: Discovery</vt:lpstr>
      <vt:lpstr>Phase 1: Discovery (Continued…)</vt:lpstr>
      <vt:lpstr>Phase 2: Data Preparation</vt:lpstr>
      <vt:lpstr>Phase 3: Model Planning</vt:lpstr>
      <vt:lpstr>Phase 4: Model Building</vt:lpstr>
      <vt:lpstr>Phase 4: Model Building (Continued…)</vt:lpstr>
      <vt:lpstr>Phase 5: Communication Results</vt:lpstr>
      <vt:lpstr>Phase 5: Communication Results (Continued..) </vt:lpstr>
      <vt:lpstr>Phase 6: Operationalize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GINA (Global Innovation Network and Analysis)</dc:title>
  <dc:creator>AKASH KALME</dc:creator>
  <cp:lastModifiedBy>Vinayak Jamadar</cp:lastModifiedBy>
  <cp:revision>8</cp:revision>
  <dcterms:created xsi:type="dcterms:W3CDTF">2023-03-07T05:26:28Z</dcterms:created>
  <dcterms:modified xsi:type="dcterms:W3CDTF">2023-05-17T08:55:23Z</dcterms:modified>
</cp:coreProperties>
</file>