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95" r:id="rId2"/>
    <p:sldId id="310" r:id="rId3"/>
    <p:sldId id="330" r:id="rId4"/>
    <p:sldId id="312" r:id="rId5"/>
    <p:sldId id="311" r:id="rId6"/>
    <p:sldId id="372" r:id="rId7"/>
    <p:sldId id="373" r:id="rId8"/>
    <p:sldId id="353" r:id="rId9"/>
    <p:sldId id="339" r:id="rId10"/>
    <p:sldId id="347" r:id="rId11"/>
    <p:sldId id="352" r:id="rId12"/>
    <p:sldId id="327" r:id="rId13"/>
    <p:sldId id="344" r:id="rId14"/>
    <p:sldId id="345" r:id="rId15"/>
    <p:sldId id="346" r:id="rId16"/>
    <p:sldId id="260" r:id="rId17"/>
    <p:sldId id="306" r:id="rId18"/>
    <p:sldId id="329" r:id="rId19"/>
    <p:sldId id="283" r:id="rId20"/>
    <p:sldId id="349" r:id="rId21"/>
    <p:sldId id="350" r:id="rId22"/>
    <p:sldId id="362" r:id="rId23"/>
    <p:sldId id="357" r:id="rId24"/>
    <p:sldId id="363" r:id="rId25"/>
    <p:sldId id="332" r:id="rId26"/>
    <p:sldId id="368" r:id="rId27"/>
    <p:sldId id="369" r:id="rId28"/>
    <p:sldId id="370" r:id="rId29"/>
    <p:sldId id="371" r:id="rId30"/>
    <p:sldId id="302" r:id="rId31"/>
    <p:sldId id="367" r:id="rId32"/>
    <p:sldId id="280" r:id="rId33"/>
    <p:sldId id="258" r:id="rId34"/>
  </p:sldIdLst>
  <p:sldSz cx="9144000" cy="5143500" type="screen16x9"/>
  <p:notesSz cx="6858000" cy="9144000"/>
  <p:embeddedFontLst>
    <p:embeddedFont>
      <p:font typeface="Arvo"/>
      <p:regular r:id="rId36"/>
      <p:bold r:id="rId37"/>
      <p:italic r:id="rId38"/>
      <p:boldItalic r:id="rId39"/>
    </p:embeddedFont>
    <p:embeddedFont>
      <p:font typeface="Bahnschrift" panose="020B0502040204020203" pitchFamily="34" charset="0"/>
      <p:regular r:id="rId40"/>
      <p:bold r:id="rId41"/>
    </p:embeddedFont>
    <p:embeddedFont>
      <p:font typeface="Bell MT" panose="02020503060305020303" pitchFamily="18" charset="0"/>
      <p:regular r:id="rId42"/>
      <p:bold r:id="rId43"/>
      <p:italic r:id="rId44"/>
    </p:embeddedFont>
    <p:embeddedFont>
      <p:font typeface="Cambria Math" panose="02040503050406030204" pitchFamily="18" charset="0"/>
      <p:regular r:id="rId45"/>
    </p:embeddedFont>
    <p:embeddedFont>
      <p:font typeface="Roboto" panose="02000000000000000000" pitchFamily="2" charset="0"/>
      <p:regular r:id="rId46"/>
      <p:bold r:id="rId47"/>
      <p:italic r:id="rId48"/>
      <p:boldItalic r:id="rId49"/>
    </p:embeddedFont>
    <p:embeddedFont>
      <p:font typeface="Roboto Condensed" panose="02000000000000000000" pitchFamily="2" charset="0"/>
      <p:regular r:id="rId50"/>
      <p:bold r:id="rId51"/>
      <p:italic r:id="rId52"/>
      <p:boldItalic r:id="rId53"/>
    </p:embeddedFont>
    <p:embeddedFont>
      <p:font typeface="Roboto Condensed Light"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va Patil" initials="PP" lastIdx="1" clrIdx="0">
    <p:extLst>
      <p:ext uri="{19B8F6BF-5375-455C-9EA6-DF929625EA0E}">
        <p15:presenceInfo xmlns:p15="http://schemas.microsoft.com/office/powerpoint/2012/main" userId="d9b2e749de6bb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1"/>
    <a:srgbClr val="FF9900"/>
    <a:srgbClr val="FF98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362AF-523C-4575-9066-96672656DD94}" v="16" dt="2022-04-13T15:30:32.285"/>
    <p1510:client id="{13593497-0D38-454D-8EB1-077F901AE0EF}" v="179" dt="2022-04-13T16:42:04.828"/>
    <p1510:client id="{5EFA597D-0B89-4CD4-9331-B244FA064613}" v="191" dt="2022-04-13T15:58:45.238"/>
    <p1510:client id="{81953D82-8348-414A-BB80-735C417EB456}" v="116" dt="2022-04-13T15:24:57.779"/>
    <p1510:client id="{958C9802-3AB6-42B0-ADDA-1150628B2BB9}" v="11" dt="2022-04-13T15:41:39.216"/>
    <p1510:client id="{B36064E6-5715-49DF-9439-BF459EFF9D8E}" v="204" dt="2022-04-13T15:20:38.868"/>
    <p1510:client id="{F2BEB27D-3D4D-41D1-BB26-5382EFE305A3}" v="3" dt="2022-04-13T16:12:59.216"/>
  </p1510:revLst>
</p1510:revInfo>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01" d="100"/>
          <a:sy n="101" d="100"/>
        </p:scale>
        <p:origin x="946" y="77"/>
      </p:cViewPr>
      <p:guideLst>
        <p:guide orient="horz" pos="162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Borane" userId="a99d5af47728ddd5" providerId="Windows Live" clId="Web-{B36064E6-5715-49DF-9439-BF459EFF9D8E}"/>
    <pc:docChg chg="modSld sldOrd">
      <pc:chgData name="Nishant Borane" userId="a99d5af47728ddd5" providerId="Windows Live" clId="Web-{B36064E6-5715-49DF-9439-BF459EFF9D8E}" dt="2022-04-13T15:20:38.868" v="192"/>
      <pc:docMkLst>
        <pc:docMk/>
      </pc:docMkLst>
      <pc:sldChg chg="addSp delSp modSp">
        <pc:chgData name="Nishant Borane" userId="a99d5af47728ddd5" providerId="Windows Live" clId="Web-{B36064E6-5715-49DF-9439-BF459EFF9D8E}" dt="2022-04-13T15:20:38.868" v="192"/>
        <pc:sldMkLst>
          <pc:docMk/>
          <pc:sldMk cId="0" sldId="267"/>
        </pc:sldMkLst>
        <pc:spChg chg="add mod">
          <ac:chgData name="Nishant Borane" userId="a99d5af47728ddd5" providerId="Windows Live" clId="Web-{B36064E6-5715-49DF-9439-BF459EFF9D8E}" dt="2022-04-13T15:20:17.758" v="189" actId="20577"/>
          <ac:spMkLst>
            <pc:docMk/>
            <pc:sldMk cId="0" sldId="267"/>
            <ac:spMk id="2" creationId="{CC791ABA-E63B-6C05-0EB8-3F34DA39E659}"/>
          </ac:spMkLst>
        </pc:spChg>
        <pc:spChg chg="add">
          <ac:chgData name="Nishant Borane" userId="a99d5af47728ddd5" providerId="Windows Live" clId="Web-{B36064E6-5715-49DF-9439-BF459EFF9D8E}" dt="2022-04-13T15:20:33.337" v="190"/>
          <ac:spMkLst>
            <pc:docMk/>
            <pc:sldMk cId="0" sldId="267"/>
            <ac:spMk id="3" creationId="{A40B6F1A-52B0-C3F2-EC05-DBA675942018}"/>
          </ac:spMkLst>
        </pc:spChg>
        <pc:spChg chg="add">
          <ac:chgData name="Nishant Borane" userId="a99d5af47728ddd5" providerId="Windows Live" clId="Web-{B36064E6-5715-49DF-9439-BF459EFF9D8E}" dt="2022-04-13T15:20:38.837" v="191"/>
          <ac:spMkLst>
            <pc:docMk/>
            <pc:sldMk cId="0" sldId="267"/>
            <ac:spMk id="4" creationId="{DCD3B41D-B542-A823-E339-1AEA928BE470}"/>
          </ac:spMkLst>
        </pc:spChg>
        <pc:spChg chg="add">
          <ac:chgData name="Nishant Borane" userId="a99d5af47728ddd5" providerId="Windows Live" clId="Web-{B36064E6-5715-49DF-9439-BF459EFF9D8E}" dt="2022-04-13T15:20:38.868" v="192"/>
          <ac:spMkLst>
            <pc:docMk/>
            <pc:sldMk cId="0" sldId="267"/>
            <ac:spMk id="5" creationId="{CC9AADB6-B9BC-9127-01C8-218769A463ED}"/>
          </ac:spMkLst>
        </pc:spChg>
        <pc:spChg chg="del mod">
          <ac:chgData name="Nishant Borane" userId="a99d5af47728ddd5" providerId="Windows Live" clId="Web-{B36064E6-5715-49DF-9439-BF459EFF9D8E}" dt="2022-04-13T15:19:41.336" v="186"/>
          <ac:spMkLst>
            <pc:docMk/>
            <pc:sldMk cId="0" sldId="267"/>
            <ac:spMk id="322" creationId="{00000000-0000-0000-0000-000000000000}"/>
          </ac:spMkLst>
        </pc:spChg>
        <pc:spChg chg="mod">
          <ac:chgData name="Nishant Borane" userId="a99d5af47728ddd5" providerId="Windows Live" clId="Web-{B36064E6-5715-49DF-9439-BF459EFF9D8E}" dt="2022-04-13T15:19:26.585" v="184" actId="20577"/>
          <ac:spMkLst>
            <pc:docMk/>
            <pc:sldMk cId="0" sldId="267"/>
            <ac:spMk id="323" creationId="{00000000-0000-0000-0000-000000000000}"/>
          </ac:spMkLst>
        </pc:spChg>
      </pc:sldChg>
      <pc:sldChg chg="addSp delSp modSp ord">
        <pc:chgData name="Nishant Borane" userId="a99d5af47728ddd5" providerId="Windows Live" clId="Web-{B36064E6-5715-49DF-9439-BF459EFF9D8E}" dt="2022-04-13T15:18:29.506" v="183" actId="14100"/>
        <pc:sldMkLst>
          <pc:docMk/>
          <pc:sldMk cId="0" sldId="280"/>
        </pc:sldMkLst>
        <pc:spChg chg="add del">
          <ac:chgData name="Nishant Borane" userId="a99d5af47728ddd5" providerId="Windows Live" clId="Web-{B36064E6-5715-49DF-9439-BF459EFF9D8E}" dt="2022-04-13T14:57:22.960" v="63"/>
          <ac:spMkLst>
            <pc:docMk/>
            <pc:sldMk cId="0" sldId="280"/>
            <ac:spMk id="2" creationId="{A8112FFD-FE3A-A3DA-506C-0473C42A159E}"/>
          </ac:spMkLst>
        </pc:spChg>
        <pc:spChg chg="add del">
          <ac:chgData name="Nishant Borane" userId="a99d5af47728ddd5" providerId="Windows Live" clId="Web-{B36064E6-5715-49DF-9439-BF459EFF9D8E}" dt="2022-04-13T14:57:19.725" v="62"/>
          <ac:spMkLst>
            <pc:docMk/>
            <pc:sldMk cId="0" sldId="280"/>
            <ac:spMk id="3" creationId="{011012E6-5104-34A8-5B15-6C04CC838FFB}"/>
          </ac:spMkLst>
        </pc:spChg>
        <pc:spChg chg="add del">
          <ac:chgData name="Nishant Borane" userId="a99d5af47728ddd5" providerId="Windows Live" clId="Web-{B36064E6-5715-49DF-9439-BF459EFF9D8E}" dt="2022-04-13T14:57:16.537" v="61"/>
          <ac:spMkLst>
            <pc:docMk/>
            <pc:sldMk cId="0" sldId="280"/>
            <ac:spMk id="4" creationId="{06764FEA-97FE-D79B-B27B-47260708DD4B}"/>
          </ac:spMkLst>
        </pc:spChg>
        <pc:spChg chg="add mod">
          <ac:chgData name="Nishant Borane" userId="a99d5af47728ddd5" providerId="Windows Live" clId="Web-{B36064E6-5715-49DF-9439-BF459EFF9D8E}" dt="2022-04-13T15:04:12.204" v="119" actId="14100"/>
          <ac:spMkLst>
            <pc:docMk/>
            <pc:sldMk cId="0" sldId="280"/>
            <ac:spMk id="5" creationId="{A5A5F07B-1F42-7E85-C286-1947BC58C39A}"/>
          </ac:spMkLst>
        </pc:spChg>
        <pc:spChg chg="mod">
          <ac:chgData name="Nishant Borane" userId="a99d5af47728ddd5" providerId="Windows Live" clId="Web-{B36064E6-5715-49DF-9439-BF459EFF9D8E}" dt="2022-04-13T15:18:29.506" v="183" actId="14100"/>
          <ac:spMkLst>
            <pc:docMk/>
            <pc:sldMk cId="0" sldId="280"/>
            <ac:spMk id="541" creationId="{00000000-0000-0000-0000-000000000000}"/>
          </ac:spMkLst>
        </pc:spChg>
        <pc:spChg chg="mod">
          <ac:chgData name="Nishant Borane" userId="a99d5af47728ddd5" providerId="Windows Live" clId="Web-{B36064E6-5715-49DF-9439-BF459EFF9D8E}" dt="2022-04-13T15:01:18.871" v="83" actId="14100"/>
          <ac:spMkLst>
            <pc:docMk/>
            <pc:sldMk cId="0" sldId="280"/>
            <ac:spMk id="542" creationId="{00000000-0000-0000-0000-000000000000}"/>
          </ac:spMkLst>
        </pc:spChg>
        <pc:spChg chg="mod">
          <ac:chgData name="Nishant Borane" userId="a99d5af47728ddd5" providerId="Windows Live" clId="Web-{B36064E6-5715-49DF-9439-BF459EFF9D8E}" dt="2022-04-13T15:17:57.724" v="182" actId="1076"/>
          <ac:spMkLst>
            <pc:docMk/>
            <pc:sldMk cId="0" sldId="280"/>
            <ac:spMk id="543" creationId="{00000000-0000-0000-0000-000000000000}"/>
          </ac:spMkLst>
        </pc:spChg>
      </pc:sldChg>
      <pc:sldChg chg="modSp">
        <pc:chgData name="Nishant Borane" userId="a99d5af47728ddd5" providerId="Windows Live" clId="Web-{B36064E6-5715-49DF-9439-BF459EFF9D8E}" dt="2022-04-13T14:54:15.330" v="46" actId="20577"/>
        <pc:sldMkLst>
          <pc:docMk/>
          <pc:sldMk cId="2605415543" sldId="302"/>
        </pc:sldMkLst>
        <pc:spChg chg="mod">
          <ac:chgData name="Nishant Borane" userId="a99d5af47728ddd5" providerId="Windows Live" clId="Web-{B36064E6-5715-49DF-9439-BF459EFF9D8E}" dt="2022-04-13T14:54:15.330" v="46" actId="20577"/>
          <ac:spMkLst>
            <pc:docMk/>
            <pc:sldMk cId="2605415543" sldId="302"/>
            <ac:spMk id="3" creationId="{B4DA72A4-1F9B-43C8-B66C-E6D0C68E547C}"/>
          </ac:spMkLst>
        </pc:spChg>
      </pc:sldChg>
    </pc:docChg>
  </pc:docChgLst>
  <pc:docChgLst>
    <pc:chgData name="Triveni Bisen" userId="85fb4bbd995bcbd8" providerId="Windows Live" clId="Web-{13593497-0D38-454D-8EB1-077F901AE0EF}"/>
    <pc:docChg chg="addSld delSld modSld">
      <pc:chgData name="Triveni Bisen" userId="85fb4bbd995bcbd8" providerId="Windows Live" clId="Web-{13593497-0D38-454D-8EB1-077F901AE0EF}" dt="2022-04-13T16:42:04.828" v="138"/>
      <pc:docMkLst>
        <pc:docMk/>
      </pc:docMkLst>
      <pc:sldChg chg="addSp delSp modSp">
        <pc:chgData name="Triveni Bisen" userId="85fb4bbd995bcbd8" providerId="Windows Live" clId="Web-{13593497-0D38-454D-8EB1-077F901AE0EF}" dt="2022-04-13T16:21:48.714" v="136" actId="1076"/>
        <pc:sldMkLst>
          <pc:docMk/>
          <pc:sldMk cId="2304293401" sldId="332"/>
        </pc:sldMkLst>
        <pc:spChg chg="mod">
          <ac:chgData name="Triveni Bisen" userId="85fb4bbd995bcbd8" providerId="Windows Live" clId="Web-{13593497-0D38-454D-8EB1-077F901AE0EF}" dt="2022-04-13T16:21:48.714" v="136" actId="1076"/>
          <ac:spMkLst>
            <pc:docMk/>
            <pc:sldMk cId="2304293401" sldId="332"/>
            <ac:spMk id="2" creationId="{9020659B-8E78-4427-8A4B-C0CE20DE7128}"/>
          </ac:spMkLst>
        </pc:spChg>
        <pc:spChg chg="del">
          <ac:chgData name="Triveni Bisen" userId="85fb4bbd995bcbd8" providerId="Windows Live" clId="Web-{13593497-0D38-454D-8EB1-077F901AE0EF}" dt="2022-04-13T16:15:37.220" v="78"/>
          <ac:spMkLst>
            <pc:docMk/>
            <pc:sldMk cId="2304293401" sldId="332"/>
            <ac:spMk id="3" creationId="{928BC585-2B60-42F7-9CF4-549FA1D067B2}"/>
          </ac:spMkLst>
        </pc:spChg>
        <pc:spChg chg="del">
          <ac:chgData name="Triveni Bisen" userId="85fb4bbd995bcbd8" providerId="Windows Live" clId="Web-{13593497-0D38-454D-8EB1-077F901AE0EF}" dt="2022-04-13T16:15:58.220" v="83"/>
          <ac:spMkLst>
            <pc:docMk/>
            <pc:sldMk cId="2304293401" sldId="332"/>
            <ac:spMk id="4" creationId="{7035C59A-35C4-4527-8C1E-2C99411D83ED}"/>
          </ac:spMkLst>
        </pc:spChg>
        <pc:spChg chg="add del mod">
          <ac:chgData name="Triveni Bisen" userId="85fb4bbd995bcbd8" providerId="Windows Live" clId="Web-{13593497-0D38-454D-8EB1-077F901AE0EF}" dt="2022-04-13T16:15:51.236" v="81"/>
          <ac:spMkLst>
            <pc:docMk/>
            <pc:sldMk cId="2304293401" sldId="332"/>
            <ac:spMk id="7" creationId="{CDF41FB1-85E5-5BDF-8484-823EC1DB4316}"/>
          </ac:spMkLst>
        </pc:spChg>
        <pc:spChg chg="add del mod">
          <ac:chgData name="Triveni Bisen" userId="85fb4bbd995bcbd8" providerId="Windows Live" clId="Web-{13593497-0D38-454D-8EB1-077F901AE0EF}" dt="2022-04-13T16:18:16.708" v="84"/>
          <ac:spMkLst>
            <pc:docMk/>
            <pc:sldMk cId="2304293401" sldId="332"/>
            <ac:spMk id="9" creationId="{996C06C6-B530-43A7-5A64-E35E3C7D063A}"/>
          </ac:spMkLst>
        </pc:spChg>
        <pc:spChg chg="del">
          <ac:chgData name="Triveni Bisen" userId="85fb4bbd995bcbd8" providerId="Windows Live" clId="Web-{13593497-0D38-454D-8EB1-077F901AE0EF}" dt="2022-04-13T16:15:33.470" v="77"/>
          <ac:spMkLst>
            <pc:docMk/>
            <pc:sldMk cId="2304293401" sldId="332"/>
            <ac:spMk id="10" creationId="{8E864031-3522-488D-8D70-559B38A54567}"/>
          </ac:spMkLst>
        </pc:spChg>
        <pc:spChg chg="del mod">
          <ac:chgData name="Triveni Bisen" userId="85fb4bbd995bcbd8" providerId="Windows Live" clId="Web-{13593497-0D38-454D-8EB1-077F901AE0EF}" dt="2022-04-13T16:15:54.673" v="82"/>
          <ac:spMkLst>
            <pc:docMk/>
            <pc:sldMk cId="2304293401" sldId="332"/>
            <ac:spMk id="11" creationId="{EA6B1846-9171-47FD-B71D-B2E9AF21A162}"/>
          </ac:spMkLst>
        </pc:spChg>
        <pc:spChg chg="add del mod">
          <ac:chgData name="Triveni Bisen" userId="85fb4bbd995bcbd8" providerId="Windows Live" clId="Web-{13593497-0D38-454D-8EB1-077F901AE0EF}" dt="2022-04-13T16:18:44.100" v="90"/>
          <ac:spMkLst>
            <pc:docMk/>
            <pc:sldMk cId="2304293401" sldId="332"/>
            <ac:spMk id="12" creationId="{3098ACA3-21DC-530F-28C9-A387DC817BA0}"/>
          </ac:spMkLst>
        </pc:spChg>
        <pc:spChg chg="add del">
          <ac:chgData name="Triveni Bisen" userId="85fb4bbd995bcbd8" providerId="Windows Live" clId="Web-{13593497-0D38-454D-8EB1-077F901AE0EF}" dt="2022-04-13T16:18:40.615" v="88"/>
          <ac:spMkLst>
            <pc:docMk/>
            <pc:sldMk cId="2304293401" sldId="332"/>
            <ac:spMk id="13" creationId="{A45DE37A-DD9E-0CB0-E9E4-0C633836610F}"/>
          </ac:spMkLst>
        </pc:spChg>
        <pc:spChg chg="add mod">
          <ac:chgData name="Triveni Bisen" userId="85fb4bbd995bcbd8" providerId="Windows Live" clId="Web-{13593497-0D38-454D-8EB1-077F901AE0EF}" dt="2022-04-13T16:19:04.756" v="96" actId="20577"/>
          <ac:spMkLst>
            <pc:docMk/>
            <pc:sldMk cId="2304293401" sldId="332"/>
            <ac:spMk id="14" creationId="{7A72BCA1-784F-4F43-87A2-5CFDF093FEF8}"/>
          </ac:spMkLst>
        </pc:spChg>
        <pc:spChg chg="add del mod">
          <ac:chgData name="Triveni Bisen" userId="85fb4bbd995bcbd8" providerId="Windows Live" clId="Web-{13593497-0D38-454D-8EB1-077F901AE0EF}" dt="2022-04-13T16:19:39.617" v="110"/>
          <ac:spMkLst>
            <pc:docMk/>
            <pc:sldMk cId="2304293401" sldId="332"/>
            <ac:spMk id="16" creationId="{E9601C65-0325-8F33-6BDF-1C1F3E30F5C5}"/>
          </ac:spMkLst>
        </pc:spChg>
        <pc:spChg chg="add mod">
          <ac:chgData name="Triveni Bisen" userId="85fb4bbd995bcbd8" providerId="Windows Live" clId="Web-{13593497-0D38-454D-8EB1-077F901AE0EF}" dt="2022-04-13T16:20:52.791" v="133" actId="1076"/>
          <ac:spMkLst>
            <pc:docMk/>
            <pc:sldMk cId="2304293401" sldId="332"/>
            <ac:spMk id="19" creationId="{99E3A87C-FF50-041A-7840-DFCFE76E92A3}"/>
          </ac:spMkLst>
        </pc:spChg>
        <pc:spChg chg="add del">
          <ac:chgData name="Triveni Bisen" userId="85fb4bbd995bcbd8" providerId="Windows Live" clId="Web-{13593497-0D38-454D-8EB1-077F901AE0EF}" dt="2022-04-13T16:20:56.166" v="134"/>
          <ac:spMkLst>
            <pc:docMk/>
            <pc:sldMk cId="2304293401" sldId="332"/>
            <ac:spMk id="20" creationId="{CCB6A2EF-E831-B3A2-A56A-206EACBCD9E0}"/>
          </ac:spMkLst>
        </pc:spChg>
        <pc:picChg chg="add del mod">
          <ac:chgData name="Triveni Bisen" userId="85fb4bbd995bcbd8" providerId="Windows Live" clId="Web-{13593497-0D38-454D-8EB1-077F901AE0EF}" dt="2022-04-13T16:19:12.022" v="100"/>
          <ac:picMkLst>
            <pc:docMk/>
            <pc:sldMk cId="2304293401" sldId="332"/>
            <ac:picMk id="15" creationId="{101B52BC-F1BF-0589-CA53-78B6A7D01C96}"/>
          </ac:picMkLst>
        </pc:picChg>
        <pc:picChg chg="add mod">
          <ac:chgData name="Triveni Bisen" userId="85fb4bbd995bcbd8" providerId="Windows Live" clId="Web-{13593497-0D38-454D-8EB1-077F901AE0EF}" dt="2022-04-13T16:21:38.761" v="135" actId="14100"/>
          <ac:picMkLst>
            <pc:docMk/>
            <pc:sldMk cId="2304293401" sldId="332"/>
            <ac:picMk id="17" creationId="{D1EBF562-F14A-B45F-3E8A-27FA66264A9E}"/>
          </ac:picMkLst>
        </pc:picChg>
      </pc:sldChg>
      <pc:sldChg chg="addSp delSp modSp">
        <pc:chgData name="Triveni Bisen" userId="85fb4bbd995bcbd8" providerId="Windows Live" clId="Web-{13593497-0D38-454D-8EB1-077F901AE0EF}" dt="2022-04-13T16:15:00.219" v="75" actId="1076"/>
        <pc:sldMkLst>
          <pc:docMk/>
          <pc:sldMk cId="4114810943" sldId="363"/>
        </pc:sldMkLst>
        <pc:spChg chg="add mod">
          <ac:chgData name="Triveni Bisen" userId="85fb4bbd995bcbd8" providerId="Windows Live" clId="Web-{13593497-0D38-454D-8EB1-077F901AE0EF}" dt="2022-04-13T16:09:44.054" v="35" actId="20577"/>
          <ac:spMkLst>
            <pc:docMk/>
            <pc:sldMk cId="4114810943" sldId="363"/>
            <ac:spMk id="3" creationId="{37DDD0CE-B541-366F-9EF0-B2A2C7EA0667}"/>
          </ac:spMkLst>
        </pc:spChg>
        <pc:spChg chg="mod">
          <ac:chgData name="Triveni Bisen" userId="85fb4bbd995bcbd8" providerId="Windows Live" clId="Web-{13593497-0D38-454D-8EB1-077F901AE0EF}" dt="2022-04-13T16:14:24.827" v="69" actId="1076"/>
          <ac:spMkLst>
            <pc:docMk/>
            <pc:sldMk cId="4114810943" sldId="363"/>
            <ac:spMk id="9" creationId="{683C719B-8CE9-9E9A-F1F5-1E89AE374228}"/>
          </ac:spMkLst>
        </pc:spChg>
        <pc:grpChg chg="add mod">
          <ac:chgData name="Triveni Bisen" userId="85fb4bbd995bcbd8" providerId="Windows Live" clId="Web-{13593497-0D38-454D-8EB1-077F901AE0EF}" dt="2022-04-13T16:14:47.453" v="73" actId="1076"/>
          <ac:grpSpMkLst>
            <pc:docMk/>
            <pc:sldMk cId="4114810943" sldId="363"/>
            <ac:grpSpMk id="13" creationId="{A96444A5-9BC6-1D6C-AEFC-312A5956555F}"/>
          </ac:grpSpMkLst>
        </pc:grpChg>
        <pc:picChg chg="add mod">
          <ac:chgData name="Triveni Bisen" userId="85fb4bbd995bcbd8" providerId="Windows Live" clId="Web-{13593497-0D38-454D-8EB1-077F901AE0EF}" dt="2022-04-13T16:14:53.547" v="74" actId="1076"/>
          <ac:picMkLst>
            <pc:docMk/>
            <pc:sldMk cId="4114810943" sldId="363"/>
            <ac:picMk id="4" creationId="{C888A4D1-B32C-94DF-AEF6-63813C4418E3}"/>
          </ac:picMkLst>
        </pc:picChg>
        <pc:picChg chg="add del mod">
          <ac:chgData name="Triveni Bisen" userId="85fb4bbd995bcbd8" providerId="Windows Live" clId="Web-{13593497-0D38-454D-8EB1-077F901AE0EF}" dt="2022-04-13T16:12:19.527" v="44"/>
          <ac:picMkLst>
            <pc:docMk/>
            <pc:sldMk cId="4114810943" sldId="363"/>
            <ac:picMk id="5" creationId="{D61520AA-0761-C998-D487-777E431F1221}"/>
          </ac:picMkLst>
        </pc:picChg>
        <pc:picChg chg="add mod">
          <ac:chgData name="Triveni Bisen" userId="85fb4bbd995bcbd8" providerId="Windows Live" clId="Web-{13593497-0D38-454D-8EB1-077F901AE0EF}" dt="2022-04-13T16:15:00.219" v="75" actId="1076"/>
          <ac:picMkLst>
            <pc:docMk/>
            <pc:sldMk cId="4114810943" sldId="363"/>
            <ac:picMk id="14" creationId="{41B79778-FDDF-4969-3A06-3CE67EB8FA77}"/>
          </ac:picMkLst>
        </pc:picChg>
      </pc:sldChg>
      <pc:sldChg chg="add replId">
        <pc:chgData name="Triveni Bisen" userId="85fb4bbd995bcbd8" providerId="Windows Live" clId="Web-{13593497-0D38-454D-8EB1-077F901AE0EF}" dt="2022-04-13T16:15:22.204" v="76"/>
        <pc:sldMkLst>
          <pc:docMk/>
          <pc:sldMk cId="3210484684" sldId="364"/>
        </pc:sldMkLst>
      </pc:sldChg>
      <pc:sldChg chg="add del replId">
        <pc:chgData name="Triveni Bisen" userId="85fb4bbd995bcbd8" providerId="Windows Live" clId="Web-{13593497-0D38-454D-8EB1-077F901AE0EF}" dt="2022-04-13T16:42:04.828" v="138"/>
        <pc:sldMkLst>
          <pc:docMk/>
          <pc:sldMk cId="2273695588" sldId="365"/>
        </pc:sldMkLst>
      </pc:sldChg>
    </pc:docChg>
  </pc:docChgLst>
  <pc:docChgLst>
    <pc:chgData name="Triveni Bisen" userId="85fb4bbd995bcbd8" providerId="Windows Live" clId="Web-{958C9802-3AB6-42B0-ADDA-1150628B2BB9}"/>
    <pc:docChg chg="modSld">
      <pc:chgData name="Triveni Bisen" userId="85fb4bbd995bcbd8" providerId="Windows Live" clId="Web-{958C9802-3AB6-42B0-ADDA-1150628B2BB9}" dt="2022-04-13T15:41:39.216" v="7" actId="20577"/>
      <pc:docMkLst>
        <pc:docMk/>
      </pc:docMkLst>
      <pc:sldChg chg="modSp">
        <pc:chgData name="Triveni Bisen" userId="85fb4bbd995bcbd8" providerId="Windows Live" clId="Web-{958C9802-3AB6-42B0-ADDA-1150628B2BB9}" dt="2022-04-13T15:41:39.216" v="7" actId="20577"/>
        <pc:sldMkLst>
          <pc:docMk/>
          <pc:sldMk cId="2439606181" sldId="306"/>
        </pc:sldMkLst>
        <pc:spChg chg="mod">
          <ac:chgData name="Triveni Bisen" userId="85fb4bbd995bcbd8" providerId="Windows Live" clId="Web-{958C9802-3AB6-42B0-ADDA-1150628B2BB9}" dt="2022-04-13T15:41:39.216" v="7" actId="20577"/>
          <ac:spMkLst>
            <pc:docMk/>
            <pc:sldMk cId="2439606181" sldId="306"/>
            <ac:spMk id="3" creationId="{7AF22249-E575-4C06-907C-5E2F76AE59C1}"/>
          </ac:spMkLst>
        </pc:spChg>
      </pc:sldChg>
      <pc:sldChg chg="modSp">
        <pc:chgData name="Triveni Bisen" userId="85fb4bbd995bcbd8" providerId="Windows Live" clId="Web-{958C9802-3AB6-42B0-ADDA-1150628B2BB9}" dt="2022-04-13T15:31:49.548" v="0" actId="20577"/>
        <pc:sldMkLst>
          <pc:docMk/>
          <pc:sldMk cId="0" sldId="311"/>
        </pc:sldMkLst>
        <pc:spChg chg="mod">
          <ac:chgData name="Triveni Bisen" userId="85fb4bbd995bcbd8" providerId="Windows Live" clId="Web-{958C9802-3AB6-42B0-ADDA-1150628B2BB9}" dt="2022-04-13T15:31:49.548" v="0" actId="20577"/>
          <ac:spMkLst>
            <pc:docMk/>
            <pc:sldMk cId="0" sldId="311"/>
            <ac:spMk id="14" creationId="{8610B564-C00F-4EDD-8208-89F92614E668}"/>
          </ac:spMkLst>
        </pc:spChg>
      </pc:sldChg>
    </pc:docChg>
  </pc:docChgLst>
  <pc:docChgLst>
    <pc:chgData name="Nishant Borane" userId="a99d5af47728ddd5" providerId="Windows Live" clId="Web-{5EFA597D-0B89-4CD4-9331-B244FA064613}"/>
    <pc:docChg chg="modSld">
      <pc:chgData name="Nishant Borane" userId="a99d5af47728ddd5" providerId="Windows Live" clId="Web-{5EFA597D-0B89-4CD4-9331-B244FA064613}" dt="2022-04-13T15:58:45.238" v="172" actId="20577"/>
      <pc:docMkLst>
        <pc:docMk/>
      </pc:docMkLst>
      <pc:sldChg chg="addSp delSp modSp">
        <pc:chgData name="Nishant Borane" userId="a99d5af47728ddd5" providerId="Windows Live" clId="Web-{5EFA597D-0B89-4CD4-9331-B244FA064613}" dt="2022-04-13T15:58:45.238" v="172" actId="20577"/>
        <pc:sldMkLst>
          <pc:docMk/>
          <pc:sldMk cId="2513251506" sldId="300"/>
        </pc:sldMkLst>
        <pc:spChg chg="mod">
          <ac:chgData name="Nishant Borane" userId="a99d5af47728ddd5" providerId="Windows Live" clId="Web-{5EFA597D-0B89-4CD4-9331-B244FA064613}" dt="2022-04-13T15:50:30.884" v="5" actId="20577"/>
          <ac:spMkLst>
            <pc:docMk/>
            <pc:sldMk cId="2513251506" sldId="300"/>
            <ac:spMk id="2" creationId="{27C924DD-DB8D-45DD-B784-E513731817E9}"/>
          </ac:spMkLst>
        </pc:spChg>
        <pc:spChg chg="mod">
          <ac:chgData name="Nishant Borane" userId="a99d5af47728ddd5" providerId="Windows Live" clId="Web-{5EFA597D-0B89-4CD4-9331-B244FA064613}" dt="2022-04-13T15:58:45.238" v="172" actId="20577"/>
          <ac:spMkLst>
            <pc:docMk/>
            <pc:sldMk cId="2513251506" sldId="300"/>
            <ac:spMk id="3" creationId="{A1BFC621-A0AE-4C6F-9BE2-F794F184AF47}"/>
          </ac:spMkLst>
        </pc:spChg>
        <pc:spChg chg="add del">
          <ac:chgData name="Nishant Borane" userId="a99d5af47728ddd5" providerId="Windows Live" clId="Web-{5EFA597D-0B89-4CD4-9331-B244FA064613}" dt="2022-04-13T15:54:38.592" v="99"/>
          <ac:spMkLst>
            <pc:docMk/>
            <pc:sldMk cId="2513251506" sldId="300"/>
            <ac:spMk id="6" creationId="{A0095950-6971-2302-3B9F-FA2BC2B1253F}"/>
          </ac:spMkLst>
        </pc:spChg>
        <pc:graphicFrameChg chg="add mod modGraphic">
          <ac:chgData name="Nishant Borane" userId="a99d5af47728ddd5" providerId="Windows Live" clId="Web-{5EFA597D-0B89-4CD4-9331-B244FA064613}" dt="2022-04-13T15:58:35.519" v="170"/>
          <ac:graphicFrameMkLst>
            <pc:docMk/>
            <pc:sldMk cId="2513251506" sldId="300"/>
            <ac:graphicFrameMk id="4" creationId="{39D3B5D5-768B-F622-080B-BD148B8DA67B}"/>
          </ac:graphicFrameMkLst>
        </pc:graphicFrameChg>
      </pc:sldChg>
    </pc:docChg>
  </pc:docChgLst>
  <pc:docChgLst>
    <pc:chgData name="nimisha salve" userId="072f004f80c2be90" providerId="LiveId" clId="{A5A57418-8DF2-432B-9195-F791F3F50019}"/>
    <pc:docChg chg="undo custSel addSld delSld modSld sldOrd">
      <pc:chgData name="nimisha salve" userId="072f004f80c2be90" providerId="LiveId" clId="{A5A57418-8DF2-432B-9195-F791F3F50019}" dt="2022-04-13T15:01:52.776" v="535" actId="478"/>
      <pc:docMkLst>
        <pc:docMk/>
      </pc:docMkLst>
      <pc:sldChg chg="del">
        <pc:chgData name="nimisha salve" userId="072f004f80c2be90" providerId="LiveId" clId="{A5A57418-8DF2-432B-9195-F791F3F50019}" dt="2022-04-13T14:01:32.247" v="89" actId="47"/>
        <pc:sldMkLst>
          <pc:docMk/>
          <pc:sldMk cId="1972106785" sldId="328"/>
        </pc:sldMkLst>
      </pc:sldChg>
      <pc:sldChg chg="delSp del mod">
        <pc:chgData name="nimisha salve" userId="072f004f80c2be90" providerId="LiveId" clId="{A5A57418-8DF2-432B-9195-F791F3F50019}" dt="2022-04-13T14:01:22.692" v="88" actId="2696"/>
        <pc:sldMkLst>
          <pc:docMk/>
          <pc:sldMk cId="3560993908" sldId="338"/>
        </pc:sldMkLst>
        <pc:picChg chg="del">
          <ac:chgData name="nimisha salve" userId="072f004f80c2be90" providerId="LiveId" clId="{A5A57418-8DF2-432B-9195-F791F3F50019}" dt="2022-04-13T14:01:17.780" v="87" actId="478"/>
          <ac:picMkLst>
            <pc:docMk/>
            <pc:sldMk cId="3560993908" sldId="338"/>
            <ac:picMk id="4" creationId="{2D39F26F-0C40-45EB-ADD0-50D04AB5BF76}"/>
          </ac:picMkLst>
        </pc:picChg>
      </pc:sldChg>
      <pc:sldChg chg="addSp delSp modSp mod">
        <pc:chgData name="nimisha salve" userId="072f004f80c2be90" providerId="LiveId" clId="{A5A57418-8DF2-432B-9195-F791F3F50019}" dt="2022-04-13T13:51:43.007" v="85" actId="20577"/>
        <pc:sldMkLst>
          <pc:docMk/>
          <pc:sldMk cId="3167677988" sldId="350"/>
        </pc:sldMkLst>
        <pc:spChg chg="add del mod">
          <ac:chgData name="nimisha salve" userId="072f004f80c2be90" providerId="LiveId" clId="{A5A57418-8DF2-432B-9195-F791F3F50019}" dt="2022-04-13T13:51:43.007" v="85" actId="20577"/>
          <ac:spMkLst>
            <pc:docMk/>
            <pc:sldMk cId="3167677988" sldId="350"/>
            <ac:spMk id="12" creationId="{1C9F9E9A-B15D-4317-8E07-962879F9D59B}"/>
          </ac:spMkLst>
        </pc:spChg>
        <pc:spChg chg="mod">
          <ac:chgData name="nimisha salve" userId="072f004f80c2be90" providerId="LiveId" clId="{A5A57418-8DF2-432B-9195-F791F3F50019}" dt="2022-04-13T13:51:28.377" v="59" actId="14100"/>
          <ac:spMkLst>
            <pc:docMk/>
            <pc:sldMk cId="3167677988" sldId="350"/>
            <ac:spMk id="14" creationId="{1A5E57EA-B3BB-4EFC-9466-2BF0FE11F9F1}"/>
          </ac:spMkLst>
        </pc:spChg>
      </pc:sldChg>
      <pc:sldChg chg="del">
        <pc:chgData name="nimisha salve" userId="072f004f80c2be90" providerId="LiveId" clId="{A5A57418-8DF2-432B-9195-F791F3F50019}" dt="2022-04-13T14:00:41.615" v="86" actId="2696"/>
        <pc:sldMkLst>
          <pc:docMk/>
          <pc:sldMk cId="1838213422" sldId="351"/>
        </pc:sldMkLst>
      </pc:sldChg>
      <pc:sldChg chg="addSp delSp modSp mod">
        <pc:chgData name="nimisha salve" userId="072f004f80c2be90" providerId="LiveId" clId="{A5A57418-8DF2-432B-9195-F791F3F50019}" dt="2022-04-13T14:13:59.838" v="345" actId="20577"/>
        <pc:sldMkLst>
          <pc:docMk/>
          <pc:sldMk cId="0" sldId="354"/>
        </pc:sldMkLst>
        <pc:spChg chg="add mod">
          <ac:chgData name="nimisha salve" userId="072f004f80c2be90" providerId="LiveId" clId="{A5A57418-8DF2-432B-9195-F791F3F50019}" dt="2022-04-13T14:13:59.838" v="345" actId="20577"/>
          <ac:spMkLst>
            <pc:docMk/>
            <pc:sldMk cId="0" sldId="354"/>
            <ac:spMk id="3" creationId="{4217A97E-AE1C-463B-B47B-715C0343DD68}"/>
          </ac:spMkLst>
        </pc:spChg>
        <pc:picChg chg="del">
          <ac:chgData name="nimisha salve" userId="072f004f80c2be90" providerId="LiveId" clId="{A5A57418-8DF2-432B-9195-F791F3F50019}" dt="2022-04-13T14:10:03.357" v="333" actId="478"/>
          <ac:picMkLst>
            <pc:docMk/>
            <pc:sldMk cId="0" sldId="354"/>
            <ac:picMk id="2" creationId="{44D6E209-169C-4A0D-BC1F-A8AE9FDDF596}"/>
          </ac:picMkLst>
        </pc:picChg>
      </pc:sldChg>
      <pc:sldChg chg="delSp modSp new mod ord">
        <pc:chgData name="nimisha salve" userId="072f004f80c2be90" providerId="LiveId" clId="{A5A57418-8DF2-432B-9195-F791F3F50019}" dt="2022-04-13T12:23:01.891" v="54" actId="403"/>
        <pc:sldMkLst>
          <pc:docMk/>
          <pc:sldMk cId="2413318462" sldId="354"/>
        </pc:sldMkLst>
        <pc:spChg chg="mod">
          <ac:chgData name="nimisha salve" userId="072f004f80c2be90" providerId="LiveId" clId="{A5A57418-8DF2-432B-9195-F791F3F50019}" dt="2022-04-13T12:23:01.891" v="54" actId="403"/>
          <ac:spMkLst>
            <pc:docMk/>
            <pc:sldMk cId="2413318462" sldId="354"/>
            <ac:spMk id="2" creationId="{239C8C25-2A2A-479B-AFDB-85C461F4D62B}"/>
          </ac:spMkLst>
        </pc:spChg>
        <pc:spChg chg="del mod">
          <ac:chgData name="nimisha salve" userId="072f004f80c2be90" providerId="LiveId" clId="{A5A57418-8DF2-432B-9195-F791F3F50019}" dt="2022-04-13T12:22:10.175" v="4" actId="478"/>
          <ac:spMkLst>
            <pc:docMk/>
            <pc:sldMk cId="2413318462" sldId="354"/>
            <ac:spMk id="3" creationId="{89C6C175-E1AA-424E-8A76-450F8A6057FC}"/>
          </ac:spMkLst>
        </pc:spChg>
        <pc:spChg chg="del mod">
          <ac:chgData name="nimisha salve" userId="072f004f80c2be90" providerId="LiveId" clId="{A5A57418-8DF2-432B-9195-F791F3F50019}" dt="2022-04-13T12:22:18.983" v="8" actId="478"/>
          <ac:spMkLst>
            <pc:docMk/>
            <pc:sldMk cId="2413318462" sldId="354"/>
            <ac:spMk id="4" creationId="{F063C6FF-B1A4-43C7-936C-E19B9A63052C}"/>
          </ac:spMkLst>
        </pc:spChg>
        <pc:spChg chg="del mod">
          <ac:chgData name="nimisha salve" userId="072f004f80c2be90" providerId="LiveId" clId="{A5A57418-8DF2-432B-9195-F791F3F50019}" dt="2022-04-13T12:22:14.962" v="6" actId="478"/>
          <ac:spMkLst>
            <pc:docMk/>
            <pc:sldMk cId="2413318462" sldId="354"/>
            <ac:spMk id="5" creationId="{D62AE912-2DC5-48E2-AD1B-36BE17BDF4F3}"/>
          </ac:spMkLst>
        </pc:spChg>
      </pc:sldChg>
      <pc:sldChg chg="addSp delSp modSp add mod ord">
        <pc:chgData name="nimisha salve" userId="072f004f80c2be90" providerId="LiveId" clId="{A5A57418-8DF2-432B-9195-F791F3F50019}" dt="2022-04-13T14:59:44.231" v="418"/>
        <pc:sldMkLst>
          <pc:docMk/>
          <pc:sldMk cId="1891914394" sldId="356"/>
        </pc:sldMkLst>
        <pc:spChg chg="mod">
          <ac:chgData name="nimisha salve" userId="072f004f80c2be90" providerId="LiveId" clId="{A5A57418-8DF2-432B-9195-F791F3F50019}" dt="2022-04-13T14:55:06.917" v="368" actId="20577"/>
          <ac:spMkLst>
            <pc:docMk/>
            <pc:sldMk cId="1891914394" sldId="356"/>
            <ac:spMk id="2" creationId="{DD003210-1F0F-46A4-A577-DA501DDD3B4F}"/>
          </ac:spMkLst>
        </pc:spChg>
        <pc:spChg chg="del mod">
          <ac:chgData name="nimisha salve" userId="072f004f80c2be90" providerId="LiveId" clId="{A5A57418-8DF2-432B-9195-F791F3F50019}" dt="2022-04-13T14:55:35.946" v="376"/>
          <ac:spMkLst>
            <pc:docMk/>
            <pc:sldMk cId="1891914394" sldId="356"/>
            <ac:spMk id="16" creationId="{6DCA5B89-2A3F-4A21-9D85-2E0065426CED}"/>
          </ac:spMkLst>
        </pc:spChg>
        <pc:spChg chg="del mod">
          <ac:chgData name="nimisha salve" userId="072f004f80c2be90" providerId="LiveId" clId="{A5A57418-8DF2-432B-9195-F791F3F50019}" dt="2022-04-13T14:55:49.891" v="381" actId="478"/>
          <ac:spMkLst>
            <pc:docMk/>
            <pc:sldMk cId="1891914394" sldId="356"/>
            <ac:spMk id="17" creationId="{A9B15AEF-18B7-47D1-958E-28BC45F0E788}"/>
          </ac:spMkLst>
        </pc:spChg>
        <pc:spChg chg="del mod">
          <ac:chgData name="nimisha salve" userId="072f004f80c2be90" providerId="LiveId" clId="{A5A57418-8DF2-432B-9195-F791F3F50019}" dt="2022-04-13T14:55:51.480" v="382" actId="478"/>
          <ac:spMkLst>
            <pc:docMk/>
            <pc:sldMk cId="1891914394" sldId="356"/>
            <ac:spMk id="19" creationId="{911236D2-4B07-4B7B-A162-E625722020DD}"/>
          </ac:spMkLst>
        </pc:spChg>
        <pc:grpChg chg="mod">
          <ac:chgData name="nimisha salve" userId="072f004f80c2be90" providerId="LiveId" clId="{A5A57418-8DF2-432B-9195-F791F3F50019}" dt="2022-04-13T14:57:08.691" v="395" actId="14100"/>
          <ac:grpSpMkLst>
            <pc:docMk/>
            <pc:sldMk cId="1891914394" sldId="356"/>
            <ac:grpSpMk id="20" creationId="{453318D6-7460-4D3A-909F-53108D93CEDF}"/>
          </ac:grpSpMkLst>
        </pc:grpChg>
        <pc:graphicFrameChg chg="del">
          <ac:chgData name="nimisha salve" userId="072f004f80c2be90" providerId="LiveId" clId="{A5A57418-8DF2-432B-9195-F791F3F50019}" dt="2022-04-13T14:55:35.946" v="374" actId="478"/>
          <ac:graphicFrameMkLst>
            <pc:docMk/>
            <pc:sldMk cId="1891914394" sldId="356"/>
            <ac:graphicFrameMk id="27" creationId="{A87F0BF2-9AFB-410B-B792-AA694ED10A28}"/>
          </ac:graphicFrameMkLst>
        </pc:graphicFrameChg>
        <pc:picChg chg="add mod">
          <ac:chgData name="nimisha salve" userId="072f004f80c2be90" providerId="LiveId" clId="{A5A57418-8DF2-432B-9195-F791F3F50019}" dt="2022-04-13T14:57:47.800" v="397" actId="1076"/>
          <ac:picMkLst>
            <pc:docMk/>
            <pc:sldMk cId="1891914394" sldId="356"/>
            <ac:picMk id="1026" creationId="{F0DDA010-8D8B-4740-98D4-BFE23F3B76AA}"/>
          </ac:picMkLst>
        </pc:picChg>
        <pc:cxnChg chg="add del mod">
          <ac:chgData name="nimisha salve" userId="072f004f80c2be90" providerId="LiveId" clId="{A5A57418-8DF2-432B-9195-F791F3F50019}" dt="2022-04-13T14:58:52.051" v="407" actId="11529"/>
          <ac:cxnSpMkLst>
            <pc:docMk/>
            <pc:sldMk cId="1891914394" sldId="356"/>
            <ac:cxnSpMk id="4" creationId="{2D2263D6-ADD2-4E7A-877B-072883DB0F2B}"/>
          </ac:cxnSpMkLst>
        </pc:cxnChg>
        <pc:cxnChg chg="add del mod">
          <ac:chgData name="nimisha salve" userId="072f004f80c2be90" providerId="LiveId" clId="{A5A57418-8DF2-432B-9195-F791F3F50019}" dt="2022-04-13T14:58:49.970" v="404"/>
          <ac:cxnSpMkLst>
            <pc:docMk/>
            <pc:sldMk cId="1891914394" sldId="356"/>
            <ac:cxnSpMk id="18" creationId="{8BC1462E-A9B2-4880-9C7E-12E8B6D22631}"/>
          </ac:cxnSpMkLst>
        </pc:cxnChg>
        <pc:cxnChg chg="del">
          <ac:chgData name="nimisha salve" userId="072f004f80c2be90" providerId="LiveId" clId="{A5A57418-8DF2-432B-9195-F791F3F50019}" dt="2022-04-13T14:55:48.092" v="380" actId="478"/>
          <ac:cxnSpMkLst>
            <pc:docMk/>
            <pc:sldMk cId="1891914394" sldId="356"/>
            <ac:cxnSpMk id="30" creationId="{61D4A161-950C-4706-A0FA-88AF4CA71846}"/>
          </ac:cxnSpMkLst>
        </pc:cxnChg>
      </pc:sldChg>
      <pc:sldChg chg="addSp delSp modSp add mod ord">
        <pc:chgData name="nimisha salve" userId="072f004f80c2be90" providerId="LiveId" clId="{A5A57418-8DF2-432B-9195-F791F3F50019}" dt="2022-04-13T15:01:17.039" v="522" actId="692"/>
        <pc:sldMkLst>
          <pc:docMk/>
          <pc:sldMk cId="576470399" sldId="357"/>
        </pc:sldMkLst>
        <pc:spChg chg="mod">
          <ac:chgData name="nimisha salve" userId="072f004f80c2be90" providerId="LiveId" clId="{A5A57418-8DF2-432B-9195-F791F3F50019}" dt="2022-04-13T15:00:00.357" v="452" actId="20577"/>
          <ac:spMkLst>
            <pc:docMk/>
            <pc:sldMk cId="576470399" sldId="357"/>
            <ac:spMk id="2" creationId="{8C2630BE-7437-4F56-B775-87121C2045AC}"/>
          </ac:spMkLst>
        </pc:spChg>
        <pc:spChg chg="del mod">
          <ac:chgData name="nimisha salve" userId="072f004f80c2be90" providerId="LiveId" clId="{A5A57418-8DF2-432B-9195-F791F3F50019}" dt="2022-04-13T15:00:11.643" v="455" actId="478"/>
          <ac:spMkLst>
            <pc:docMk/>
            <pc:sldMk cId="576470399" sldId="357"/>
            <ac:spMk id="8" creationId="{BC66DE68-DB6F-43D2-9AA7-249DE03381DC}"/>
          </ac:spMkLst>
        </pc:spChg>
        <pc:graphicFrameChg chg="del">
          <ac:chgData name="nimisha salve" userId="072f004f80c2be90" providerId="LiveId" clId="{A5A57418-8DF2-432B-9195-F791F3F50019}" dt="2022-04-13T15:00:05.765" v="453" actId="478"/>
          <ac:graphicFrameMkLst>
            <pc:docMk/>
            <pc:sldMk cId="576470399" sldId="357"/>
            <ac:graphicFrameMk id="12" creationId="{0BC80E61-AC81-4590-BFA6-035BBAA9EBF3}"/>
          </ac:graphicFrameMkLst>
        </pc:graphicFrameChg>
        <pc:picChg chg="add mod">
          <ac:chgData name="nimisha salve" userId="072f004f80c2be90" providerId="LiveId" clId="{A5A57418-8DF2-432B-9195-F791F3F50019}" dt="2022-04-13T15:01:17.039" v="522" actId="692"/>
          <ac:picMkLst>
            <pc:docMk/>
            <pc:sldMk cId="576470399" sldId="357"/>
            <ac:picMk id="2050" creationId="{5440174C-901E-4558-A155-9406AE5B5608}"/>
          </ac:picMkLst>
        </pc:picChg>
      </pc:sldChg>
      <pc:sldChg chg="new add del">
        <pc:chgData name="nimisha salve" userId="072f004f80c2be90" providerId="LiveId" clId="{A5A57418-8DF2-432B-9195-F791F3F50019}" dt="2022-04-13T14:59:18.196" v="411" actId="47"/>
        <pc:sldMkLst>
          <pc:docMk/>
          <pc:sldMk cId="3152395540" sldId="357"/>
        </pc:sldMkLst>
      </pc:sldChg>
      <pc:sldChg chg="delSp modSp add mod ord">
        <pc:chgData name="nimisha salve" userId="072f004f80c2be90" providerId="LiveId" clId="{A5A57418-8DF2-432B-9195-F791F3F50019}" dt="2022-04-13T15:01:52.776" v="535" actId="478"/>
        <pc:sldMkLst>
          <pc:docMk/>
          <pc:sldMk cId="4114810943" sldId="358"/>
        </pc:sldMkLst>
        <pc:spChg chg="mod">
          <ac:chgData name="nimisha salve" userId="072f004f80c2be90" providerId="LiveId" clId="{A5A57418-8DF2-432B-9195-F791F3F50019}" dt="2022-04-13T15:01:45.415" v="533" actId="20577"/>
          <ac:spMkLst>
            <pc:docMk/>
            <pc:sldMk cId="4114810943" sldId="358"/>
            <ac:spMk id="2" creationId="{DD003210-1F0F-46A4-A577-DA501DDD3B4F}"/>
          </ac:spMkLst>
        </pc:spChg>
        <pc:grpChg chg="del">
          <ac:chgData name="nimisha salve" userId="072f004f80c2be90" providerId="LiveId" clId="{A5A57418-8DF2-432B-9195-F791F3F50019}" dt="2022-04-13T15:01:52.776" v="535" actId="478"/>
          <ac:grpSpMkLst>
            <pc:docMk/>
            <pc:sldMk cId="4114810943" sldId="358"/>
            <ac:grpSpMk id="20" creationId="{453318D6-7460-4D3A-909F-53108D93CEDF}"/>
          </ac:grpSpMkLst>
        </pc:grpChg>
        <pc:picChg chg="del">
          <ac:chgData name="nimisha salve" userId="072f004f80c2be90" providerId="LiveId" clId="{A5A57418-8DF2-432B-9195-F791F3F50019}" dt="2022-04-13T15:01:48.642" v="534" actId="478"/>
          <ac:picMkLst>
            <pc:docMk/>
            <pc:sldMk cId="4114810943" sldId="358"/>
            <ac:picMk id="1026" creationId="{F0DDA010-8D8B-4740-98D4-BFE23F3B76AA}"/>
          </ac:picMkLst>
        </pc:picChg>
      </pc:sldChg>
    </pc:docChg>
  </pc:docChgLst>
  <pc:docChgLst>
    <pc:chgData name="Triveni Bisen" userId="85fb4bbd995bcbd8" providerId="Windows Live" clId="Web-{81953D82-8348-414A-BB80-735C417EB456}"/>
    <pc:docChg chg="modSld">
      <pc:chgData name="Triveni Bisen" userId="85fb4bbd995bcbd8" providerId="Windows Live" clId="Web-{81953D82-8348-414A-BB80-735C417EB456}" dt="2022-04-13T15:24:57.779" v="112" actId="20577"/>
      <pc:docMkLst>
        <pc:docMk/>
      </pc:docMkLst>
      <pc:sldChg chg="modSp">
        <pc:chgData name="Triveni Bisen" userId="85fb4bbd995bcbd8" providerId="Windows Live" clId="Web-{81953D82-8348-414A-BB80-735C417EB456}" dt="2022-04-13T15:02:52.330" v="70" actId="20577"/>
        <pc:sldMkLst>
          <pc:docMk/>
          <pc:sldMk cId="0" sldId="261"/>
        </pc:sldMkLst>
        <pc:spChg chg="mod">
          <ac:chgData name="Triveni Bisen" userId="85fb4bbd995bcbd8" providerId="Windows Live" clId="Web-{81953D82-8348-414A-BB80-735C417EB456}" dt="2022-04-13T15:02:52.330" v="70" actId="20577"/>
          <ac:spMkLst>
            <pc:docMk/>
            <pc:sldMk cId="0" sldId="261"/>
            <ac:spMk id="237" creationId="{00000000-0000-0000-0000-000000000000}"/>
          </ac:spMkLst>
        </pc:spChg>
      </pc:sldChg>
      <pc:sldChg chg="modSp">
        <pc:chgData name="Triveni Bisen" userId="85fb4bbd995bcbd8" providerId="Windows Live" clId="Web-{81953D82-8348-414A-BB80-735C417EB456}" dt="2022-04-13T15:24:57.779" v="112" actId="20577"/>
        <pc:sldMkLst>
          <pc:docMk/>
          <pc:sldMk cId="1074819777" sldId="305"/>
        </pc:sldMkLst>
        <pc:spChg chg="mod">
          <ac:chgData name="Triveni Bisen" userId="85fb4bbd995bcbd8" providerId="Windows Live" clId="Web-{81953D82-8348-414A-BB80-735C417EB456}" dt="2022-04-13T15:24:57.779" v="112" actId="20577"/>
          <ac:spMkLst>
            <pc:docMk/>
            <pc:sldMk cId="1074819777" sldId="305"/>
            <ac:spMk id="3" creationId="{26220885-7167-4D17-9EAB-921211665DF9}"/>
          </ac:spMkLst>
        </pc:spChg>
      </pc:sldChg>
      <pc:sldChg chg="addSp delSp modSp">
        <pc:chgData name="Triveni Bisen" userId="85fb4bbd995bcbd8" providerId="Windows Live" clId="Web-{81953D82-8348-414A-BB80-735C417EB456}" dt="2022-04-13T15:23:14.961" v="101" actId="20577"/>
        <pc:sldMkLst>
          <pc:docMk/>
          <pc:sldMk cId="2439606181" sldId="306"/>
        </pc:sldMkLst>
        <pc:spChg chg="mod">
          <ac:chgData name="Triveni Bisen" userId="85fb4bbd995bcbd8" providerId="Windows Live" clId="Web-{81953D82-8348-414A-BB80-735C417EB456}" dt="2022-04-13T14:17:24.388" v="2" actId="20577"/>
          <ac:spMkLst>
            <pc:docMk/>
            <pc:sldMk cId="2439606181" sldId="306"/>
            <ac:spMk id="2" creationId="{03A76D75-8BA4-442A-B18F-346BE8FD0527}"/>
          </ac:spMkLst>
        </pc:spChg>
        <pc:spChg chg="mod">
          <ac:chgData name="Triveni Bisen" userId="85fb4bbd995bcbd8" providerId="Windows Live" clId="Web-{81953D82-8348-414A-BB80-735C417EB456}" dt="2022-04-13T15:23:14.961" v="101" actId="20577"/>
          <ac:spMkLst>
            <pc:docMk/>
            <pc:sldMk cId="2439606181" sldId="306"/>
            <ac:spMk id="3" creationId="{7AF22249-E575-4C06-907C-5E2F76AE59C1}"/>
          </ac:spMkLst>
        </pc:spChg>
        <pc:picChg chg="add del mod">
          <ac:chgData name="Triveni Bisen" userId="85fb4bbd995bcbd8" providerId="Windows Live" clId="Web-{81953D82-8348-414A-BB80-735C417EB456}" dt="2022-04-13T14:54:36.686" v="50"/>
          <ac:picMkLst>
            <pc:docMk/>
            <pc:sldMk cId="2439606181" sldId="306"/>
            <ac:picMk id="10" creationId="{E673EFAB-3A59-A377-4AE8-B7F02EAF138F}"/>
          </ac:picMkLst>
        </pc:picChg>
      </pc:sldChg>
    </pc:docChg>
  </pc:docChgLst>
  <pc:docChgLst>
    <pc:chgData name="Nishant Borane" userId="a99d5af47728ddd5" providerId="Windows Live" clId="Web-{119362AF-523C-4575-9066-96672656DD94}"/>
    <pc:docChg chg="modSld">
      <pc:chgData name="Nishant Borane" userId="a99d5af47728ddd5" providerId="Windows Live" clId="Web-{119362AF-523C-4575-9066-96672656DD94}" dt="2022-04-13T15:30:32.285" v="14" actId="14100"/>
      <pc:docMkLst>
        <pc:docMk/>
      </pc:docMkLst>
      <pc:sldChg chg="modSp">
        <pc:chgData name="Nishant Borane" userId="a99d5af47728ddd5" providerId="Windows Live" clId="Web-{119362AF-523C-4575-9066-96672656DD94}" dt="2022-04-13T15:23:50.558" v="0" actId="1076"/>
        <pc:sldMkLst>
          <pc:docMk/>
          <pc:sldMk cId="0" sldId="267"/>
        </pc:sldMkLst>
        <pc:spChg chg="mod">
          <ac:chgData name="Nishant Borane" userId="a99d5af47728ddd5" providerId="Windows Live" clId="Web-{119362AF-523C-4575-9066-96672656DD94}" dt="2022-04-13T15:23:50.558" v="0" actId="1076"/>
          <ac:spMkLst>
            <pc:docMk/>
            <pc:sldMk cId="0" sldId="267"/>
            <ac:spMk id="4" creationId="{DCD3B41D-B542-A823-E339-1AEA928BE470}"/>
          </ac:spMkLst>
        </pc:spChg>
      </pc:sldChg>
      <pc:sldChg chg="addSp delSp modSp">
        <pc:chgData name="Nishant Borane" userId="a99d5af47728ddd5" providerId="Windows Live" clId="Web-{119362AF-523C-4575-9066-96672656DD94}" dt="2022-04-13T15:30:32.285" v="14" actId="14100"/>
        <pc:sldMkLst>
          <pc:docMk/>
          <pc:sldMk cId="0" sldId="272"/>
        </pc:sldMkLst>
        <pc:spChg chg="add mod">
          <ac:chgData name="Nishant Borane" userId="a99d5af47728ddd5" providerId="Windows Live" clId="Web-{119362AF-523C-4575-9066-96672656DD94}" dt="2022-04-13T15:30:32.285" v="14" actId="14100"/>
          <ac:spMkLst>
            <pc:docMk/>
            <pc:sldMk cId="0" sldId="272"/>
            <ac:spMk id="2" creationId="{5B650AAA-9802-1AF5-3B95-878AF24EC71D}"/>
          </ac:spMkLst>
        </pc:spChg>
        <pc:spChg chg="mod">
          <ac:chgData name="Nishant Borane" userId="a99d5af47728ddd5" providerId="Windows Live" clId="Web-{119362AF-523C-4575-9066-96672656DD94}" dt="2022-04-13T15:24:34.795" v="8"/>
          <ac:spMkLst>
            <pc:docMk/>
            <pc:sldMk cId="0" sldId="272"/>
            <ac:spMk id="418" creationId="{00000000-0000-0000-0000-000000000000}"/>
          </ac:spMkLst>
        </pc:spChg>
        <pc:grpChg chg="del">
          <ac:chgData name="Nishant Borane" userId="a99d5af47728ddd5" providerId="Windows Live" clId="Web-{119362AF-523C-4575-9066-96672656DD94}" dt="2022-04-13T15:24:27.764" v="7"/>
          <ac:grpSpMkLst>
            <pc:docMk/>
            <pc:sldMk cId="0" sldId="272"/>
            <ac:grpSpMk id="420" creationId="{00000000-0000-0000-0000-000000000000}"/>
          </ac:grpSpMkLst>
        </pc:grpChg>
        <pc:grpChg chg="del">
          <ac:chgData name="Nishant Borane" userId="a99d5af47728ddd5" providerId="Windows Live" clId="Web-{119362AF-523C-4575-9066-96672656DD94}" dt="2022-04-13T15:24:27.357" v="6"/>
          <ac:grpSpMkLst>
            <pc:docMk/>
            <pc:sldMk cId="0" sldId="272"/>
            <ac:grpSpMk id="425" creationId="{00000000-0000-0000-0000-000000000000}"/>
          </ac:grpSpMkLst>
        </pc:grpChg>
        <pc:grpChg chg="del">
          <ac:chgData name="Nishant Borane" userId="a99d5af47728ddd5" providerId="Windows Live" clId="Web-{119362AF-523C-4575-9066-96672656DD94}" dt="2022-04-13T15:24:24.201" v="5"/>
          <ac:grpSpMkLst>
            <pc:docMk/>
            <pc:sldMk cId="0" sldId="272"/>
            <ac:grpSpMk id="430" creationId="{00000000-0000-0000-0000-000000000000}"/>
          </ac:grpSpMkLst>
        </pc:grpChg>
      </pc:sldChg>
    </pc:docChg>
  </pc:docChgLst>
  <pc:docChgLst>
    <pc:chgData name="Neha Kamble" userId="87cf2840b3a88c3a" providerId="LiveId" clId="{2EB8A04C-8AFF-4AC9-AAF5-20EC6DD5A2F1}"/>
    <pc:docChg chg="undo redo custSel addSld delSld modSld sldOrd">
      <pc:chgData name="Neha Kamble" userId="87cf2840b3a88c3a" providerId="LiveId" clId="{2EB8A04C-8AFF-4AC9-AAF5-20EC6DD5A2F1}" dt="2022-04-13T16:46:01.314" v="5492" actId="2696"/>
      <pc:docMkLst>
        <pc:docMk/>
      </pc:docMkLst>
      <pc:sldChg chg="modSp add del mod">
        <pc:chgData name="Neha Kamble" userId="87cf2840b3a88c3a" providerId="LiveId" clId="{2EB8A04C-8AFF-4AC9-AAF5-20EC6DD5A2F1}" dt="2022-04-13T15:43:58.770" v="5040" actId="2710"/>
        <pc:sldMkLst>
          <pc:docMk/>
          <pc:sldMk cId="0" sldId="261"/>
        </pc:sldMkLst>
        <pc:spChg chg="mod">
          <ac:chgData name="Neha Kamble" userId="87cf2840b3a88c3a" providerId="LiveId" clId="{2EB8A04C-8AFF-4AC9-AAF5-20EC6DD5A2F1}" dt="2022-04-13T12:12:54.176" v="4617" actId="20577"/>
          <ac:spMkLst>
            <pc:docMk/>
            <pc:sldMk cId="0" sldId="261"/>
            <ac:spMk id="236" creationId="{00000000-0000-0000-0000-000000000000}"/>
          </ac:spMkLst>
        </pc:spChg>
        <pc:spChg chg="mod">
          <ac:chgData name="Neha Kamble" userId="87cf2840b3a88c3a" providerId="LiveId" clId="{2EB8A04C-8AFF-4AC9-AAF5-20EC6DD5A2F1}" dt="2022-04-13T15:43:58.770" v="5040" actId="2710"/>
          <ac:spMkLst>
            <pc:docMk/>
            <pc:sldMk cId="0" sldId="261"/>
            <ac:spMk id="237" creationId="{00000000-0000-0000-0000-000000000000}"/>
          </ac:spMkLst>
        </pc:spChg>
      </pc:sldChg>
      <pc:sldChg chg="modSp mod">
        <pc:chgData name="Neha Kamble" userId="87cf2840b3a88c3a" providerId="LiveId" clId="{2EB8A04C-8AFF-4AC9-AAF5-20EC6DD5A2F1}" dt="2022-04-13T05:22:51.314" v="3064" actId="14100"/>
        <pc:sldMkLst>
          <pc:docMk/>
          <pc:sldMk cId="0" sldId="267"/>
        </pc:sldMkLst>
        <pc:spChg chg="mod">
          <ac:chgData name="Neha Kamble" userId="87cf2840b3a88c3a" providerId="LiveId" clId="{2EB8A04C-8AFF-4AC9-AAF5-20EC6DD5A2F1}" dt="2022-04-13T05:22:51.314" v="3064" actId="14100"/>
          <ac:spMkLst>
            <pc:docMk/>
            <pc:sldMk cId="0" sldId="267"/>
            <ac:spMk id="322" creationId="{00000000-0000-0000-0000-000000000000}"/>
          </ac:spMkLst>
        </pc:spChg>
        <pc:spChg chg="mod">
          <ac:chgData name="Neha Kamble" userId="87cf2840b3a88c3a" providerId="LiveId" clId="{2EB8A04C-8AFF-4AC9-AAF5-20EC6DD5A2F1}" dt="2022-04-13T05:22:45.781" v="3063" actId="14100"/>
          <ac:spMkLst>
            <pc:docMk/>
            <pc:sldMk cId="0" sldId="267"/>
            <ac:spMk id="323" creationId="{00000000-0000-0000-0000-000000000000}"/>
          </ac:spMkLst>
        </pc:spChg>
      </pc:sldChg>
      <pc:sldChg chg="modSp del mod">
        <pc:chgData name="Neha Kamble" userId="87cf2840b3a88c3a" providerId="LiveId" clId="{2EB8A04C-8AFF-4AC9-AAF5-20EC6DD5A2F1}" dt="2022-04-12T05:23:20.700" v="230" actId="2696"/>
        <pc:sldMkLst>
          <pc:docMk/>
          <pc:sldMk cId="0" sldId="270"/>
        </pc:sldMkLst>
        <pc:grpChg chg="mod">
          <ac:chgData name="Neha Kamble" userId="87cf2840b3a88c3a" providerId="LiveId" clId="{2EB8A04C-8AFF-4AC9-AAF5-20EC6DD5A2F1}" dt="2022-04-12T05:14:40.038" v="1" actId="1076"/>
          <ac:grpSpMkLst>
            <pc:docMk/>
            <pc:sldMk cId="0" sldId="270"/>
            <ac:grpSpMk id="376" creationId="{00000000-0000-0000-0000-000000000000}"/>
          </ac:grpSpMkLst>
        </pc:grpChg>
      </pc:sldChg>
      <pc:sldChg chg="modSp del mod">
        <pc:chgData name="Neha Kamble" userId="87cf2840b3a88c3a" providerId="LiveId" clId="{2EB8A04C-8AFF-4AC9-AAF5-20EC6DD5A2F1}" dt="2022-04-12T05:23:07.444" v="229" actId="2696"/>
        <pc:sldMkLst>
          <pc:docMk/>
          <pc:sldMk cId="0" sldId="281"/>
        </pc:sldMkLst>
        <pc:spChg chg="mod">
          <ac:chgData name="Neha Kamble" userId="87cf2840b3a88c3a" providerId="LiveId" clId="{2EB8A04C-8AFF-4AC9-AAF5-20EC6DD5A2F1}" dt="2022-04-12T05:14:23.761" v="0" actId="1076"/>
          <ac:spMkLst>
            <pc:docMk/>
            <pc:sldMk cId="0" sldId="281"/>
            <ac:spMk id="558" creationId="{00000000-0000-0000-0000-000000000000}"/>
          </ac:spMkLst>
        </pc:spChg>
      </pc:sldChg>
      <pc:sldChg chg="addSp delSp modSp mod">
        <pc:chgData name="Neha Kamble" userId="87cf2840b3a88c3a" providerId="LiveId" clId="{2EB8A04C-8AFF-4AC9-AAF5-20EC6DD5A2F1}" dt="2022-04-13T07:05:57.433" v="4547" actId="1076"/>
        <pc:sldMkLst>
          <pc:docMk/>
          <pc:sldMk cId="0" sldId="283"/>
        </pc:sldMkLst>
        <pc:spChg chg="mod">
          <ac:chgData name="Neha Kamble" userId="87cf2840b3a88c3a" providerId="LiveId" clId="{2EB8A04C-8AFF-4AC9-AAF5-20EC6DD5A2F1}" dt="2022-04-13T06:50:13.558" v="4368"/>
          <ac:spMkLst>
            <pc:docMk/>
            <pc:sldMk cId="0" sldId="283"/>
            <ac:spMk id="24" creationId="{6F67AC11-F009-476F-A77E-3858F63FD232}"/>
          </ac:spMkLst>
        </pc:spChg>
        <pc:spChg chg="mod">
          <ac:chgData name="Neha Kamble" userId="87cf2840b3a88c3a" providerId="LiveId" clId="{2EB8A04C-8AFF-4AC9-AAF5-20EC6DD5A2F1}" dt="2022-04-13T06:50:13.558" v="4368"/>
          <ac:spMkLst>
            <pc:docMk/>
            <pc:sldMk cId="0" sldId="283"/>
            <ac:spMk id="25" creationId="{36C9E99B-197C-49C6-AEEC-505BE23737A8}"/>
          </ac:spMkLst>
        </pc:spChg>
        <pc:spChg chg="mod">
          <ac:chgData name="Neha Kamble" userId="87cf2840b3a88c3a" providerId="LiveId" clId="{2EB8A04C-8AFF-4AC9-AAF5-20EC6DD5A2F1}" dt="2022-04-13T06:50:13.558" v="4368"/>
          <ac:spMkLst>
            <pc:docMk/>
            <pc:sldMk cId="0" sldId="283"/>
            <ac:spMk id="26" creationId="{F750994D-56A2-4E0F-A176-6860622B270D}"/>
          </ac:spMkLst>
        </pc:spChg>
        <pc:spChg chg="mod">
          <ac:chgData name="Neha Kamble" userId="87cf2840b3a88c3a" providerId="LiveId" clId="{2EB8A04C-8AFF-4AC9-AAF5-20EC6DD5A2F1}" dt="2022-04-13T06:50:13.558" v="4368"/>
          <ac:spMkLst>
            <pc:docMk/>
            <pc:sldMk cId="0" sldId="283"/>
            <ac:spMk id="27" creationId="{91F03364-0225-4DE9-81EB-3942A0F436B0}"/>
          </ac:spMkLst>
        </pc:spChg>
        <pc:spChg chg="mod">
          <ac:chgData name="Neha Kamble" userId="87cf2840b3a88c3a" providerId="LiveId" clId="{2EB8A04C-8AFF-4AC9-AAF5-20EC6DD5A2F1}" dt="2022-04-13T06:50:55.006" v="4379" actId="403"/>
          <ac:spMkLst>
            <pc:docMk/>
            <pc:sldMk cId="0" sldId="283"/>
            <ac:spMk id="607" creationId="{00000000-0000-0000-0000-000000000000}"/>
          </ac:spMkLst>
        </pc:spChg>
        <pc:spChg chg="add del mod">
          <ac:chgData name="Neha Kamble" userId="87cf2840b3a88c3a" providerId="LiveId" clId="{2EB8A04C-8AFF-4AC9-AAF5-20EC6DD5A2F1}" dt="2022-04-13T07:05:57.433" v="4547" actId="1076"/>
          <ac:spMkLst>
            <pc:docMk/>
            <pc:sldMk cId="0" sldId="283"/>
            <ac:spMk id="609" creationId="{00000000-0000-0000-0000-000000000000}"/>
          </ac:spMkLst>
        </pc:spChg>
        <pc:spChg chg="mod">
          <ac:chgData name="Neha Kamble" userId="87cf2840b3a88c3a" providerId="LiveId" clId="{2EB8A04C-8AFF-4AC9-AAF5-20EC6DD5A2F1}" dt="2022-04-13T06:49:40.343" v="4349" actId="14100"/>
          <ac:spMkLst>
            <pc:docMk/>
            <pc:sldMk cId="0" sldId="283"/>
            <ac:spMk id="610" creationId="{00000000-0000-0000-0000-000000000000}"/>
          </ac:spMkLst>
        </pc:spChg>
        <pc:spChg chg="mod">
          <ac:chgData name="Neha Kamble" userId="87cf2840b3a88c3a" providerId="LiveId" clId="{2EB8A04C-8AFF-4AC9-AAF5-20EC6DD5A2F1}" dt="2022-04-12T18:41:42.626" v="2609" actId="207"/>
          <ac:spMkLst>
            <pc:docMk/>
            <pc:sldMk cId="0" sldId="283"/>
            <ac:spMk id="615" creationId="{00000000-0000-0000-0000-000000000000}"/>
          </ac:spMkLst>
        </pc:spChg>
        <pc:spChg chg="mod">
          <ac:chgData name="Neha Kamble" userId="87cf2840b3a88c3a" providerId="LiveId" clId="{2EB8A04C-8AFF-4AC9-AAF5-20EC6DD5A2F1}" dt="2022-04-13T06:52:19.656" v="4461" actId="14100"/>
          <ac:spMkLst>
            <pc:docMk/>
            <pc:sldMk cId="0" sldId="283"/>
            <ac:spMk id="628" creationId="{00000000-0000-0000-0000-000000000000}"/>
          </ac:spMkLst>
        </pc:spChg>
        <pc:spChg chg="mod">
          <ac:chgData name="Neha Kamble" userId="87cf2840b3a88c3a" providerId="LiveId" clId="{2EB8A04C-8AFF-4AC9-AAF5-20EC6DD5A2F1}" dt="2022-04-13T06:53:16.513" v="4463" actId="403"/>
          <ac:spMkLst>
            <pc:docMk/>
            <pc:sldMk cId="0" sldId="283"/>
            <ac:spMk id="629" creationId="{00000000-0000-0000-0000-000000000000}"/>
          </ac:spMkLst>
        </pc:spChg>
        <pc:spChg chg="mod">
          <ac:chgData name="Neha Kamble" userId="87cf2840b3a88c3a" providerId="LiveId" clId="{2EB8A04C-8AFF-4AC9-AAF5-20EC6DD5A2F1}" dt="2022-04-13T06:53:59.140" v="4490" actId="1076"/>
          <ac:spMkLst>
            <pc:docMk/>
            <pc:sldMk cId="0" sldId="283"/>
            <ac:spMk id="630" creationId="{00000000-0000-0000-0000-000000000000}"/>
          </ac:spMkLst>
        </pc:spChg>
        <pc:spChg chg="mod">
          <ac:chgData name="Neha Kamble" userId="87cf2840b3a88c3a" providerId="LiveId" clId="{2EB8A04C-8AFF-4AC9-AAF5-20EC6DD5A2F1}" dt="2022-04-13T06:54:05.398" v="4492" actId="14100"/>
          <ac:spMkLst>
            <pc:docMk/>
            <pc:sldMk cId="0" sldId="283"/>
            <ac:spMk id="632" creationId="{00000000-0000-0000-0000-000000000000}"/>
          </ac:spMkLst>
        </pc:spChg>
        <pc:spChg chg="mod">
          <ac:chgData name="Neha Kamble" userId="87cf2840b3a88c3a" providerId="LiveId" clId="{2EB8A04C-8AFF-4AC9-AAF5-20EC6DD5A2F1}" dt="2022-04-13T06:52:13.704" v="4460" actId="1076"/>
          <ac:spMkLst>
            <pc:docMk/>
            <pc:sldMk cId="0" sldId="283"/>
            <ac:spMk id="633" creationId="{00000000-0000-0000-0000-000000000000}"/>
          </ac:spMkLst>
        </pc:spChg>
        <pc:spChg chg="del">
          <ac:chgData name="Neha Kamble" userId="87cf2840b3a88c3a" providerId="LiveId" clId="{2EB8A04C-8AFF-4AC9-AAF5-20EC6DD5A2F1}" dt="2022-04-13T06:50:17.313" v="4370" actId="478"/>
          <ac:spMkLst>
            <pc:docMk/>
            <pc:sldMk cId="0" sldId="283"/>
            <ac:spMk id="635" creationId="{00000000-0000-0000-0000-000000000000}"/>
          </ac:spMkLst>
        </pc:spChg>
        <pc:grpChg chg="add mod">
          <ac:chgData name="Neha Kamble" userId="87cf2840b3a88c3a" providerId="LiveId" clId="{2EB8A04C-8AFF-4AC9-AAF5-20EC6DD5A2F1}" dt="2022-04-13T06:50:21.349" v="4372" actId="1076"/>
          <ac:grpSpMkLst>
            <pc:docMk/>
            <pc:sldMk cId="0" sldId="283"/>
            <ac:grpSpMk id="23" creationId="{5531584C-D0DE-4470-B808-CBB654EADBEB}"/>
          </ac:grpSpMkLst>
        </pc:grpChg>
        <pc:grpChg chg="mod">
          <ac:chgData name="Neha Kamble" userId="87cf2840b3a88c3a" providerId="LiveId" clId="{2EB8A04C-8AFF-4AC9-AAF5-20EC6DD5A2F1}" dt="2022-04-13T06:49:50.519" v="4350" actId="1076"/>
          <ac:grpSpMkLst>
            <pc:docMk/>
            <pc:sldMk cId="0" sldId="283"/>
            <ac:grpSpMk id="611" creationId="{00000000-0000-0000-0000-000000000000}"/>
          </ac:grpSpMkLst>
        </pc:grpChg>
        <pc:grpChg chg="mod">
          <ac:chgData name="Neha Kamble" userId="87cf2840b3a88c3a" providerId="LiveId" clId="{2EB8A04C-8AFF-4AC9-AAF5-20EC6DD5A2F1}" dt="2022-04-12T18:42:06.481" v="2615" actId="14100"/>
          <ac:grpSpMkLst>
            <pc:docMk/>
            <pc:sldMk cId="0" sldId="283"/>
            <ac:grpSpMk id="614" creationId="{00000000-0000-0000-0000-000000000000}"/>
          </ac:grpSpMkLst>
        </pc:grpChg>
        <pc:grpChg chg="mod">
          <ac:chgData name="Neha Kamble" userId="87cf2840b3a88c3a" providerId="LiveId" clId="{2EB8A04C-8AFF-4AC9-AAF5-20EC6DD5A2F1}" dt="2022-04-12T18:40:10.476" v="2585" actId="1076"/>
          <ac:grpSpMkLst>
            <pc:docMk/>
            <pc:sldMk cId="0" sldId="283"/>
            <ac:grpSpMk id="623" creationId="{00000000-0000-0000-0000-000000000000}"/>
          </ac:grpSpMkLst>
        </pc:grpChg>
        <pc:grpChg chg="mod">
          <ac:chgData name="Neha Kamble" userId="87cf2840b3a88c3a" providerId="LiveId" clId="{2EB8A04C-8AFF-4AC9-AAF5-20EC6DD5A2F1}" dt="2022-04-12T18:39:48.665" v="2578" actId="1076"/>
          <ac:grpSpMkLst>
            <pc:docMk/>
            <pc:sldMk cId="0" sldId="283"/>
            <ac:grpSpMk id="626" creationId="{00000000-0000-0000-0000-000000000000}"/>
          </ac:grpSpMkLst>
        </pc:grpChg>
      </pc:sldChg>
      <pc:sldChg chg="modSp mod">
        <pc:chgData name="Neha Kamble" userId="87cf2840b3a88c3a" providerId="LiveId" clId="{2EB8A04C-8AFF-4AC9-AAF5-20EC6DD5A2F1}" dt="2022-04-12T05:59:55.066" v="277" actId="1076"/>
        <pc:sldMkLst>
          <pc:docMk/>
          <pc:sldMk cId="0" sldId="287"/>
        </pc:sldMkLst>
        <pc:grpChg chg="mod">
          <ac:chgData name="Neha Kamble" userId="87cf2840b3a88c3a" providerId="LiveId" clId="{2EB8A04C-8AFF-4AC9-AAF5-20EC6DD5A2F1}" dt="2022-04-12T05:59:55.066" v="277" actId="1076"/>
          <ac:grpSpMkLst>
            <pc:docMk/>
            <pc:sldMk cId="0" sldId="287"/>
            <ac:grpSpMk id="718" creationId="{00000000-0000-0000-0000-000000000000}"/>
          </ac:grpSpMkLst>
        </pc:grpChg>
      </pc:sldChg>
      <pc:sldChg chg="ord">
        <pc:chgData name="Neha Kamble" userId="87cf2840b3a88c3a" providerId="LiveId" clId="{2EB8A04C-8AFF-4AC9-AAF5-20EC6DD5A2F1}" dt="2022-04-13T16:44:09.388" v="5491"/>
        <pc:sldMkLst>
          <pc:docMk/>
          <pc:sldMk cId="2513251506" sldId="300"/>
        </pc:sldMkLst>
      </pc:sldChg>
      <pc:sldChg chg="modSp">
        <pc:chgData name="Neha Kamble" userId="87cf2840b3a88c3a" providerId="LiveId" clId="{2EB8A04C-8AFF-4AC9-AAF5-20EC6DD5A2F1}" dt="2022-04-12T05:41:51.972" v="276" actId="20578"/>
        <pc:sldMkLst>
          <pc:docMk/>
          <pc:sldMk cId="3155854257" sldId="301"/>
        </pc:sldMkLst>
        <pc:spChg chg="mod">
          <ac:chgData name="Neha Kamble" userId="87cf2840b3a88c3a" providerId="LiveId" clId="{2EB8A04C-8AFF-4AC9-AAF5-20EC6DD5A2F1}" dt="2022-04-12T05:41:51.972" v="276" actId="20578"/>
          <ac:spMkLst>
            <pc:docMk/>
            <pc:sldMk cId="3155854257" sldId="301"/>
            <ac:spMk id="3" creationId="{EF9A2748-3A54-4A22-9D58-B4985A20D3F1}"/>
          </ac:spMkLst>
        </pc:spChg>
      </pc:sldChg>
      <pc:sldChg chg="modSp mod">
        <pc:chgData name="Neha Kamble" userId="87cf2840b3a88c3a" providerId="LiveId" clId="{2EB8A04C-8AFF-4AC9-AAF5-20EC6DD5A2F1}" dt="2022-04-12T06:47:21.508" v="578" actId="1076"/>
        <pc:sldMkLst>
          <pc:docMk/>
          <pc:sldMk cId="2605415543" sldId="302"/>
        </pc:sldMkLst>
        <pc:spChg chg="mod">
          <ac:chgData name="Neha Kamble" userId="87cf2840b3a88c3a" providerId="LiveId" clId="{2EB8A04C-8AFF-4AC9-AAF5-20EC6DD5A2F1}" dt="2022-04-12T06:47:21.508" v="578" actId="1076"/>
          <ac:spMkLst>
            <pc:docMk/>
            <pc:sldMk cId="2605415543" sldId="302"/>
            <ac:spMk id="3" creationId="{B4DA72A4-1F9B-43C8-B66C-E6D0C68E547C}"/>
          </ac:spMkLst>
        </pc:spChg>
      </pc:sldChg>
      <pc:sldChg chg="modSp add del mod">
        <pc:chgData name="Neha Kamble" userId="87cf2840b3a88c3a" providerId="LiveId" clId="{2EB8A04C-8AFF-4AC9-AAF5-20EC6DD5A2F1}" dt="2022-04-13T15:44:16.537" v="5043" actId="1076"/>
        <pc:sldMkLst>
          <pc:docMk/>
          <pc:sldMk cId="1074819777" sldId="305"/>
        </pc:sldMkLst>
        <pc:spChg chg="mod">
          <ac:chgData name="Neha Kamble" userId="87cf2840b3a88c3a" providerId="LiveId" clId="{2EB8A04C-8AFF-4AC9-AAF5-20EC6DD5A2F1}" dt="2022-04-13T12:12:58.989" v="4628" actId="20577"/>
          <ac:spMkLst>
            <pc:docMk/>
            <pc:sldMk cId="1074819777" sldId="305"/>
            <ac:spMk id="2" creationId="{A5E1E101-CC62-49BE-89E9-DB8CE139963E}"/>
          </ac:spMkLst>
        </pc:spChg>
        <pc:spChg chg="mod">
          <ac:chgData name="Neha Kamble" userId="87cf2840b3a88c3a" providerId="LiveId" clId="{2EB8A04C-8AFF-4AC9-AAF5-20EC6DD5A2F1}" dt="2022-04-13T15:44:16.537" v="5043" actId="1076"/>
          <ac:spMkLst>
            <pc:docMk/>
            <pc:sldMk cId="1074819777" sldId="305"/>
            <ac:spMk id="3" creationId="{26220885-7167-4D17-9EAB-921211665DF9}"/>
          </ac:spMkLst>
        </pc:spChg>
      </pc:sldChg>
      <pc:sldChg chg="modSp add del mod">
        <pc:chgData name="Neha Kamble" userId="87cf2840b3a88c3a" providerId="LiveId" clId="{2EB8A04C-8AFF-4AC9-AAF5-20EC6DD5A2F1}" dt="2022-04-13T15:39:57.809" v="5037"/>
        <pc:sldMkLst>
          <pc:docMk/>
          <pc:sldMk cId="2439606181" sldId="306"/>
        </pc:sldMkLst>
        <pc:spChg chg="mod">
          <ac:chgData name="Neha Kamble" userId="87cf2840b3a88c3a" providerId="LiveId" clId="{2EB8A04C-8AFF-4AC9-AAF5-20EC6DD5A2F1}" dt="2022-04-13T12:13:07.273" v="4637" actId="20577"/>
          <ac:spMkLst>
            <pc:docMk/>
            <pc:sldMk cId="2439606181" sldId="306"/>
            <ac:spMk id="2" creationId="{03A76D75-8BA4-442A-B18F-346BE8FD0527}"/>
          </ac:spMkLst>
        </pc:spChg>
        <pc:spChg chg="mod">
          <ac:chgData name="Neha Kamble" userId="87cf2840b3a88c3a" providerId="LiveId" clId="{2EB8A04C-8AFF-4AC9-AAF5-20EC6DD5A2F1}" dt="2022-04-13T12:12:26.605" v="4606" actId="20577"/>
          <ac:spMkLst>
            <pc:docMk/>
            <pc:sldMk cId="2439606181" sldId="306"/>
            <ac:spMk id="3" creationId="{7AF22249-E575-4C06-907C-5E2F76AE59C1}"/>
          </ac:spMkLst>
        </pc:spChg>
      </pc:sldChg>
      <pc:sldChg chg="del">
        <pc:chgData name="Neha Kamble" userId="87cf2840b3a88c3a" providerId="LiveId" clId="{2EB8A04C-8AFF-4AC9-AAF5-20EC6DD5A2F1}" dt="2022-04-12T15:26:04.296" v="1515" actId="2696"/>
        <pc:sldMkLst>
          <pc:docMk/>
          <pc:sldMk cId="3733970459" sldId="307"/>
        </pc:sldMkLst>
      </pc:sldChg>
      <pc:sldChg chg="addSp delSp modSp del mod ord">
        <pc:chgData name="Neha Kamble" userId="87cf2840b3a88c3a" providerId="LiveId" clId="{2EB8A04C-8AFF-4AC9-AAF5-20EC6DD5A2F1}" dt="2022-04-12T15:25:26.066" v="1514" actId="2696"/>
        <pc:sldMkLst>
          <pc:docMk/>
          <pc:sldMk cId="3839820255" sldId="308"/>
        </pc:sldMkLst>
        <pc:spChg chg="add mod">
          <ac:chgData name="Neha Kamble" userId="87cf2840b3a88c3a" providerId="LiveId" clId="{2EB8A04C-8AFF-4AC9-AAF5-20EC6DD5A2F1}" dt="2022-04-12T05:19:36.263" v="25" actId="208"/>
          <ac:spMkLst>
            <pc:docMk/>
            <pc:sldMk cId="3839820255" sldId="308"/>
            <ac:spMk id="2" creationId="{D3931141-5129-4A95-A5DD-69F78B60236E}"/>
          </ac:spMkLst>
        </pc:spChg>
        <pc:spChg chg="mod">
          <ac:chgData name="Neha Kamble" userId="87cf2840b3a88c3a" providerId="LiveId" clId="{2EB8A04C-8AFF-4AC9-AAF5-20EC6DD5A2F1}" dt="2022-04-12T09:05:28.280" v="1052" actId="20577"/>
          <ac:spMkLst>
            <pc:docMk/>
            <pc:sldMk cId="3839820255" sldId="308"/>
            <ac:spMk id="22" creationId="{57DEFA97-87D7-465D-A7C9-DDB14C9DF481}"/>
          </ac:spMkLst>
        </pc:spChg>
        <pc:spChg chg="del mod">
          <ac:chgData name="Neha Kamble" userId="87cf2840b3a88c3a" providerId="LiveId" clId="{2EB8A04C-8AFF-4AC9-AAF5-20EC6DD5A2F1}" dt="2022-04-12T09:05:51.019" v="1054" actId="478"/>
          <ac:spMkLst>
            <pc:docMk/>
            <pc:sldMk cId="3839820255" sldId="308"/>
            <ac:spMk id="44" creationId="{34B951EB-4B87-42B9-BA08-6A4CD7D3879F}"/>
          </ac:spMkLst>
        </pc:spChg>
        <pc:spChg chg="mod">
          <ac:chgData name="Neha Kamble" userId="87cf2840b3a88c3a" providerId="LiveId" clId="{2EB8A04C-8AFF-4AC9-AAF5-20EC6DD5A2F1}" dt="2022-04-12T05:18:33.823" v="18" actId="1076"/>
          <ac:spMkLst>
            <pc:docMk/>
            <pc:sldMk cId="3839820255" sldId="308"/>
            <ac:spMk id="45" creationId="{DECDC02A-2C62-4AE9-90FB-5EA0910B1BDB}"/>
          </ac:spMkLst>
        </pc:spChg>
        <pc:spChg chg="mod">
          <ac:chgData name="Neha Kamble" userId="87cf2840b3a88c3a" providerId="LiveId" clId="{2EB8A04C-8AFF-4AC9-AAF5-20EC6DD5A2F1}" dt="2022-04-12T05:18:37.500" v="19" actId="1076"/>
          <ac:spMkLst>
            <pc:docMk/>
            <pc:sldMk cId="3839820255" sldId="308"/>
            <ac:spMk id="46" creationId="{63793741-11C7-4389-896F-C4FA8022C533}"/>
          </ac:spMkLst>
        </pc:spChg>
        <pc:grpChg chg="del mod">
          <ac:chgData name="Neha Kamble" userId="87cf2840b3a88c3a" providerId="LiveId" clId="{2EB8A04C-8AFF-4AC9-AAF5-20EC6DD5A2F1}" dt="2022-04-12T05:18:28.361" v="16" actId="478"/>
          <ac:grpSpMkLst>
            <pc:docMk/>
            <pc:sldMk cId="3839820255" sldId="308"/>
            <ac:grpSpMk id="27" creationId="{ED4B60C4-E5FA-4EE3-96BF-F070C39B074D}"/>
          </ac:grpSpMkLst>
        </pc:grpChg>
        <pc:grpChg chg="del mod">
          <ac:chgData name="Neha Kamble" userId="87cf2840b3a88c3a" providerId="LiveId" clId="{2EB8A04C-8AFF-4AC9-AAF5-20EC6DD5A2F1}" dt="2022-04-12T05:18:26.712" v="15" actId="478"/>
          <ac:grpSpMkLst>
            <pc:docMk/>
            <pc:sldMk cId="3839820255" sldId="308"/>
            <ac:grpSpMk id="39" creationId="{6A256A81-9F33-4686-B16D-5F1F1587D5FF}"/>
          </ac:grpSpMkLst>
        </pc:grpChg>
      </pc:sldChg>
      <pc:sldChg chg="addSp delSp modSp del mod ord">
        <pc:chgData name="Neha Kamble" userId="87cf2840b3a88c3a" providerId="LiveId" clId="{2EB8A04C-8AFF-4AC9-AAF5-20EC6DD5A2F1}" dt="2022-04-12T15:48:13.729" v="1659" actId="2696"/>
        <pc:sldMkLst>
          <pc:docMk/>
          <pc:sldMk cId="1077854214" sldId="309"/>
        </pc:sldMkLst>
        <pc:spChg chg="add mod">
          <ac:chgData name="Neha Kamble" userId="87cf2840b3a88c3a" providerId="LiveId" clId="{2EB8A04C-8AFF-4AC9-AAF5-20EC6DD5A2F1}" dt="2022-04-12T06:10:27.255" v="286" actId="14100"/>
          <ac:spMkLst>
            <pc:docMk/>
            <pc:sldMk cId="1077854214" sldId="309"/>
            <ac:spMk id="3" creationId="{05B9D395-B946-46C8-801C-05271733DBA9}"/>
          </ac:spMkLst>
        </pc:spChg>
        <pc:spChg chg="del mod">
          <ac:chgData name="Neha Kamble" userId="87cf2840b3a88c3a" providerId="LiveId" clId="{2EB8A04C-8AFF-4AC9-AAF5-20EC6DD5A2F1}" dt="2022-04-12T15:22:36.453" v="1511"/>
          <ac:spMkLst>
            <pc:docMk/>
            <pc:sldMk cId="1077854214" sldId="309"/>
            <ac:spMk id="4" creationId="{747ABC4B-E44D-47D3-99A4-E77429268053}"/>
          </ac:spMkLst>
        </pc:spChg>
        <pc:spChg chg="mod">
          <ac:chgData name="Neha Kamble" userId="87cf2840b3a88c3a" providerId="LiveId" clId="{2EB8A04C-8AFF-4AC9-AAF5-20EC6DD5A2F1}" dt="2022-04-12T15:44:24.487" v="1633" actId="16959"/>
          <ac:spMkLst>
            <pc:docMk/>
            <pc:sldMk cId="1077854214" sldId="309"/>
            <ac:spMk id="21" creationId="{541470F4-B372-4B79-BE1A-31C7EB5B3FAB}"/>
          </ac:spMkLst>
        </pc:spChg>
        <pc:spChg chg="del">
          <ac:chgData name="Neha Kamble" userId="87cf2840b3a88c3a" providerId="LiveId" clId="{2EB8A04C-8AFF-4AC9-AAF5-20EC6DD5A2F1}" dt="2022-04-12T15:22:36.437" v="1509" actId="478"/>
          <ac:spMkLst>
            <pc:docMk/>
            <pc:sldMk cId="1077854214" sldId="309"/>
            <ac:spMk id="24" creationId="{02DE2748-6114-4BD1-8311-6D6AEBD2A3EB}"/>
          </ac:spMkLst>
        </pc:spChg>
        <pc:spChg chg="mod">
          <ac:chgData name="Neha Kamble" userId="87cf2840b3a88c3a" providerId="LiveId" clId="{2EB8A04C-8AFF-4AC9-AAF5-20EC6DD5A2F1}" dt="2022-04-12T15:22:42.397" v="1512" actId="1076"/>
          <ac:spMkLst>
            <pc:docMk/>
            <pc:sldMk cId="1077854214" sldId="309"/>
            <ac:spMk id="25" creationId="{12414713-4DD0-4C73-B00F-E8F0D96E6B11}"/>
          </ac:spMkLst>
        </pc:spChg>
      </pc:sldChg>
      <pc:sldChg chg="modSp mod">
        <pc:chgData name="Neha Kamble" userId="87cf2840b3a88c3a" providerId="LiveId" clId="{2EB8A04C-8AFF-4AC9-AAF5-20EC6DD5A2F1}" dt="2022-04-13T14:05:03.298" v="4689" actId="20577"/>
        <pc:sldMkLst>
          <pc:docMk/>
          <pc:sldMk cId="2219796577" sldId="310"/>
        </pc:sldMkLst>
        <pc:spChg chg="mod">
          <ac:chgData name="Neha Kamble" userId="87cf2840b3a88c3a" providerId="LiveId" clId="{2EB8A04C-8AFF-4AC9-AAF5-20EC6DD5A2F1}" dt="2022-04-13T14:05:03.298" v="4689" actId="20577"/>
          <ac:spMkLst>
            <pc:docMk/>
            <pc:sldMk cId="2219796577" sldId="310"/>
            <ac:spMk id="7" creationId="{A5FAD554-F37D-4EDF-B1B3-031C3F56A3EE}"/>
          </ac:spMkLst>
        </pc:spChg>
      </pc:sldChg>
      <pc:sldChg chg="addSp delSp modSp mod">
        <pc:chgData name="Neha Kamble" userId="87cf2840b3a88c3a" providerId="LiveId" clId="{2EB8A04C-8AFF-4AC9-AAF5-20EC6DD5A2F1}" dt="2022-04-13T06:48:59.805" v="4339" actId="1076"/>
        <pc:sldMkLst>
          <pc:docMk/>
          <pc:sldMk cId="0" sldId="311"/>
        </pc:sldMkLst>
        <pc:spChg chg="mod">
          <ac:chgData name="Neha Kamble" userId="87cf2840b3a88c3a" providerId="LiveId" clId="{2EB8A04C-8AFF-4AC9-AAF5-20EC6DD5A2F1}" dt="2022-04-12T18:33:49.804" v="2471" actId="1076"/>
          <ac:spMkLst>
            <pc:docMk/>
            <pc:sldMk cId="0" sldId="311"/>
            <ac:spMk id="2" creationId="{5E5AA930-02B8-4061-A7E0-40CADDAA06F3}"/>
          </ac:spMkLst>
        </pc:spChg>
        <pc:spChg chg="mod">
          <ac:chgData name="Neha Kamble" userId="87cf2840b3a88c3a" providerId="LiveId" clId="{2EB8A04C-8AFF-4AC9-AAF5-20EC6DD5A2F1}" dt="2022-04-12T18:33:34.129" v="2469" actId="1076"/>
          <ac:spMkLst>
            <pc:docMk/>
            <pc:sldMk cId="0" sldId="311"/>
            <ac:spMk id="6" creationId="{881975D6-08C6-47CD-B7FD-F5BA68F1A13E}"/>
          </ac:spMkLst>
        </pc:spChg>
        <pc:spChg chg="del">
          <ac:chgData name="Neha Kamble" userId="87cf2840b3a88c3a" providerId="LiveId" clId="{2EB8A04C-8AFF-4AC9-AAF5-20EC6DD5A2F1}" dt="2022-04-12T18:33:16.960" v="2464" actId="478"/>
          <ac:spMkLst>
            <pc:docMk/>
            <pc:sldMk cId="0" sldId="311"/>
            <ac:spMk id="7" creationId="{54C2422A-E067-408A-97BA-65DD7EF2A8FA}"/>
          </ac:spMkLst>
        </pc:spChg>
        <pc:spChg chg="mod">
          <ac:chgData name="Neha Kamble" userId="87cf2840b3a88c3a" providerId="LiveId" clId="{2EB8A04C-8AFF-4AC9-AAF5-20EC6DD5A2F1}" dt="2022-04-13T04:59:30.224" v="2662" actId="1076"/>
          <ac:spMkLst>
            <pc:docMk/>
            <pc:sldMk cId="0" sldId="311"/>
            <ac:spMk id="14" creationId="{8610B564-C00F-4EDD-8208-89F92614E668}"/>
          </ac:spMkLst>
        </pc:spChg>
        <pc:spChg chg="del">
          <ac:chgData name="Neha Kamble" userId="87cf2840b3a88c3a" providerId="LiveId" clId="{2EB8A04C-8AFF-4AC9-AAF5-20EC6DD5A2F1}" dt="2022-04-12T05:21:11.447" v="185" actId="478"/>
          <ac:spMkLst>
            <pc:docMk/>
            <pc:sldMk cId="0" sldId="311"/>
            <ac:spMk id="15" creationId="{FB2F47BA-29DA-4CB3-A952-9C77EAC38DBE}"/>
          </ac:spMkLst>
        </pc:spChg>
        <pc:spChg chg="del">
          <ac:chgData name="Neha Kamble" userId="87cf2840b3a88c3a" providerId="LiveId" clId="{2EB8A04C-8AFF-4AC9-AAF5-20EC6DD5A2F1}" dt="2022-04-12T05:21:09.377" v="184" actId="478"/>
          <ac:spMkLst>
            <pc:docMk/>
            <pc:sldMk cId="0" sldId="311"/>
            <ac:spMk id="16" creationId="{D4CEEC5D-93B8-42E7-BCA6-4EC19AE14E2F}"/>
          </ac:spMkLst>
        </pc:spChg>
        <pc:spChg chg="del mod">
          <ac:chgData name="Neha Kamble" userId="87cf2840b3a88c3a" providerId="LiveId" clId="{2EB8A04C-8AFF-4AC9-AAF5-20EC6DD5A2F1}" dt="2022-04-12T05:21:21.747" v="190" actId="478"/>
          <ac:spMkLst>
            <pc:docMk/>
            <pc:sldMk cId="0" sldId="311"/>
            <ac:spMk id="17" creationId="{B6F9CA2C-BEFE-47D9-B031-FD64307CD98B}"/>
          </ac:spMkLst>
        </pc:spChg>
        <pc:spChg chg="mod">
          <ac:chgData name="Neha Kamble" userId="87cf2840b3a88c3a" providerId="LiveId" clId="{2EB8A04C-8AFF-4AC9-AAF5-20EC6DD5A2F1}" dt="2022-04-13T06:48:53.951" v="4338" actId="13822"/>
          <ac:spMkLst>
            <pc:docMk/>
            <pc:sldMk cId="0" sldId="311"/>
            <ac:spMk id="18" creationId="{02975F24-78F8-409A-8242-757A36031527}"/>
          </ac:spMkLst>
        </pc:spChg>
        <pc:spChg chg="del">
          <ac:chgData name="Neha Kamble" userId="87cf2840b3a88c3a" providerId="LiveId" clId="{2EB8A04C-8AFF-4AC9-AAF5-20EC6DD5A2F1}" dt="2022-04-12T05:22:55.810" v="226" actId="478"/>
          <ac:spMkLst>
            <pc:docMk/>
            <pc:sldMk cId="0" sldId="311"/>
            <ac:spMk id="24" creationId="{93367687-6A0B-4C07-A57C-825CF54B9CD5}"/>
          </ac:spMkLst>
        </pc:spChg>
        <pc:spChg chg="mod">
          <ac:chgData name="Neha Kamble" userId="87cf2840b3a88c3a" providerId="LiveId" clId="{2EB8A04C-8AFF-4AC9-AAF5-20EC6DD5A2F1}" dt="2022-04-12T18:34:40.850" v="2477" actId="1076"/>
          <ac:spMkLst>
            <pc:docMk/>
            <pc:sldMk cId="0" sldId="311"/>
            <ac:spMk id="26" creationId="{829BBB3A-1575-4874-A124-633DBBC05CC7}"/>
          </ac:spMkLst>
        </pc:spChg>
        <pc:spChg chg="del">
          <ac:chgData name="Neha Kamble" userId="87cf2840b3a88c3a" providerId="LiveId" clId="{2EB8A04C-8AFF-4AC9-AAF5-20EC6DD5A2F1}" dt="2022-04-12T18:33:18.479" v="2465" actId="478"/>
          <ac:spMkLst>
            <pc:docMk/>
            <pc:sldMk cId="0" sldId="311"/>
            <ac:spMk id="28" creationId="{003A552B-E347-452D-AE05-44A5D8AB10B2}"/>
          </ac:spMkLst>
        </pc:spChg>
        <pc:spChg chg="del">
          <ac:chgData name="Neha Kamble" userId="87cf2840b3a88c3a" providerId="LiveId" clId="{2EB8A04C-8AFF-4AC9-AAF5-20EC6DD5A2F1}" dt="2022-04-12T05:21:12.846" v="186" actId="478"/>
          <ac:spMkLst>
            <pc:docMk/>
            <pc:sldMk cId="0" sldId="311"/>
            <ac:spMk id="28" creationId="{93F410ED-2144-4F98-B396-F01332B1DD26}"/>
          </ac:spMkLst>
        </pc:spChg>
        <pc:spChg chg="del">
          <ac:chgData name="Neha Kamble" userId="87cf2840b3a88c3a" providerId="LiveId" clId="{2EB8A04C-8AFF-4AC9-AAF5-20EC6DD5A2F1}" dt="2022-04-12T05:21:16.636" v="188" actId="478"/>
          <ac:spMkLst>
            <pc:docMk/>
            <pc:sldMk cId="0" sldId="311"/>
            <ac:spMk id="29" creationId="{41C64B42-D979-4CEB-BD3F-04216813153A}"/>
          </ac:spMkLst>
        </pc:spChg>
        <pc:spChg chg="add mod">
          <ac:chgData name="Neha Kamble" userId="87cf2840b3a88c3a" providerId="LiveId" clId="{2EB8A04C-8AFF-4AC9-AAF5-20EC6DD5A2F1}" dt="2022-04-12T18:34:11.224" v="2475" actId="1076"/>
          <ac:spMkLst>
            <pc:docMk/>
            <pc:sldMk cId="0" sldId="311"/>
            <ac:spMk id="33" creationId="{3BC3375F-6894-487C-835D-5EFCF4909A3D}"/>
          </ac:spMkLst>
        </pc:spChg>
        <pc:spChg chg="del">
          <ac:chgData name="Neha Kamble" userId="87cf2840b3a88c3a" providerId="LiveId" clId="{2EB8A04C-8AFF-4AC9-AAF5-20EC6DD5A2F1}" dt="2022-04-12T18:33:21.787" v="2467" actId="478"/>
          <ac:spMkLst>
            <pc:docMk/>
            <pc:sldMk cId="0" sldId="311"/>
            <ac:spMk id="36" creationId="{42BA9741-2A24-4041-8859-B8784F08567F}"/>
          </ac:spMkLst>
        </pc:spChg>
        <pc:picChg chg="del">
          <ac:chgData name="Neha Kamble" userId="87cf2840b3a88c3a" providerId="LiveId" clId="{2EB8A04C-8AFF-4AC9-AAF5-20EC6DD5A2F1}" dt="2022-04-12T05:21:57.168" v="213" actId="478"/>
          <ac:picMkLst>
            <pc:docMk/>
            <pc:sldMk cId="0" sldId="311"/>
            <ac:picMk id="3" creationId="{0175D473-DF7F-4B4A-BC6B-D3F20D0C79F6}"/>
          </ac:picMkLst>
        </pc:picChg>
        <pc:picChg chg="mod">
          <ac:chgData name="Neha Kamble" userId="87cf2840b3a88c3a" providerId="LiveId" clId="{2EB8A04C-8AFF-4AC9-AAF5-20EC6DD5A2F1}" dt="2022-04-12T18:33:41.834" v="2470" actId="1076"/>
          <ac:picMkLst>
            <pc:docMk/>
            <pc:sldMk cId="0" sldId="311"/>
            <ac:picMk id="4" creationId="{B246A356-3C92-4CEC-9C14-F9940021B29E}"/>
          </ac:picMkLst>
        </pc:picChg>
        <pc:picChg chg="del">
          <ac:chgData name="Neha Kamble" userId="87cf2840b3a88c3a" providerId="LiveId" clId="{2EB8A04C-8AFF-4AC9-AAF5-20EC6DD5A2F1}" dt="2022-04-12T05:21:14.866" v="187" actId="478"/>
          <ac:picMkLst>
            <pc:docMk/>
            <pc:sldMk cId="0" sldId="311"/>
            <ac:picMk id="7" creationId="{BDDBC57D-19E1-4ADC-81A8-FBB435ACF291}"/>
          </ac:picMkLst>
        </pc:picChg>
        <pc:picChg chg="del">
          <ac:chgData name="Neha Kamble" userId="87cf2840b3a88c3a" providerId="LiveId" clId="{2EB8A04C-8AFF-4AC9-AAF5-20EC6DD5A2F1}" dt="2022-04-12T18:33:20.261" v="2466" actId="478"/>
          <ac:picMkLst>
            <pc:docMk/>
            <pc:sldMk cId="0" sldId="311"/>
            <ac:picMk id="29" creationId="{C9DA4F08-0D00-4E98-BFDE-FE3AB0A9522D}"/>
          </ac:picMkLst>
        </pc:picChg>
        <pc:picChg chg="add mod">
          <ac:chgData name="Neha Kamble" userId="87cf2840b3a88c3a" providerId="LiveId" clId="{2EB8A04C-8AFF-4AC9-AAF5-20EC6DD5A2F1}" dt="2022-04-13T06:48:59.805" v="4339" actId="1076"/>
          <ac:picMkLst>
            <pc:docMk/>
            <pc:sldMk cId="0" sldId="311"/>
            <ac:picMk id="34" creationId="{E99D7290-4038-49CB-8C98-52596D3B7551}"/>
          </ac:picMkLst>
        </pc:picChg>
      </pc:sldChg>
      <pc:sldChg chg="modSp mod">
        <pc:chgData name="Neha Kamble" userId="87cf2840b3a88c3a" providerId="LiveId" clId="{2EB8A04C-8AFF-4AC9-AAF5-20EC6DD5A2F1}" dt="2022-04-13T16:43:06.854" v="5488" actId="5793"/>
        <pc:sldMkLst>
          <pc:docMk/>
          <pc:sldMk cId="1074057845" sldId="312"/>
        </pc:sldMkLst>
        <pc:spChg chg="mod">
          <ac:chgData name="Neha Kamble" userId="87cf2840b3a88c3a" providerId="LiveId" clId="{2EB8A04C-8AFF-4AC9-AAF5-20EC6DD5A2F1}" dt="2022-04-12T05:28:43.408" v="272" actId="20577"/>
          <ac:spMkLst>
            <pc:docMk/>
            <pc:sldMk cId="1074057845" sldId="312"/>
            <ac:spMk id="2" creationId="{B74C921D-0F62-4E3E-9C3B-4459EBB59220}"/>
          </ac:spMkLst>
        </pc:spChg>
        <pc:spChg chg="mod">
          <ac:chgData name="Neha Kamble" userId="87cf2840b3a88c3a" providerId="LiveId" clId="{2EB8A04C-8AFF-4AC9-AAF5-20EC6DD5A2F1}" dt="2022-04-13T16:43:06.854" v="5488" actId="5793"/>
          <ac:spMkLst>
            <pc:docMk/>
            <pc:sldMk cId="1074057845" sldId="312"/>
            <ac:spMk id="3" creationId="{5C8ACEA2-1602-4593-98A7-EE179F3DBD42}"/>
          </ac:spMkLst>
        </pc:spChg>
      </pc:sldChg>
      <pc:sldChg chg="addSp delSp modSp mod ord">
        <pc:chgData name="Neha Kamble" userId="87cf2840b3a88c3a" providerId="LiveId" clId="{2EB8A04C-8AFF-4AC9-AAF5-20EC6DD5A2F1}" dt="2022-04-12T20:32:48.061" v="2628" actId="1036"/>
        <pc:sldMkLst>
          <pc:docMk/>
          <pc:sldMk cId="102583855" sldId="327"/>
        </pc:sldMkLst>
        <pc:spChg chg="del">
          <ac:chgData name="Neha Kamble" userId="87cf2840b3a88c3a" providerId="LiveId" clId="{2EB8A04C-8AFF-4AC9-AAF5-20EC6DD5A2F1}" dt="2022-04-12T15:32:18.802" v="1569" actId="478"/>
          <ac:spMkLst>
            <pc:docMk/>
            <pc:sldMk cId="102583855" sldId="327"/>
            <ac:spMk id="11" creationId="{C61D8EC6-D79F-40AA-A566-D8B2EF69C7E0}"/>
          </ac:spMkLst>
        </pc:spChg>
        <pc:spChg chg="add del mod">
          <ac:chgData name="Neha Kamble" userId="87cf2840b3a88c3a" providerId="LiveId" clId="{2EB8A04C-8AFF-4AC9-AAF5-20EC6DD5A2F1}" dt="2022-04-12T15:14:48.162" v="1433" actId="478"/>
          <ac:spMkLst>
            <pc:docMk/>
            <pc:sldMk cId="102583855" sldId="327"/>
            <ac:spMk id="16" creationId="{855E9B48-68CB-4F55-8939-FE5CA11239F0}"/>
          </ac:spMkLst>
        </pc:spChg>
        <pc:spChg chg="add del mod">
          <ac:chgData name="Neha Kamble" userId="87cf2840b3a88c3a" providerId="LiveId" clId="{2EB8A04C-8AFF-4AC9-AAF5-20EC6DD5A2F1}" dt="2022-04-12T15:15:01.186" v="1436" actId="478"/>
          <ac:spMkLst>
            <pc:docMk/>
            <pc:sldMk cId="102583855" sldId="327"/>
            <ac:spMk id="17" creationId="{0A71DCC8-D1CF-423D-BE55-2AAA7098F2D0}"/>
          </ac:spMkLst>
        </pc:spChg>
        <pc:spChg chg="del">
          <ac:chgData name="Neha Kamble" userId="87cf2840b3a88c3a" providerId="LiveId" clId="{2EB8A04C-8AFF-4AC9-AAF5-20EC6DD5A2F1}" dt="2022-04-12T15:30:49.649" v="1516" actId="478"/>
          <ac:spMkLst>
            <pc:docMk/>
            <pc:sldMk cId="102583855" sldId="327"/>
            <ac:spMk id="21" creationId="{F1BF39EF-CA4A-4FC1-88BC-85F3921499AC}"/>
          </ac:spMkLst>
        </pc:spChg>
        <pc:spChg chg="mod">
          <ac:chgData name="Neha Kamble" userId="87cf2840b3a88c3a" providerId="LiveId" clId="{2EB8A04C-8AFF-4AC9-AAF5-20EC6DD5A2F1}" dt="2022-04-12T15:31:01.470" v="1519" actId="1076"/>
          <ac:spMkLst>
            <pc:docMk/>
            <pc:sldMk cId="102583855" sldId="327"/>
            <ac:spMk id="22" creationId="{45A370FF-FFF8-4925-9AE1-67FF43E63943}"/>
          </ac:spMkLst>
        </pc:spChg>
        <pc:spChg chg="add mod">
          <ac:chgData name="Neha Kamble" userId="87cf2840b3a88c3a" providerId="LiveId" clId="{2EB8A04C-8AFF-4AC9-AAF5-20EC6DD5A2F1}" dt="2022-04-12T20:32:48.061" v="2628" actId="1036"/>
          <ac:spMkLst>
            <pc:docMk/>
            <pc:sldMk cId="102583855" sldId="327"/>
            <ac:spMk id="29" creationId="{EC00ADE2-CFAE-4939-AD2F-C493589DCF50}"/>
          </ac:spMkLst>
        </pc:spChg>
        <pc:spChg chg="mod">
          <ac:chgData name="Neha Kamble" userId="87cf2840b3a88c3a" providerId="LiveId" clId="{2EB8A04C-8AFF-4AC9-AAF5-20EC6DD5A2F1}" dt="2022-04-12T15:33:28.182" v="1587" actId="20577"/>
          <ac:spMkLst>
            <pc:docMk/>
            <pc:sldMk cId="102583855" sldId="327"/>
            <ac:spMk id="40" creationId="{00D22DA4-FCB3-4314-ADE6-364257195E54}"/>
          </ac:spMkLst>
        </pc:spChg>
        <pc:spChg chg="mod">
          <ac:chgData name="Neha Kamble" userId="87cf2840b3a88c3a" providerId="LiveId" clId="{2EB8A04C-8AFF-4AC9-AAF5-20EC6DD5A2F1}" dt="2022-04-12T15:33:43.169" v="1589" actId="1076"/>
          <ac:spMkLst>
            <pc:docMk/>
            <pc:sldMk cId="102583855" sldId="327"/>
            <ac:spMk id="41" creationId="{F76CD783-42AF-4D37-BA00-9243505023FD}"/>
          </ac:spMkLst>
        </pc:spChg>
        <pc:spChg chg="mod">
          <ac:chgData name="Neha Kamble" userId="87cf2840b3a88c3a" providerId="LiveId" clId="{2EB8A04C-8AFF-4AC9-AAF5-20EC6DD5A2F1}" dt="2022-04-12T15:31:11.987" v="1522" actId="1076"/>
          <ac:spMkLst>
            <pc:docMk/>
            <pc:sldMk cId="102583855" sldId="327"/>
            <ac:spMk id="43" creationId="{08F2B726-3886-40C1-A306-A553D0FE14C3}"/>
          </ac:spMkLst>
        </pc:spChg>
        <pc:spChg chg="mod">
          <ac:chgData name="Neha Kamble" userId="87cf2840b3a88c3a" providerId="LiveId" clId="{2EB8A04C-8AFF-4AC9-AAF5-20EC6DD5A2F1}" dt="2022-04-12T15:32:37.125" v="1573" actId="1076"/>
          <ac:spMkLst>
            <pc:docMk/>
            <pc:sldMk cId="102583855" sldId="327"/>
            <ac:spMk id="44" creationId="{DEB55DDE-E681-41A4-9F3B-3168D77AE606}"/>
          </ac:spMkLst>
        </pc:spChg>
        <pc:cxnChg chg="add del mod">
          <ac:chgData name="Neha Kamble" userId="87cf2840b3a88c3a" providerId="LiveId" clId="{2EB8A04C-8AFF-4AC9-AAF5-20EC6DD5A2F1}" dt="2022-04-12T15:16:01.902" v="1445" actId="478"/>
          <ac:cxnSpMkLst>
            <pc:docMk/>
            <pc:sldMk cId="102583855" sldId="327"/>
            <ac:cxnSpMk id="5" creationId="{BBD71091-283E-43BC-A748-F91073937D04}"/>
          </ac:cxnSpMkLst>
        </pc:cxnChg>
        <pc:cxnChg chg="mod">
          <ac:chgData name="Neha Kamble" userId="87cf2840b3a88c3a" providerId="LiveId" clId="{2EB8A04C-8AFF-4AC9-AAF5-20EC6DD5A2F1}" dt="2022-04-12T15:32:45.221" v="1574" actId="14100"/>
          <ac:cxnSpMkLst>
            <pc:docMk/>
            <pc:sldMk cId="102583855" sldId="327"/>
            <ac:cxnSpMk id="6" creationId="{D28BB7E3-BF45-41AE-A5FA-B4929443AC8C}"/>
          </ac:cxnSpMkLst>
        </pc:cxnChg>
        <pc:cxnChg chg="mod">
          <ac:chgData name="Neha Kamble" userId="87cf2840b3a88c3a" providerId="LiveId" clId="{2EB8A04C-8AFF-4AC9-AAF5-20EC6DD5A2F1}" dt="2022-04-12T15:32:37.125" v="1573" actId="1076"/>
          <ac:cxnSpMkLst>
            <pc:docMk/>
            <pc:sldMk cId="102583855" sldId="327"/>
            <ac:cxnSpMk id="14" creationId="{27683EDB-4D0D-47FC-A861-2BD17F0B9C46}"/>
          </ac:cxnSpMkLst>
        </pc:cxnChg>
        <pc:cxnChg chg="add mod">
          <ac:chgData name="Neha Kamble" userId="87cf2840b3a88c3a" providerId="LiveId" clId="{2EB8A04C-8AFF-4AC9-AAF5-20EC6DD5A2F1}" dt="2022-04-12T15:19:26.261" v="1451" actId="14100"/>
          <ac:cxnSpMkLst>
            <pc:docMk/>
            <pc:sldMk cId="102583855" sldId="327"/>
            <ac:cxnSpMk id="23" creationId="{A466949B-2C8B-40E9-8ABC-5C09EE33267B}"/>
          </ac:cxnSpMkLst>
        </pc:cxnChg>
        <pc:cxnChg chg="add mod">
          <ac:chgData name="Neha Kamble" userId="87cf2840b3a88c3a" providerId="LiveId" clId="{2EB8A04C-8AFF-4AC9-AAF5-20EC6DD5A2F1}" dt="2022-04-12T15:21:38.269" v="1506" actId="1076"/>
          <ac:cxnSpMkLst>
            <pc:docMk/>
            <pc:sldMk cId="102583855" sldId="327"/>
            <ac:cxnSpMk id="26" creationId="{5F7467AB-D403-4F40-B8CA-D089D589BEB3}"/>
          </ac:cxnSpMkLst>
        </pc:cxnChg>
      </pc:sldChg>
      <pc:sldChg chg="addSp modSp del mod">
        <pc:chgData name="Neha Kamble" userId="87cf2840b3a88c3a" providerId="LiveId" clId="{2EB8A04C-8AFF-4AC9-AAF5-20EC6DD5A2F1}" dt="2022-04-13T13:53:44.702" v="4657" actId="2696"/>
        <pc:sldMkLst>
          <pc:docMk/>
          <pc:sldMk cId="1972106785" sldId="328"/>
        </pc:sldMkLst>
        <pc:picChg chg="add mod">
          <ac:chgData name="Neha Kamble" userId="87cf2840b3a88c3a" providerId="LiveId" clId="{2EB8A04C-8AFF-4AC9-AAF5-20EC6DD5A2F1}" dt="2022-04-12T10:45:15.565" v="1070" actId="1036"/>
          <ac:picMkLst>
            <pc:docMk/>
            <pc:sldMk cId="1972106785" sldId="328"/>
            <ac:picMk id="3" creationId="{59432896-E494-4AC7-83D7-AC33DD63B3E2}"/>
          </ac:picMkLst>
        </pc:picChg>
      </pc:sldChg>
      <pc:sldChg chg="modSp mod">
        <pc:chgData name="Neha Kamble" userId="87cf2840b3a88c3a" providerId="LiveId" clId="{2EB8A04C-8AFF-4AC9-AAF5-20EC6DD5A2F1}" dt="2022-04-13T16:43:02.279" v="5486" actId="207"/>
        <pc:sldMkLst>
          <pc:docMk/>
          <pc:sldMk cId="1931082187" sldId="330"/>
        </pc:sldMkLst>
        <pc:spChg chg="mod">
          <ac:chgData name="Neha Kamble" userId="87cf2840b3a88c3a" providerId="LiveId" clId="{2EB8A04C-8AFF-4AC9-AAF5-20EC6DD5A2F1}" dt="2022-04-13T16:43:02.279" v="5486" actId="207"/>
          <ac:spMkLst>
            <pc:docMk/>
            <pc:sldMk cId="1931082187" sldId="330"/>
            <ac:spMk id="3" creationId="{98EB187C-5FF3-4148-AA95-323A1C61E8C2}"/>
          </ac:spMkLst>
        </pc:spChg>
      </pc:sldChg>
      <pc:sldChg chg="addSp modSp new del mod ord">
        <pc:chgData name="Neha Kamble" userId="87cf2840b3a88c3a" providerId="LiveId" clId="{2EB8A04C-8AFF-4AC9-AAF5-20EC6DD5A2F1}" dt="2022-04-12T16:08:08.981" v="1927" actId="2696"/>
        <pc:sldMkLst>
          <pc:docMk/>
          <pc:sldMk cId="2463958751" sldId="331"/>
        </pc:sldMkLst>
        <pc:spChg chg="add mod">
          <ac:chgData name="Neha Kamble" userId="87cf2840b3a88c3a" providerId="LiveId" clId="{2EB8A04C-8AFF-4AC9-AAF5-20EC6DD5A2F1}" dt="2022-04-12T06:11:10.310" v="291" actId="255"/>
          <ac:spMkLst>
            <pc:docMk/>
            <pc:sldMk cId="2463958751" sldId="331"/>
            <ac:spMk id="3" creationId="{40C18940-B62F-4A50-9ACD-9DD48B8ECBAA}"/>
          </ac:spMkLst>
        </pc:spChg>
        <pc:spChg chg="add mod">
          <ac:chgData name="Neha Kamble" userId="87cf2840b3a88c3a" providerId="LiveId" clId="{2EB8A04C-8AFF-4AC9-AAF5-20EC6DD5A2F1}" dt="2022-04-12T15:52:43.524" v="1715" actId="1076"/>
          <ac:spMkLst>
            <pc:docMk/>
            <pc:sldMk cId="2463958751" sldId="331"/>
            <ac:spMk id="4" creationId="{A3A4A554-6713-4D60-88F5-CF6618345BC3}"/>
          </ac:spMkLst>
        </pc:spChg>
        <pc:spChg chg="add mod">
          <ac:chgData name="Neha Kamble" userId="87cf2840b3a88c3a" providerId="LiveId" clId="{2EB8A04C-8AFF-4AC9-AAF5-20EC6DD5A2F1}" dt="2022-04-12T06:45:44.059" v="574" actId="208"/>
          <ac:spMkLst>
            <pc:docMk/>
            <pc:sldMk cId="2463958751" sldId="331"/>
            <ac:spMk id="5" creationId="{37BA08C9-0206-4887-A27A-4C28411A4403}"/>
          </ac:spMkLst>
        </pc:spChg>
      </pc:sldChg>
      <pc:sldChg chg="addSp delSp modSp add del mod modClrScheme chgLayout">
        <pc:chgData name="Neha Kamble" userId="87cf2840b3a88c3a" providerId="LiveId" clId="{2EB8A04C-8AFF-4AC9-AAF5-20EC6DD5A2F1}" dt="2022-04-13T16:12:58.923" v="5400" actId="2696"/>
        <pc:sldMkLst>
          <pc:docMk/>
          <pc:sldMk cId="2304293401" sldId="332"/>
        </pc:sldMkLst>
        <pc:spChg chg="del mod ord">
          <ac:chgData name="Neha Kamble" userId="87cf2840b3a88c3a" providerId="LiveId" clId="{2EB8A04C-8AFF-4AC9-AAF5-20EC6DD5A2F1}" dt="2022-04-13T16:12:14.714" v="5392" actId="478"/>
          <ac:spMkLst>
            <pc:docMk/>
            <pc:sldMk cId="2304293401" sldId="332"/>
            <ac:spMk id="2" creationId="{9020659B-8E78-4427-8A4B-C0CE20DE7128}"/>
          </ac:spMkLst>
        </pc:spChg>
        <pc:spChg chg="add del mod">
          <ac:chgData name="Neha Kamble" userId="87cf2840b3a88c3a" providerId="LiveId" clId="{2EB8A04C-8AFF-4AC9-AAF5-20EC6DD5A2F1}" dt="2022-04-13T16:11:41.153" v="5379" actId="478"/>
          <ac:spMkLst>
            <pc:docMk/>
            <pc:sldMk cId="2304293401" sldId="332"/>
            <ac:spMk id="3" creationId="{928BC585-2B60-42F7-9CF4-549FA1D067B2}"/>
          </ac:spMkLst>
        </pc:spChg>
        <pc:spChg chg="mod ord">
          <ac:chgData name="Neha Kamble" userId="87cf2840b3a88c3a" providerId="LiveId" clId="{2EB8A04C-8AFF-4AC9-AAF5-20EC6DD5A2F1}" dt="2022-04-13T16:12:06.640" v="5388" actId="1076"/>
          <ac:spMkLst>
            <pc:docMk/>
            <pc:sldMk cId="2304293401" sldId="332"/>
            <ac:spMk id="4" creationId="{7035C59A-35C4-4527-8C1E-2C99411D83ED}"/>
          </ac:spMkLst>
        </pc:spChg>
        <pc:spChg chg="mod ord">
          <ac:chgData name="Neha Kamble" userId="87cf2840b3a88c3a" providerId="LiveId" clId="{2EB8A04C-8AFF-4AC9-AAF5-20EC6DD5A2F1}" dt="2022-04-13T16:12:02.728" v="5386" actId="700"/>
          <ac:spMkLst>
            <pc:docMk/>
            <pc:sldMk cId="2304293401" sldId="332"/>
            <ac:spMk id="5" creationId="{8535199D-F79C-42EE-9697-F6B020D17F1F}"/>
          </ac:spMkLst>
        </pc:spChg>
        <pc:spChg chg="add del mod">
          <ac:chgData name="Neha Kamble" userId="87cf2840b3a88c3a" providerId="LiveId" clId="{2EB8A04C-8AFF-4AC9-AAF5-20EC6DD5A2F1}" dt="2022-04-13T16:11:44.406" v="5381" actId="478"/>
          <ac:spMkLst>
            <pc:docMk/>
            <pc:sldMk cId="2304293401" sldId="332"/>
            <ac:spMk id="7" creationId="{02872E0E-0273-4799-B22F-D2968F9BB9B6}"/>
          </ac:spMkLst>
        </pc:spChg>
        <pc:spChg chg="add del mod">
          <ac:chgData name="Neha Kamble" userId="87cf2840b3a88c3a" providerId="LiveId" clId="{2EB8A04C-8AFF-4AC9-AAF5-20EC6DD5A2F1}" dt="2022-04-13T13:44:55.833" v="4654" actId="478"/>
          <ac:spMkLst>
            <pc:docMk/>
            <pc:sldMk cId="2304293401" sldId="332"/>
            <ac:spMk id="7" creationId="{178ED7A1-9CF0-4026-B264-E78302EF9503}"/>
          </ac:spMkLst>
        </pc:spChg>
        <pc:spChg chg="del mod">
          <ac:chgData name="Neha Kamble" userId="87cf2840b3a88c3a" providerId="LiveId" clId="{2EB8A04C-8AFF-4AC9-AAF5-20EC6DD5A2F1}" dt="2022-04-12T06:48:11.468" v="587" actId="478"/>
          <ac:spMkLst>
            <pc:docMk/>
            <pc:sldMk cId="2304293401" sldId="332"/>
            <ac:spMk id="7" creationId="{34F68E24-2337-44EE-9351-9BA26B51BDE0}"/>
          </ac:spMkLst>
        </pc:spChg>
        <pc:spChg chg="add del mod">
          <ac:chgData name="Neha Kamble" userId="87cf2840b3a88c3a" providerId="LiveId" clId="{2EB8A04C-8AFF-4AC9-AAF5-20EC6DD5A2F1}" dt="2022-04-13T16:12:18.823" v="5394" actId="478"/>
          <ac:spMkLst>
            <pc:docMk/>
            <pc:sldMk cId="2304293401" sldId="332"/>
            <ac:spMk id="9" creationId="{204F04AC-AC7E-4556-9A08-0F3596B7F096}"/>
          </ac:spMkLst>
        </pc:spChg>
        <pc:spChg chg="add del mod">
          <ac:chgData name="Neha Kamble" userId="87cf2840b3a88c3a" providerId="LiveId" clId="{2EB8A04C-8AFF-4AC9-AAF5-20EC6DD5A2F1}" dt="2022-04-13T16:11:46.219" v="5382" actId="478"/>
          <ac:spMkLst>
            <pc:docMk/>
            <pc:sldMk cId="2304293401" sldId="332"/>
            <ac:spMk id="10" creationId="{8E864031-3522-488D-8D70-559B38A54567}"/>
          </ac:spMkLst>
        </pc:spChg>
        <pc:spChg chg="mod">
          <ac:chgData name="Neha Kamble" userId="87cf2840b3a88c3a" providerId="LiveId" clId="{2EB8A04C-8AFF-4AC9-AAF5-20EC6DD5A2F1}" dt="2022-04-13T16:12:04.848" v="5387" actId="1076"/>
          <ac:spMkLst>
            <pc:docMk/>
            <pc:sldMk cId="2304293401" sldId="332"/>
            <ac:spMk id="11" creationId="{EA6B1846-9171-47FD-B71D-B2E9AF21A162}"/>
          </ac:spMkLst>
        </pc:spChg>
        <pc:grpChg chg="del">
          <ac:chgData name="Neha Kamble" userId="87cf2840b3a88c3a" providerId="LiveId" clId="{2EB8A04C-8AFF-4AC9-AAF5-20EC6DD5A2F1}" dt="2022-04-12T06:47:49.038" v="579" actId="478"/>
          <ac:grpSpMkLst>
            <pc:docMk/>
            <pc:sldMk cId="2304293401" sldId="332"/>
            <ac:grpSpMk id="9" creationId="{6D07BDEC-3D1F-4E77-B511-58A95A39551B}"/>
          </ac:grpSpMkLst>
        </pc:grpChg>
      </pc:sldChg>
      <pc:sldChg chg="modSp mod setBg">
        <pc:chgData name="Neha Kamble" userId="87cf2840b3a88c3a" providerId="LiveId" clId="{2EB8A04C-8AFF-4AC9-AAF5-20EC6DD5A2F1}" dt="2022-04-13T16:08:32.059" v="5374"/>
        <pc:sldMkLst>
          <pc:docMk/>
          <pc:sldMk cId="1093197906" sldId="335"/>
        </pc:sldMkLst>
        <pc:spChg chg="mod">
          <ac:chgData name="Neha Kamble" userId="87cf2840b3a88c3a" providerId="LiveId" clId="{2EB8A04C-8AFF-4AC9-AAF5-20EC6DD5A2F1}" dt="2022-04-12T18:36:49.087" v="2521" actId="20577"/>
          <ac:spMkLst>
            <pc:docMk/>
            <pc:sldMk cId="1093197906" sldId="335"/>
            <ac:spMk id="11" creationId="{98670227-73DC-40E9-98D2-11DB42862B56}"/>
          </ac:spMkLst>
        </pc:spChg>
        <pc:picChg chg="mod">
          <ac:chgData name="Neha Kamble" userId="87cf2840b3a88c3a" providerId="LiveId" clId="{2EB8A04C-8AFF-4AC9-AAF5-20EC6DD5A2F1}" dt="2022-04-12T10:48:40.608" v="1096" actId="1036"/>
          <ac:picMkLst>
            <pc:docMk/>
            <pc:sldMk cId="1093197906" sldId="335"/>
            <ac:picMk id="10" creationId="{DE0F40D8-CD91-4651-80BF-9A1FEB576056}"/>
          </ac:picMkLst>
        </pc:picChg>
      </pc:sldChg>
      <pc:sldChg chg="modSp mod">
        <pc:chgData name="Neha Kamble" userId="87cf2840b3a88c3a" providerId="LiveId" clId="{2EB8A04C-8AFF-4AC9-AAF5-20EC6DD5A2F1}" dt="2022-04-12T18:36:31.602" v="2499" actId="20577"/>
        <pc:sldMkLst>
          <pc:docMk/>
          <pc:sldMk cId="737979424" sldId="336"/>
        </pc:sldMkLst>
        <pc:spChg chg="mod">
          <ac:chgData name="Neha Kamble" userId="87cf2840b3a88c3a" providerId="LiveId" clId="{2EB8A04C-8AFF-4AC9-AAF5-20EC6DD5A2F1}" dt="2022-04-12T18:36:31.602" v="2499" actId="20577"/>
          <ac:spMkLst>
            <pc:docMk/>
            <pc:sldMk cId="737979424" sldId="336"/>
            <ac:spMk id="5" creationId="{5A782F6D-77B1-4F2C-89CB-887DC8DA8750}"/>
          </ac:spMkLst>
        </pc:spChg>
      </pc:sldChg>
      <pc:sldChg chg="modSp mod">
        <pc:chgData name="Neha Kamble" userId="87cf2840b3a88c3a" providerId="LiveId" clId="{2EB8A04C-8AFF-4AC9-AAF5-20EC6DD5A2F1}" dt="2022-04-12T18:36:40.078" v="2511" actId="20577"/>
        <pc:sldMkLst>
          <pc:docMk/>
          <pc:sldMk cId="2076859080" sldId="337"/>
        </pc:sldMkLst>
        <pc:spChg chg="mod">
          <ac:chgData name="Neha Kamble" userId="87cf2840b3a88c3a" providerId="LiveId" clId="{2EB8A04C-8AFF-4AC9-AAF5-20EC6DD5A2F1}" dt="2022-04-12T18:36:40.078" v="2511" actId="20577"/>
          <ac:spMkLst>
            <pc:docMk/>
            <pc:sldMk cId="2076859080" sldId="337"/>
            <ac:spMk id="5" creationId="{6D859635-5D11-4417-A7AF-3B0169EFAC64}"/>
          </ac:spMkLst>
        </pc:spChg>
      </pc:sldChg>
      <pc:sldChg chg="modSp mod">
        <pc:chgData name="Neha Kamble" userId="87cf2840b3a88c3a" providerId="LiveId" clId="{2EB8A04C-8AFF-4AC9-AAF5-20EC6DD5A2F1}" dt="2022-04-12T18:36:58.995" v="2527" actId="20577"/>
        <pc:sldMkLst>
          <pc:docMk/>
          <pc:sldMk cId="3560993908" sldId="338"/>
        </pc:sldMkLst>
        <pc:spChg chg="mod">
          <ac:chgData name="Neha Kamble" userId="87cf2840b3a88c3a" providerId="LiveId" clId="{2EB8A04C-8AFF-4AC9-AAF5-20EC6DD5A2F1}" dt="2022-04-12T18:36:58.995" v="2527" actId="20577"/>
          <ac:spMkLst>
            <pc:docMk/>
            <pc:sldMk cId="3560993908" sldId="338"/>
            <ac:spMk id="5" creationId="{006793AC-F742-44D0-AC8D-92D6C554B92B}"/>
          </ac:spMkLst>
        </pc:spChg>
        <pc:picChg chg="mod">
          <ac:chgData name="Neha Kamble" userId="87cf2840b3a88c3a" providerId="LiveId" clId="{2EB8A04C-8AFF-4AC9-AAF5-20EC6DD5A2F1}" dt="2022-04-12T10:48:59.083" v="1098" actId="1076"/>
          <ac:picMkLst>
            <pc:docMk/>
            <pc:sldMk cId="3560993908" sldId="338"/>
            <ac:picMk id="4" creationId="{2D39F26F-0C40-45EB-ADD0-50D04AB5BF76}"/>
          </ac:picMkLst>
        </pc:picChg>
      </pc:sldChg>
      <pc:sldChg chg="setBg">
        <pc:chgData name="Neha Kamble" userId="87cf2840b3a88c3a" providerId="LiveId" clId="{2EB8A04C-8AFF-4AC9-AAF5-20EC6DD5A2F1}" dt="2022-04-13T16:08:17.003" v="5370"/>
        <pc:sldMkLst>
          <pc:docMk/>
          <pc:sldMk cId="1182900340" sldId="339"/>
        </pc:sldMkLst>
      </pc:sldChg>
      <pc:sldChg chg="modSp mod">
        <pc:chgData name="Neha Kamble" userId="87cf2840b3a88c3a" providerId="LiveId" clId="{2EB8A04C-8AFF-4AC9-AAF5-20EC6DD5A2F1}" dt="2022-04-12T18:36:22.714" v="2487" actId="20577"/>
        <pc:sldMkLst>
          <pc:docMk/>
          <pc:sldMk cId="1365494682" sldId="342"/>
        </pc:sldMkLst>
        <pc:spChg chg="mod">
          <ac:chgData name="Neha Kamble" userId="87cf2840b3a88c3a" providerId="LiveId" clId="{2EB8A04C-8AFF-4AC9-AAF5-20EC6DD5A2F1}" dt="2022-04-12T18:36:22.714" v="2487" actId="20577"/>
          <ac:spMkLst>
            <pc:docMk/>
            <pc:sldMk cId="1365494682" sldId="342"/>
            <ac:spMk id="2" creationId="{2C22A138-E41C-4AA7-AA58-1564643E4E3F}"/>
          </ac:spMkLst>
        </pc:spChg>
      </pc:sldChg>
      <pc:sldChg chg="modSp del mod">
        <pc:chgData name="Neha Kamble" userId="87cf2840b3a88c3a" providerId="LiveId" clId="{2EB8A04C-8AFF-4AC9-AAF5-20EC6DD5A2F1}" dt="2022-04-13T04:58:04.786" v="2661" actId="2696"/>
        <pc:sldMkLst>
          <pc:docMk/>
          <pc:sldMk cId="1036787364" sldId="343"/>
        </pc:sldMkLst>
        <pc:picChg chg="mod">
          <ac:chgData name="Neha Kamble" userId="87cf2840b3a88c3a" providerId="LiveId" clId="{2EB8A04C-8AFF-4AC9-AAF5-20EC6DD5A2F1}" dt="2022-04-12T18:01:27.227" v="1979" actId="1076"/>
          <ac:picMkLst>
            <pc:docMk/>
            <pc:sldMk cId="1036787364" sldId="343"/>
            <ac:picMk id="11" creationId="{28DB8F73-85F7-4BD6-8AC7-605BECCD8A6A}"/>
          </ac:picMkLst>
        </pc:picChg>
      </pc:sldChg>
      <pc:sldChg chg="addSp modSp new mod">
        <pc:chgData name="Neha Kamble" userId="87cf2840b3a88c3a" providerId="LiveId" clId="{2EB8A04C-8AFF-4AC9-AAF5-20EC6DD5A2F1}" dt="2022-04-13T06:55:56.869" v="4535" actId="1076"/>
        <pc:sldMkLst>
          <pc:docMk/>
          <pc:sldMk cId="3898070181" sldId="344"/>
        </pc:sldMkLst>
        <pc:spChg chg="mod">
          <ac:chgData name="Neha Kamble" userId="87cf2840b3a88c3a" providerId="LiveId" clId="{2EB8A04C-8AFF-4AC9-AAF5-20EC6DD5A2F1}" dt="2022-04-12T15:47:42.371" v="1654" actId="14100"/>
          <ac:spMkLst>
            <pc:docMk/>
            <pc:sldMk cId="3898070181" sldId="344"/>
            <ac:spMk id="2" creationId="{C621968B-6C32-4FDE-BA3D-4BDF820764C5}"/>
          </ac:spMkLst>
        </pc:spChg>
        <pc:spChg chg="add mod">
          <ac:chgData name="Neha Kamble" userId="87cf2840b3a88c3a" providerId="LiveId" clId="{2EB8A04C-8AFF-4AC9-AAF5-20EC6DD5A2F1}" dt="2022-04-13T06:55:56.869" v="4535" actId="1076"/>
          <ac:spMkLst>
            <pc:docMk/>
            <pc:sldMk cId="3898070181" sldId="344"/>
            <ac:spMk id="5" creationId="{D56E1B4C-7CA8-4B9E-A396-4744CEA86108}"/>
          </ac:spMkLst>
        </pc:spChg>
      </pc:sldChg>
      <pc:sldChg chg="modSp new mod">
        <pc:chgData name="Neha Kamble" userId="87cf2840b3a88c3a" providerId="LiveId" clId="{2EB8A04C-8AFF-4AC9-AAF5-20EC6DD5A2F1}" dt="2022-04-12T16:41:21.420" v="1960" actId="113"/>
        <pc:sldMkLst>
          <pc:docMk/>
          <pc:sldMk cId="1241222631" sldId="345"/>
        </pc:sldMkLst>
        <pc:spChg chg="mod">
          <ac:chgData name="Neha Kamble" userId="87cf2840b3a88c3a" providerId="LiveId" clId="{2EB8A04C-8AFF-4AC9-AAF5-20EC6DD5A2F1}" dt="2022-04-12T16:02:54.341" v="1748" actId="404"/>
          <ac:spMkLst>
            <pc:docMk/>
            <pc:sldMk cId="1241222631" sldId="345"/>
            <ac:spMk id="2" creationId="{EBC93FE4-F628-4CA9-BEB0-C9BBEFE0A790}"/>
          </ac:spMkLst>
        </pc:spChg>
        <pc:spChg chg="mod">
          <ac:chgData name="Neha Kamble" userId="87cf2840b3a88c3a" providerId="LiveId" clId="{2EB8A04C-8AFF-4AC9-AAF5-20EC6DD5A2F1}" dt="2022-04-12T16:41:21.420" v="1960" actId="113"/>
          <ac:spMkLst>
            <pc:docMk/>
            <pc:sldMk cId="1241222631" sldId="345"/>
            <ac:spMk id="3" creationId="{264F36F0-0631-40B8-954E-611BB8E9A747}"/>
          </ac:spMkLst>
        </pc:spChg>
      </pc:sldChg>
      <pc:sldChg chg="modSp new mod">
        <pc:chgData name="Neha Kamble" userId="87cf2840b3a88c3a" providerId="LiveId" clId="{2EB8A04C-8AFF-4AC9-AAF5-20EC6DD5A2F1}" dt="2022-04-13T07:06:01.329" v="4549" actId="1076"/>
        <pc:sldMkLst>
          <pc:docMk/>
          <pc:sldMk cId="1376505129" sldId="346"/>
        </pc:sldMkLst>
        <pc:spChg chg="mod">
          <ac:chgData name="Neha Kamble" userId="87cf2840b3a88c3a" providerId="LiveId" clId="{2EB8A04C-8AFF-4AC9-AAF5-20EC6DD5A2F1}" dt="2022-04-12T16:09:03.036" v="1956" actId="403"/>
          <ac:spMkLst>
            <pc:docMk/>
            <pc:sldMk cId="1376505129" sldId="346"/>
            <ac:spMk id="2" creationId="{732132DA-EECE-4A9C-BEDF-69A6E297ED6F}"/>
          </ac:spMkLst>
        </pc:spChg>
        <pc:spChg chg="mod">
          <ac:chgData name="Neha Kamble" userId="87cf2840b3a88c3a" providerId="LiveId" clId="{2EB8A04C-8AFF-4AC9-AAF5-20EC6DD5A2F1}" dt="2022-04-13T07:06:01.329" v="4549" actId="1076"/>
          <ac:spMkLst>
            <pc:docMk/>
            <pc:sldMk cId="1376505129" sldId="346"/>
            <ac:spMk id="3" creationId="{2FE16183-620F-4E92-BFEB-226366EB0353}"/>
          </ac:spMkLst>
        </pc:spChg>
      </pc:sldChg>
      <pc:sldChg chg="setBg">
        <pc:chgData name="Neha Kamble" userId="87cf2840b3a88c3a" providerId="LiveId" clId="{2EB8A04C-8AFF-4AC9-AAF5-20EC6DD5A2F1}" dt="2022-04-13T16:08:09.711" v="5368"/>
        <pc:sldMkLst>
          <pc:docMk/>
          <pc:sldMk cId="1148850410" sldId="347"/>
        </pc:sldMkLst>
      </pc:sldChg>
      <pc:sldChg chg="addSp delSp modSp new mod">
        <pc:chgData name="Neha Kamble" userId="87cf2840b3a88c3a" providerId="LiveId" clId="{2EB8A04C-8AFF-4AC9-AAF5-20EC6DD5A2F1}" dt="2022-04-13T06:37:53.730" v="4108" actId="1076"/>
        <pc:sldMkLst>
          <pc:docMk/>
          <pc:sldMk cId="2378006312" sldId="347"/>
        </pc:sldMkLst>
        <pc:spChg chg="mod">
          <ac:chgData name="Neha Kamble" userId="87cf2840b3a88c3a" providerId="LiveId" clId="{2EB8A04C-8AFF-4AC9-AAF5-20EC6DD5A2F1}" dt="2022-04-13T04:52:04.520" v="2651" actId="403"/>
          <ac:spMkLst>
            <pc:docMk/>
            <pc:sldMk cId="2378006312" sldId="347"/>
            <ac:spMk id="2" creationId="{DD003210-1F0F-46A4-A577-DA501DDD3B4F}"/>
          </ac:spMkLst>
        </pc:spChg>
        <pc:spChg chg="del mod">
          <ac:chgData name="Neha Kamble" userId="87cf2840b3a88c3a" providerId="LiveId" clId="{2EB8A04C-8AFF-4AC9-AAF5-20EC6DD5A2F1}" dt="2022-04-13T05:25:39.058" v="3187" actId="478"/>
          <ac:spMkLst>
            <pc:docMk/>
            <pc:sldMk cId="2378006312" sldId="347"/>
            <ac:spMk id="3" creationId="{7D277D06-E165-4827-8FFD-58AAEC21029E}"/>
          </ac:spMkLst>
        </pc:spChg>
        <pc:spChg chg="del mod">
          <ac:chgData name="Neha Kamble" userId="87cf2840b3a88c3a" providerId="LiveId" clId="{2EB8A04C-8AFF-4AC9-AAF5-20EC6DD5A2F1}" dt="2022-04-13T04:52:11.880" v="2653" actId="478"/>
          <ac:spMkLst>
            <pc:docMk/>
            <pc:sldMk cId="2378006312" sldId="347"/>
            <ac:spMk id="4" creationId="{2AF280E5-6D77-4A77-A038-4F080B4E3E36}"/>
          </ac:spMkLst>
        </pc:spChg>
        <pc:spChg chg="del mod">
          <ac:chgData name="Neha Kamble" userId="87cf2840b3a88c3a" providerId="LiveId" clId="{2EB8A04C-8AFF-4AC9-AAF5-20EC6DD5A2F1}" dt="2022-04-13T04:52:15.129" v="2655" actId="478"/>
          <ac:spMkLst>
            <pc:docMk/>
            <pc:sldMk cId="2378006312" sldId="347"/>
            <ac:spMk id="5" creationId="{051B0389-FE8B-48F9-9114-BB3F6EF82DAA}"/>
          </ac:spMkLst>
        </pc:spChg>
        <pc:spChg chg="mod">
          <ac:chgData name="Neha Kamble" userId="87cf2840b3a88c3a" providerId="LiveId" clId="{2EB8A04C-8AFF-4AC9-AAF5-20EC6DD5A2F1}" dt="2022-04-13T05:21:13.529" v="3035"/>
          <ac:spMkLst>
            <pc:docMk/>
            <pc:sldMk cId="2378006312" sldId="347"/>
            <ac:spMk id="8" creationId="{1EF24946-4511-43C3-BB71-5B59AAFBEDF5}"/>
          </ac:spMkLst>
        </pc:spChg>
        <pc:spChg chg="mod">
          <ac:chgData name="Neha Kamble" userId="87cf2840b3a88c3a" providerId="LiveId" clId="{2EB8A04C-8AFF-4AC9-AAF5-20EC6DD5A2F1}" dt="2022-04-13T05:21:35.882" v="3062" actId="20577"/>
          <ac:spMkLst>
            <pc:docMk/>
            <pc:sldMk cId="2378006312" sldId="347"/>
            <ac:spMk id="9" creationId="{A0FDA9C1-582E-4451-96C5-07A428264122}"/>
          </ac:spMkLst>
        </pc:spChg>
        <pc:spChg chg="mod">
          <ac:chgData name="Neha Kamble" userId="87cf2840b3a88c3a" providerId="LiveId" clId="{2EB8A04C-8AFF-4AC9-AAF5-20EC6DD5A2F1}" dt="2022-04-13T05:21:13.529" v="3035"/>
          <ac:spMkLst>
            <pc:docMk/>
            <pc:sldMk cId="2378006312" sldId="347"/>
            <ac:spMk id="10" creationId="{08A8E2B6-EDB6-4D89-B49D-2CD683C04F60}"/>
          </ac:spMkLst>
        </pc:spChg>
        <pc:spChg chg="mod">
          <ac:chgData name="Neha Kamble" userId="87cf2840b3a88c3a" providerId="LiveId" clId="{2EB8A04C-8AFF-4AC9-AAF5-20EC6DD5A2F1}" dt="2022-04-13T05:21:13.529" v="3035"/>
          <ac:spMkLst>
            <pc:docMk/>
            <pc:sldMk cId="2378006312" sldId="347"/>
            <ac:spMk id="11" creationId="{9DBB2813-C40C-46A4-8954-E395EFBDCDE8}"/>
          </ac:spMkLst>
        </pc:spChg>
        <pc:spChg chg="mod">
          <ac:chgData name="Neha Kamble" userId="87cf2840b3a88c3a" providerId="LiveId" clId="{2EB8A04C-8AFF-4AC9-AAF5-20EC6DD5A2F1}" dt="2022-04-13T05:21:13.529" v="3035"/>
          <ac:spMkLst>
            <pc:docMk/>
            <pc:sldMk cId="2378006312" sldId="347"/>
            <ac:spMk id="12" creationId="{D6652527-DBAC-4892-A543-A1A31B60FA1D}"/>
          </ac:spMkLst>
        </pc:spChg>
        <pc:spChg chg="add del mod">
          <ac:chgData name="Neha Kamble" userId="87cf2840b3a88c3a" providerId="LiveId" clId="{2EB8A04C-8AFF-4AC9-AAF5-20EC6DD5A2F1}" dt="2022-04-13T05:33:33.380" v="3330" actId="478"/>
          <ac:spMkLst>
            <pc:docMk/>
            <pc:sldMk cId="2378006312" sldId="347"/>
            <ac:spMk id="13" creationId="{88DD7275-B981-4D10-ABCA-CDBE7C49CEC1}"/>
          </ac:spMkLst>
        </pc:spChg>
        <pc:spChg chg="add del mod">
          <ac:chgData name="Neha Kamble" userId="87cf2840b3a88c3a" providerId="LiveId" clId="{2EB8A04C-8AFF-4AC9-AAF5-20EC6DD5A2F1}" dt="2022-04-13T05:40:24.792" v="3453" actId="478"/>
          <ac:spMkLst>
            <pc:docMk/>
            <pc:sldMk cId="2378006312" sldId="347"/>
            <ac:spMk id="14" creationId="{426DC196-9BAB-48A0-8207-DC023EE72FD6}"/>
          </ac:spMkLst>
        </pc:spChg>
        <pc:spChg chg="add del mod">
          <ac:chgData name="Neha Kamble" userId="87cf2840b3a88c3a" providerId="LiveId" clId="{2EB8A04C-8AFF-4AC9-AAF5-20EC6DD5A2F1}" dt="2022-04-13T05:33:14.188" v="3319" actId="767"/>
          <ac:spMkLst>
            <pc:docMk/>
            <pc:sldMk cId="2378006312" sldId="347"/>
            <ac:spMk id="15" creationId="{6596C319-F60A-4D5F-ACCF-D49945A4D428}"/>
          </ac:spMkLst>
        </pc:spChg>
        <pc:spChg chg="add mod">
          <ac:chgData name="Neha Kamble" userId="87cf2840b3a88c3a" providerId="LiveId" clId="{2EB8A04C-8AFF-4AC9-AAF5-20EC6DD5A2F1}" dt="2022-04-13T06:15:47.422" v="3862" actId="5793"/>
          <ac:spMkLst>
            <pc:docMk/>
            <pc:sldMk cId="2378006312" sldId="347"/>
            <ac:spMk id="16" creationId="{6DCA5B89-2A3F-4A21-9D85-2E0065426CED}"/>
          </ac:spMkLst>
        </pc:spChg>
        <pc:spChg chg="add mod">
          <ac:chgData name="Neha Kamble" userId="87cf2840b3a88c3a" providerId="LiveId" clId="{2EB8A04C-8AFF-4AC9-AAF5-20EC6DD5A2F1}" dt="2022-04-13T06:37:53.730" v="4108" actId="1076"/>
          <ac:spMkLst>
            <pc:docMk/>
            <pc:sldMk cId="2378006312" sldId="347"/>
            <ac:spMk id="17" creationId="{A9B15AEF-18B7-47D1-958E-28BC45F0E788}"/>
          </ac:spMkLst>
        </pc:spChg>
        <pc:spChg chg="add del mod">
          <ac:chgData name="Neha Kamble" userId="87cf2840b3a88c3a" providerId="LiveId" clId="{2EB8A04C-8AFF-4AC9-AAF5-20EC6DD5A2F1}" dt="2022-04-13T05:41:08.511" v="3461" actId="767"/>
          <ac:spMkLst>
            <pc:docMk/>
            <pc:sldMk cId="2378006312" sldId="347"/>
            <ac:spMk id="18" creationId="{0FC29FB8-6CC5-42C2-862D-4CA1A8FA5D3F}"/>
          </ac:spMkLst>
        </pc:spChg>
        <pc:spChg chg="add mod">
          <ac:chgData name="Neha Kamble" userId="87cf2840b3a88c3a" providerId="LiveId" clId="{2EB8A04C-8AFF-4AC9-AAF5-20EC6DD5A2F1}" dt="2022-04-13T06:37:49.280" v="4106" actId="2711"/>
          <ac:spMkLst>
            <pc:docMk/>
            <pc:sldMk cId="2378006312" sldId="347"/>
            <ac:spMk id="19" creationId="{911236D2-4B07-4B7B-A162-E625722020DD}"/>
          </ac:spMkLst>
        </pc:spChg>
        <pc:spChg chg="mod">
          <ac:chgData name="Neha Kamble" userId="87cf2840b3a88c3a" providerId="LiveId" clId="{2EB8A04C-8AFF-4AC9-AAF5-20EC6DD5A2F1}" dt="2022-04-13T06:01:30.594" v="3757"/>
          <ac:spMkLst>
            <pc:docMk/>
            <pc:sldMk cId="2378006312" sldId="347"/>
            <ac:spMk id="21" creationId="{F0DF1083-085B-49BC-ADFC-86BC9CD1607B}"/>
          </ac:spMkLst>
        </pc:spChg>
        <pc:spChg chg="mod">
          <ac:chgData name="Neha Kamble" userId="87cf2840b3a88c3a" providerId="LiveId" clId="{2EB8A04C-8AFF-4AC9-AAF5-20EC6DD5A2F1}" dt="2022-04-13T06:01:30.594" v="3757"/>
          <ac:spMkLst>
            <pc:docMk/>
            <pc:sldMk cId="2378006312" sldId="347"/>
            <ac:spMk id="22" creationId="{1567D9EA-01AC-4E29-A48B-2893B3145357}"/>
          </ac:spMkLst>
        </pc:spChg>
        <pc:spChg chg="mod">
          <ac:chgData name="Neha Kamble" userId="87cf2840b3a88c3a" providerId="LiveId" clId="{2EB8A04C-8AFF-4AC9-AAF5-20EC6DD5A2F1}" dt="2022-04-13T06:01:30.594" v="3757"/>
          <ac:spMkLst>
            <pc:docMk/>
            <pc:sldMk cId="2378006312" sldId="347"/>
            <ac:spMk id="23" creationId="{B03507F6-DEBD-454E-AAF2-5FD2EC3299B6}"/>
          </ac:spMkLst>
        </pc:spChg>
        <pc:spChg chg="mod">
          <ac:chgData name="Neha Kamble" userId="87cf2840b3a88c3a" providerId="LiveId" clId="{2EB8A04C-8AFF-4AC9-AAF5-20EC6DD5A2F1}" dt="2022-04-13T06:01:30.594" v="3757"/>
          <ac:spMkLst>
            <pc:docMk/>
            <pc:sldMk cId="2378006312" sldId="347"/>
            <ac:spMk id="24" creationId="{91CB802F-6DB6-4DF0-81D7-8297E146590A}"/>
          </ac:spMkLst>
        </pc:spChg>
        <pc:spChg chg="add del mod">
          <ac:chgData name="Neha Kamble" userId="87cf2840b3a88c3a" providerId="LiveId" clId="{2EB8A04C-8AFF-4AC9-AAF5-20EC6DD5A2F1}" dt="2022-04-13T06:09:09.778" v="3811"/>
          <ac:spMkLst>
            <pc:docMk/>
            <pc:sldMk cId="2378006312" sldId="347"/>
            <ac:spMk id="26" creationId="{FD57C7E1-D780-4581-8938-CEF5C0401780}"/>
          </ac:spMkLst>
        </pc:spChg>
        <pc:spChg chg="add del mod">
          <ac:chgData name="Neha Kamble" userId="87cf2840b3a88c3a" providerId="LiveId" clId="{2EB8A04C-8AFF-4AC9-AAF5-20EC6DD5A2F1}" dt="2022-04-13T06:30:37.637" v="4038" actId="478"/>
          <ac:spMkLst>
            <pc:docMk/>
            <pc:sldMk cId="2378006312" sldId="347"/>
            <ac:spMk id="28" creationId="{B7DC41C2-15E9-4700-A07E-52907D9DA702}"/>
          </ac:spMkLst>
        </pc:spChg>
        <pc:grpChg chg="add del mod">
          <ac:chgData name="Neha Kamble" userId="87cf2840b3a88c3a" providerId="LiveId" clId="{2EB8A04C-8AFF-4AC9-AAF5-20EC6DD5A2F1}" dt="2022-04-13T05:23:36.610" v="3065" actId="478"/>
          <ac:grpSpMkLst>
            <pc:docMk/>
            <pc:sldMk cId="2378006312" sldId="347"/>
            <ac:grpSpMk id="7" creationId="{6C7B20FB-A4A8-4949-A364-0628D6B6C2C1}"/>
          </ac:grpSpMkLst>
        </pc:grpChg>
        <pc:grpChg chg="add mod">
          <ac:chgData name="Neha Kamble" userId="87cf2840b3a88c3a" providerId="LiveId" clId="{2EB8A04C-8AFF-4AC9-AAF5-20EC6DD5A2F1}" dt="2022-04-13T06:29:23.354" v="4025" actId="14100"/>
          <ac:grpSpMkLst>
            <pc:docMk/>
            <pc:sldMk cId="2378006312" sldId="347"/>
            <ac:grpSpMk id="20" creationId="{453318D6-7460-4D3A-909F-53108D93CEDF}"/>
          </ac:grpSpMkLst>
        </pc:grpChg>
        <pc:graphicFrameChg chg="add mod modGraphic">
          <ac:chgData name="Neha Kamble" userId="87cf2840b3a88c3a" providerId="LiveId" clId="{2EB8A04C-8AFF-4AC9-AAF5-20EC6DD5A2F1}" dt="2022-04-13T06:31:00.156" v="4055" actId="20577"/>
          <ac:graphicFrameMkLst>
            <pc:docMk/>
            <pc:sldMk cId="2378006312" sldId="347"/>
            <ac:graphicFrameMk id="27" creationId="{A87F0BF2-9AFB-410B-B792-AA694ED10A28}"/>
          </ac:graphicFrameMkLst>
        </pc:graphicFrameChg>
        <pc:cxnChg chg="add mod">
          <ac:chgData name="Neha Kamble" userId="87cf2840b3a88c3a" providerId="LiveId" clId="{2EB8A04C-8AFF-4AC9-AAF5-20EC6DD5A2F1}" dt="2022-04-13T06:30:32.059" v="4036" actId="14100"/>
          <ac:cxnSpMkLst>
            <pc:docMk/>
            <pc:sldMk cId="2378006312" sldId="347"/>
            <ac:cxnSpMk id="30" creationId="{61D4A161-950C-4706-A0FA-88AF4CA71846}"/>
          </ac:cxnSpMkLst>
        </pc:cxnChg>
      </pc:sldChg>
      <pc:sldChg chg="addSp delSp modSp new mod">
        <pc:chgData name="Neha Kamble" userId="87cf2840b3a88c3a" providerId="LiveId" clId="{2EB8A04C-8AFF-4AC9-AAF5-20EC6DD5A2F1}" dt="2022-04-13T06:48:33.775" v="4336" actId="13822"/>
        <pc:sldMkLst>
          <pc:docMk/>
          <pc:sldMk cId="3167677988" sldId="348"/>
        </pc:sldMkLst>
        <pc:spChg chg="add mod">
          <ac:chgData name="Neha Kamble" userId="87cf2840b3a88c3a" providerId="LiveId" clId="{2EB8A04C-8AFF-4AC9-AAF5-20EC6DD5A2F1}" dt="2022-04-13T06:39:18.761" v="4114" actId="403"/>
          <ac:spMkLst>
            <pc:docMk/>
            <pc:sldMk cId="3167677988" sldId="348"/>
            <ac:spMk id="4" creationId="{A3928EC1-3448-4C55-AE23-79E2C8A92014}"/>
          </ac:spMkLst>
        </pc:spChg>
        <pc:spChg chg="mod">
          <ac:chgData name="Neha Kamble" userId="87cf2840b3a88c3a" providerId="LiveId" clId="{2EB8A04C-8AFF-4AC9-AAF5-20EC6DD5A2F1}" dt="2022-04-13T06:01:13.015" v="3751"/>
          <ac:spMkLst>
            <pc:docMk/>
            <pc:sldMk cId="3167677988" sldId="348"/>
            <ac:spMk id="6" creationId="{6A097933-4BEC-49A0-949E-D037717A3937}"/>
          </ac:spMkLst>
        </pc:spChg>
        <pc:spChg chg="mod">
          <ac:chgData name="Neha Kamble" userId="87cf2840b3a88c3a" providerId="LiveId" clId="{2EB8A04C-8AFF-4AC9-AAF5-20EC6DD5A2F1}" dt="2022-04-13T06:01:13.015" v="3751"/>
          <ac:spMkLst>
            <pc:docMk/>
            <pc:sldMk cId="3167677988" sldId="348"/>
            <ac:spMk id="7" creationId="{D1BBAA1F-E6FF-486F-A686-250BE5BE27F8}"/>
          </ac:spMkLst>
        </pc:spChg>
        <pc:spChg chg="mod">
          <ac:chgData name="Neha Kamble" userId="87cf2840b3a88c3a" providerId="LiveId" clId="{2EB8A04C-8AFF-4AC9-AAF5-20EC6DD5A2F1}" dt="2022-04-13T06:01:13.015" v="3751"/>
          <ac:spMkLst>
            <pc:docMk/>
            <pc:sldMk cId="3167677988" sldId="348"/>
            <ac:spMk id="8" creationId="{54D025DB-42ED-4C3A-8DF6-0EB1A30D97E8}"/>
          </ac:spMkLst>
        </pc:spChg>
        <pc:spChg chg="mod">
          <ac:chgData name="Neha Kamble" userId="87cf2840b3a88c3a" providerId="LiveId" clId="{2EB8A04C-8AFF-4AC9-AAF5-20EC6DD5A2F1}" dt="2022-04-13T06:01:13.015" v="3751"/>
          <ac:spMkLst>
            <pc:docMk/>
            <pc:sldMk cId="3167677988" sldId="348"/>
            <ac:spMk id="9" creationId="{6CB294DF-9AF5-4717-959D-71B068B78531}"/>
          </ac:spMkLst>
        </pc:spChg>
        <pc:spChg chg="add mod">
          <ac:chgData name="Neha Kamble" userId="87cf2840b3a88c3a" providerId="LiveId" clId="{2EB8A04C-8AFF-4AC9-AAF5-20EC6DD5A2F1}" dt="2022-04-13T06:48:31.025" v="4335" actId="13822"/>
          <ac:spMkLst>
            <pc:docMk/>
            <pc:sldMk cId="3167677988" sldId="348"/>
            <ac:spMk id="12" creationId="{1C9F9E9A-B15D-4317-8E07-962879F9D59B}"/>
          </ac:spMkLst>
        </pc:spChg>
        <pc:spChg chg="add del mod">
          <ac:chgData name="Neha Kamble" userId="87cf2840b3a88c3a" providerId="LiveId" clId="{2EB8A04C-8AFF-4AC9-AAF5-20EC6DD5A2F1}" dt="2022-04-13T06:34:29.493" v="4075" actId="478"/>
          <ac:spMkLst>
            <pc:docMk/>
            <pc:sldMk cId="3167677988" sldId="348"/>
            <ac:spMk id="13" creationId="{39697514-A1A1-458A-A166-021530C7ABF5}"/>
          </ac:spMkLst>
        </pc:spChg>
        <pc:spChg chg="add mod">
          <ac:chgData name="Neha Kamble" userId="87cf2840b3a88c3a" providerId="LiveId" clId="{2EB8A04C-8AFF-4AC9-AAF5-20EC6DD5A2F1}" dt="2022-04-13T06:48:33.775" v="4336" actId="13822"/>
          <ac:spMkLst>
            <pc:docMk/>
            <pc:sldMk cId="3167677988" sldId="348"/>
            <ac:spMk id="14" creationId="{1A5E57EA-B3BB-4EFC-9466-2BF0FE11F9F1}"/>
          </ac:spMkLst>
        </pc:spChg>
        <pc:spChg chg="add del mod">
          <ac:chgData name="Neha Kamble" userId="87cf2840b3a88c3a" providerId="LiveId" clId="{2EB8A04C-8AFF-4AC9-AAF5-20EC6DD5A2F1}" dt="2022-04-13T06:39:37.951" v="4119" actId="478"/>
          <ac:spMkLst>
            <pc:docMk/>
            <pc:sldMk cId="3167677988" sldId="348"/>
            <ac:spMk id="16" creationId="{8D039684-465E-44DB-B8A7-AF9878992D04}"/>
          </ac:spMkLst>
        </pc:spChg>
        <pc:spChg chg="add del mod">
          <ac:chgData name="Neha Kamble" userId="87cf2840b3a88c3a" providerId="LiveId" clId="{2EB8A04C-8AFF-4AC9-AAF5-20EC6DD5A2F1}" dt="2022-04-13T06:39:57.529" v="4123"/>
          <ac:spMkLst>
            <pc:docMk/>
            <pc:sldMk cId="3167677988" sldId="348"/>
            <ac:spMk id="17" creationId="{8281E840-8622-434E-8529-6ACFE0FB76ED}"/>
          </ac:spMkLst>
        </pc:spChg>
        <pc:spChg chg="add del mod">
          <ac:chgData name="Neha Kamble" userId="87cf2840b3a88c3a" providerId="LiveId" clId="{2EB8A04C-8AFF-4AC9-AAF5-20EC6DD5A2F1}" dt="2022-04-13T06:40:10.059" v="4126"/>
          <ac:spMkLst>
            <pc:docMk/>
            <pc:sldMk cId="3167677988" sldId="348"/>
            <ac:spMk id="18" creationId="{C7E2F9D3-6C18-4CB1-82B3-5EBBB07D69B8}"/>
          </ac:spMkLst>
        </pc:spChg>
        <pc:spChg chg="add mod">
          <ac:chgData name="Neha Kamble" userId="87cf2840b3a88c3a" providerId="LiveId" clId="{2EB8A04C-8AFF-4AC9-AAF5-20EC6DD5A2F1}" dt="2022-04-13T06:47:06.800" v="4326" actId="1076"/>
          <ac:spMkLst>
            <pc:docMk/>
            <pc:sldMk cId="3167677988" sldId="348"/>
            <ac:spMk id="19" creationId="{781E29CD-A642-42CF-A25F-6FFE26CBD190}"/>
          </ac:spMkLst>
        </pc:spChg>
        <pc:grpChg chg="add del mod">
          <ac:chgData name="Neha Kamble" userId="87cf2840b3a88c3a" providerId="LiveId" clId="{2EB8A04C-8AFF-4AC9-AAF5-20EC6DD5A2F1}" dt="2022-04-13T06:14:10.820" v="3851" actId="478"/>
          <ac:grpSpMkLst>
            <pc:docMk/>
            <pc:sldMk cId="3167677988" sldId="348"/>
            <ac:grpSpMk id="5" creationId="{42AAA081-2F66-43F2-BE30-A35C87261C8C}"/>
          </ac:grpSpMkLst>
        </pc:grpChg>
        <pc:picChg chg="add mod">
          <ac:chgData name="Neha Kamble" userId="87cf2840b3a88c3a" providerId="LiveId" clId="{2EB8A04C-8AFF-4AC9-AAF5-20EC6DD5A2F1}" dt="2022-04-13T06:39:29.016" v="4116" actId="14100"/>
          <ac:picMkLst>
            <pc:docMk/>
            <pc:sldMk cId="3167677988" sldId="348"/>
            <ac:picMk id="11" creationId="{783F2B88-8DD1-43FC-A71A-2D371C37C979}"/>
          </ac:picMkLst>
        </pc:picChg>
        <pc:picChg chg="add mod">
          <ac:chgData name="Neha Kamble" userId="87cf2840b3a88c3a" providerId="LiveId" clId="{2EB8A04C-8AFF-4AC9-AAF5-20EC6DD5A2F1}" dt="2022-04-13T06:39:47.733" v="4121" actId="1076"/>
          <ac:picMkLst>
            <pc:docMk/>
            <pc:sldMk cId="3167677988" sldId="348"/>
            <ac:picMk id="15" creationId="{0C32528E-DDF2-4017-8CED-53A99516FE57}"/>
          </ac:picMkLst>
        </pc:picChg>
      </pc:sldChg>
      <pc:sldChg chg="setBg">
        <pc:chgData name="Neha Kamble" userId="87cf2840b3a88c3a" providerId="LiveId" clId="{2EB8A04C-8AFF-4AC9-AAF5-20EC6DD5A2F1}" dt="2022-04-13T16:08:01.325" v="5366"/>
        <pc:sldMkLst>
          <pc:docMk/>
          <pc:sldMk cId="3429835776" sldId="348"/>
        </pc:sldMkLst>
      </pc:sldChg>
      <pc:sldChg chg="addSp modSp new del mod">
        <pc:chgData name="Neha Kamble" userId="87cf2840b3a88c3a" providerId="LiveId" clId="{2EB8A04C-8AFF-4AC9-AAF5-20EC6DD5A2F1}" dt="2022-04-13T05:28:27.110" v="3198" actId="2696"/>
        <pc:sldMkLst>
          <pc:docMk/>
          <pc:sldMk cId="3862150700" sldId="348"/>
        </pc:sldMkLst>
        <pc:spChg chg="add mod">
          <ac:chgData name="Neha Kamble" userId="87cf2840b3a88c3a" providerId="LiveId" clId="{2EB8A04C-8AFF-4AC9-AAF5-20EC6DD5A2F1}" dt="2022-04-13T05:17:03.291" v="3027" actId="1076"/>
          <ac:spMkLst>
            <pc:docMk/>
            <pc:sldMk cId="3862150700" sldId="348"/>
            <ac:spMk id="3" creationId="{8853F446-7C83-42CD-A6B1-61790C7F2B16}"/>
          </ac:spMkLst>
        </pc:spChg>
      </pc:sldChg>
      <pc:sldChg chg="addSp modSp new del mod">
        <pc:chgData name="Neha Kamble" userId="87cf2840b3a88c3a" providerId="LiveId" clId="{2EB8A04C-8AFF-4AC9-AAF5-20EC6DD5A2F1}" dt="2022-04-13T06:37:39.568" v="4105" actId="2696"/>
        <pc:sldMkLst>
          <pc:docMk/>
          <pc:sldMk cId="342780279" sldId="349"/>
        </pc:sldMkLst>
        <pc:picChg chg="add mod modCrop">
          <ac:chgData name="Neha Kamble" userId="87cf2840b3a88c3a" providerId="LiveId" clId="{2EB8A04C-8AFF-4AC9-AAF5-20EC6DD5A2F1}" dt="2022-04-13T06:36:53.786" v="4097" actId="732"/>
          <ac:picMkLst>
            <pc:docMk/>
            <pc:sldMk cId="342780279" sldId="349"/>
            <ac:picMk id="4" creationId="{817BC1F8-5788-4677-B6D1-B2B9CF8BF0A3}"/>
          </ac:picMkLst>
        </pc:picChg>
      </pc:sldChg>
      <pc:sldChg chg="modSp mod">
        <pc:chgData name="Neha Kamble" userId="87cf2840b3a88c3a" providerId="LiveId" clId="{2EB8A04C-8AFF-4AC9-AAF5-20EC6DD5A2F1}" dt="2022-04-13T12:15:48.856" v="4639" actId="20577"/>
        <pc:sldMkLst>
          <pc:docMk/>
          <pc:sldMk cId="2378006312" sldId="349"/>
        </pc:sldMkLst>
        <pc:spChg chg="mod">
          <ac:chgData name="Neha Kamble" userId="87cf2840b3a88c3a" providerId="LiveId" clId="{2EB8A04C-8AFF-4AC9-AAF5-20EC6DD5A2F1}" dt="2022-04-13T12:15:48.856" v="4639" actId="20577"/>
          <ac:spMkLst>
            <pc:docMk/>
            <pc:sldMk cId="2378006312" sldId="349"/>
            <ac:spMk id="16" creationId="{6DCA5B89-2A3F-4A21-9D85-2E0065426CED}"/>
          </ac:spMkLst>
        </pc:spChg>
      </pc:sldChg>
      <pc:sldChg chg="add del">
        <pc:chgData name="Neha Kamble" userId="87cf2840b3a88c3a" providerId="LiveId" clId="{2EB8A04C-8AFF-4AC9-AAF5-20EC6DD5A2F1}" dt="2022-04-13T05:16:41.547" v="3024"/>
        <pc:sldMkLst>
          <pc:docMk/>
          <pc:sldMk cId="3245326204" sldId="349"/>
        </pc:sldMkLst>
      </pc:sldChg>
      <pc:sldChg chg="add del">
        <pc:chgData name="Neha Kamble" userId="87cf2840b3a88c3a" providerId="LiveId" clId="{2EB8A04C-8AFF-4AC9-AAF5-20EC6DD5A2F1}" dt="2022-04-13T05:16:41.356" v="3023"/>
        <pc:sldMkLst>
          <pc:docMk/>
          <pc:sldMk cId="2347838792" sldId="350"/>
        </pc:sldMkLst>
      </pc:sldChg>
      <pc:sldChg chg="delSp modSp mod">
        <pc:chgData name="Neha Kamble" userId="87cf2840b3a88c3a" providerId="LiveId" clId="{2EB8A04C-8AFF-4AC9-AAF5-20EC6DD5A2F1}" dt="2022-04-13T16:04:27.491" v="5356" actId="20577"/>
        <pc:sldMkLst>
          <pc:docMk/>
          <pc:sldMk cId="3167677988" sldId="350"/>
        </pc:sldMkLst>
        <pc:spChg chg="del mod">
          <ac:chgData name="Neha Kamble" userId="87cf2840b3a88c3a" providerId="LiveId" clId="{2EB8A04C-8AFF-4AC9-AAF5-20EC6DD5A2F1}" dt="2022-04-13T16:04:27.491" v="5356" actId="20577"/>
          <ac:spMkLst>
            <pc:docMk/>
            <pc:sldMk cId="3167677988" sldId="350"/>
            <ac:spMk id="12" creationId="{1C9F9E9A-B15D-4317-8E07-962879F9D59B}"/>
          </ac:spMkLst>
        </pc:spChg>
        <pc:spChg chg="mod">
          <ac:chgData name="Neha Kamble" userId="87cf2840b3a88c3a" providerId="LiveId" clId="{2EB8A04C-8AFF-4AC9-AAF5-20EC6DD5A2F1}" dt="2022-04-13T14:09:10.268" v="4690" actId="1076"/>
          <ac:spMkLst>
            <pc:docMk/>
            <pc:sldMk cId="3167677988" sldId="350"/>
            <ac:spMk id="14" creationId="{1A5E57EA-B3BB-4EFC-9466-2BF0FE11F9F1}"/>
          </ac:spMkLst>
        </pc:spChg>
      </pc:sldChg>
      <pc:sldChg chg="setBg">
        <pc:chgData name="Neha Kamble" userId="87cf2840b3a88c3a" providerId="LiveId" clId="{2EB8A04C-8AFF-4AC9-AAF5-20EC6DD5A2F1}" dt="2022-04-13T16:08:26.017" v="5372"/>
        <pc:sldMkLst>
          <pc:docMk/>
          <pc:sldMk cId="1358279326" sldId="352"/>
        </pc:sldMkLst>
      </pc:sldChg>
      <pc:sldChg chg="addSp delSp modSp add del mod">
        <pc:chgData name="Neha Kamble" userId="87cf2840b3a88c3a" providerId="LiveId" clId="{2EB8A04C-8AFF-4AC9-AAF5-20EC6DD5A2F1}" dt="2022-04-13T14:16:23.108" v="4698" actId="1076"/>
        <pc:sldMkLst>
          <pc:docMk/>
          <pc:sldMk cId="0" sldId="354"/>
        </pc:sldMkLst>
        <pc:spChg chg="mod">
          <ac:chgData name="Neha Kamble" userId="87cf2840b3a88c3a" providerId="LiveId" clId="{2EB8A04C-8AFF-4AC9-AAF5-20EC6DD5A2F1}" dt="2022-04-13T14:16:23.108" v="4698" actId="1076"/>
          <ac:spMkLst>
            <pc:docMk/>
            <pc:sldMk cId="0" sldId="354"/>
            <ac:spMk id="3" creationId="{4217A97E-AE1C-463B-B47B-715C0343DD68}"/>
          </ac:spMkLst>
        </pc:spChg>
        <pc:picChg chg="mod">
          <ac:chgData name="Neha Kamble" userId="87cf2840b3a88c3a" providerId="LiveId" clId="{2EB8A04C-8AFF-4AC9-AAF5-20EC6DD5A2F1}" dt="2022-04-13T14:02:48.039" v="4675" actId="1076"/>
          <ac:picMkLst>
            <pc:docMk/>
            <pc:sldMk cId="0" sldId="354"/>
            <ac:picMk id="2" creationId="{44D6E209-169C-4A0D-BC1F-A8AE9FDDF596}"/>
          </ac:picMkLst>
        </pc:picChg>
        <pc:picChg chg="add mod">
          <ac:chgData name="Neha Kamble" userId="87cf2840b3a88c3a" providerId="LiveId" clId="{2EB8A04C-8AFF-4AC9-AAF5-20EC6DD5A2F1}" dt="2022-04-13T14:16:02.032" v="4696" actId="1076"/>
          <ac:picMkLst>
            <pc:docMk/>
            <pc:sldMk cId="0" sldId="354"/>
            <ac:picMk id="4" creationId="{A9F93389-7DCB-44E0-978A-84478F458055}"/>
          </ac:picMkLst>
        </pc:picChg>
        <pc:picChg chg="del">
          <ac:chgData name="Neha Kamble" userId="87cf2840b3a88c3a" providerId="LiveId" clId="{2EB8A04C-8AFF-4AC9-AAF5-20EC6DD5A2F1}" dt="2022-04-13T14:03:19.771" v="4676" actId="478"/>
          <ac:picMkLst>
            <pc:docMk/>
            <pc:sldMk cId="0" sldId="354"/>
            <ac:picMk id="5" creationId="{FEB30E00-7D11-40F5-A4C2-788FF3FB7428}"/>
          </ac:picMkLst>
        </pc:picChg>
      </pc:sldChg>
      <pc:sldChg chg="addSp delSp modSp mod">
        <pc:chgData name="Neha Kamble" userId="87cf2840b3a88c3a" providerId="LiveId" clId="{2EB8A04C-8AFF-4AC9-AAF5-20EC6DD5A2F1}" dt="2022-04-13T15:53:17.489" v="5339" actId="3064"/>
        <pc:sldMkLst>
          <pc:docMk/>
          <pc:sldMk cId="2413318462" sldId="355"/>
        </pc:sldMkLst>
        <pc:spChg chg="add del mod">
          <ac:chgData name="Neha Kamble" userId="87cf2840b3a88c3a" providerId="LiveId" clId="{2EB8A04C-8AFF-4AC9-AAF5-20EC6DD5A2F1}" dt="2022-04-13T14:22:08.063" v="4709" actId="478"/>
          <ac:spMkLst>
            <pc:docMk/>
            <pc:sldMk cId="2413318462" sldId="355"/>
            <ac:spMk id="5" creationId="{0A6FF663-A696-409E-ADF3-DB1D0761C5E8}"/>
          </ac:spMkLst>
        </pc:spChg>
        <pc:spChg chg="add mod">
          <ac:chgData name="Neha Kamble" userId="87cf2840b3a88c3a" providerId="LiveId" clId="{2EB8A04C-8AFF-4AC9-AAF5-20EC6DD5A2F1}" dt="2022-04-13T14:27:20.466" v="4784" actId="1076"/>
          <ac:spMkLst>
            <pc:docMk/>
            <pc:sldMk cId="2413318462" sldId="355"/>
            <ac:spMk id="7" creationId="{EDB18A38-3D79-4D94-A15E-831A536050F0}"/>
          </ac:spMkLst>
        </pc:spChg>
        <pc:spChg chg="add mod">
          <ac:chgData name="Neha Kamble" userId="87cf2840b3a88c3a" providerId="LiveId" clId="{2EB8A04C-8AFF-4AC9-AAF5-20EC6DD5A2F1}" dt="2022-04-13T15:53:17.489" v="5339" actId="3064"/>
          <ac:spMkLst>
            <pc:docMk/>
            <pc:sldMk cId="2413318462" sldId="355"/>
            <ac:spMk id="9" creationId="{B064FA36-C84C-4CAB-A5E2-90422D4748C2}"/>
          </ac:spMkLst>
        </pc:spChg>
        <pc:spChg chg="add del mod">
          <ac:chgData name="Neha Kamble" userId="87cf2840b3a88c3a" providerId="LiveId" clId="{2EB8A04C-8AFF-4AC9-AAF5-20EC6DD5A2F1}" dt="2022-04-13T14:24:52.259" v="4761" actId="478"/>
          <ac:spMkLst>
            <pc:docMk/>
            <pc:sldMk cId="2413318462" sldId="355"/>
            <ac:spMk id="10" creationId="{1DA58A15-8029-4E64-A07E-2CF0230A0D97}"/>
          </ac:spMkLst>
        </pc:spChg>
        <pc:spChg chg="add mod">
          <ac:chgData name="Neha Kamble" userId="87cf2840b3a88c3a" providerId="LiveId" clId="{2EB8A04C-8AFF-4AC9-AAF5-20EC6DD5A2F1}" dt="2022-04-13T15:52:39.802" v="5313" actId="122"/>
          <ac:spMkLst>
            <pc:docMk/>
            <pc:sldMk cId="2413318462" sldId="355"/>
            <ac:spMk id="11" creationId="{A788AA40-885B-404F-96F9-8C5A54FFF525}"/>
          </ac:spMkLst>
        </pc:spChg>
        <pc:picChg chg="add mod modCrop">
          <ac:chgData name="Neha Kamble" userId="87cf2840b3a88c3a" providerId="LiveId" clId="{2EB8A04C-8AFF-4AC9-AAF5-20EC6DD5A2F1}" dt="2022-04-13T14:27:37.468" v="4787" actId="14100"/>
          <ac:picMkLst>
            <pc:docMk/>
            <pc:sldMk cId="2413318462" sldId="355"/>
            <ac:picMk id="8" creationId="{54EC851D-F00B-4B57-BA0E-9472D9129D02}"/>
          </ac:picMkLst>
        </pc:picChg>
      </pc:sldChg>
      <pc:sldChg chg="addSp modSp new del mod">
        <pc:chgData name="Neha Kamble" userId="87cf2840b3a88c3a" providerId="LiveId" clId="{2EB8A04C-8AFF-4AC9-AAF5-20EC6DD5A2F1}" dt="2022-04-13T14:16:28.111" v="4699" actId="2696"/>
        <pc:sldMkLst>
          <pc:docMk/>
          <pc:sldMk cId="1245429018" sldId="356"/>
        </pc:sldMkLst>
        <pc:picChg chg="add mod">
          <ac:chgData name="Neha Kamble" userId="87cf2840b3a88c3a" providerId="LiveId" clId="{2EB8A04C-8AFF-4AC9-AAF5-20EC6DD5A2F1}" dt="2022-04-13T14:15:14.093" v="4694" actId="1076"/>
          <ac:picMkLst>
            <pc:docMk/>
            <pc:sldMk cId="1245429018" sldId="356"/>
            <ac:picMk id="3" creationId="{3617E321-F5CF-4BA2-AA13-B34E200B2FEE}"/>
          </ac:picMkLst>
        </pc:picChg>
      </pc:sldChg>
      <pc:sldChg chg="addSp delSp modSp new mod">
        <pc:chgData name="Neha Kamble" userId="87cf2840b3a88c3a" providerId="LiveId" clId="{2EB8A04C-8AFF-4AC9-AAF5-20EC6DD5A2F1}" dt="2022-04-13T15:34:18.623" v="5033" actId="20577"/>
        <pc:sldMkLst>
          <pc:docMk/>
          <pc:sldMk cId="3757709292" sldId="356"/>
        </pc:sldMkLst>
        <pc:spChg chg="del mod">
          <ac:chgData name="Neha Kamble" userId="87cf2840b3a88c3a" providerId="LiveId" clId="{2EB8A04C-8AFF-4AC9-AAF5-20EC6DD5A2F1}" dt="2022-04-13T14:29:03.445" v="4798" actId="478"/>
          <ac:spMkLst>
            <pc:docMk/>
            <pc:sldMk cId="3757709292" sldId="356"/>
            <ac:spMk id="2" creationId="{DC86AFCE-B7E6-46D8-9EAF-01B77D9422C5}"/>
          </ac:spMkLst>
        </pc:spChg>
        <pc:spChg chg="del mod">
          <ac:chgData name="Neha Kamble" userId="87cf2840b3a88c3a" providerId="LiveId" clId="{2EB8A04C-8AFF-4AC9-AAF5-20EC6DD5A2F1}" dt="2022-04-13T14:28:30.411" v="4792" actId="478"/>
          <ac:spMkLst>
            <pc:docMk/>
            <pc:sldMk cId="3757709292" sldId="356"/>
            <ac:spMk id="3" creationId="{891CE77A-0555-47B9-8453-1DADD9CB04F0}"/>
          </ac:spMkLst>
        </pc:spChg>
        <pc:spChg chg="add mod">
          <ac:chgData name="Neha Kamble" userId="87cf2840b3a88c3a" providerId="LiveId" clId="{2EB8A04C-8AFF-4AC9-AAF5-20EC6DD5A2F1}" dt="2022-04-13T14:29:10.199" v="4802" actId="20577"/>
          <ac:spMkLst>
            <pc:docMk/>
            <pc:sldMk cId="3757709292" sldId="356"/>
            <ac:spMk id="6" creationId="{064788AB-8F61-44A2-B117-BBCB8BB10EAB}"/>
          </ac:spMkLst>
        </pc:spChg>
        <pc:spChg chg="add mod">
          <ac:chgData name="Neha Kamble" userId="87cf2840b3a88c3a" providerId="LiveId" clId="{2EB8A04C-8AFF-4AC9-AAF5-20EC6DD5A2F1}" dt="2022-04-13T14:51:30.029" v="4883" actId="1076"/>
          <ac:spMkLst>
            <pc:docMk/>
            <pc:sldMk cId="3757709292" sldId="356"/>
            <ac:spMk id="7" creationId="{AA0B0532-E932-4D48-8C10-09EE03034790}"/>
          </ac:spMkLst>
        </pc:spChg>
        <pc:spChg chg="mod">
          <ac:chgData name="Neha Kamble" userId="87cf2840b3a88c3a" providerId="LiveId" clId="{2EB8A04C-8AFF-4AC9-AAF5-20EC6DD5A2F1}" dt="2022-04-13T14:31:56.301" v="4805"/>
          <ac:spMkLst>
            <pc:docMk/>
            <pc:sldMk cId="3757709292" sldId="356"/>
            <ac:spMk id="9" creationId="{9D0A7C93-1748-4179-8C8D-A27D71A4D27B}"/>
          </ac:spMkLst>
        </pc:spChg>
        <pc:spChg chg="mod">
          <ac:chgData name="Neha Kamble" userId="87cf2840b3a88c3a" providerId="LiveId" clId="{2EB8A04C-8AFF-4AC9-AAF5-20EC6DD5A2F1}" dt="2022-04-13T14:31:56.301" v="4805"/>
          <ac:spMkLst>
            <pc:docMk/>
            <pc:sldMk cId="3757709292" sldId="356"/>
            <ac:spMk id="10" creationId="{2C3E6213-696F-4963-A0D4-1686939C9371}"/>
          </ac:spMkLst>
        </pc:spChg>
        <pc:spChg chg="mod">
          <ac:chgData name="Neha Kamble" userId="87cf2840b3a88c3a" providerId="LiveId" clId="{2EB8A04C-8AFF-4AC9-AAF5-20EC6DD5A2F1}" dt="2022-04-13T14:31:56.301" v="4805"/>
          <ac:spMkLst>
            <pc:docMk/>
            <pc:sldMk cId="3757709292" sldId="356"/>
            <ac:spMk id="11" creationId="{BF64DA33-96C0-447F-B78C-12E94B9B960B}"/>
          </ac:spMkLst>
        </pc:spChg>
        <pc:spChg chg="mod">
          <ac:chgData name="Neha Kamble" userId="87cf2840b3a88c3a" providerId="LiveId" clId="{2EB8A04C-8AFF-4AC9-AAF5-20EC6DD5A2F1}" dt="2022-04-13T14:31:56.301" v="4805"/>
          <ac:spMkLst>
            <pc:docMk/>
            <pc:sldMk cId="3757709292" sldId="356"/>
            <ac:spMk id="12" creationId="{5BCAFE42-C651-44F9-92F5-5B5B6A4AD893}"/>
          </ac:spMkLst>
        </pc:spChg>
        <pc:spChg chg="add del mod">
          <ac:chgData name="Neha Kamble" userId="87cf2840b3a88c3a" providerId="LiveId" clId="{2EB8A04C-8AFF-4AC9-AAF5-20EC6DD5A2F1}" dt="2022-04-13T14:42:47.293" v="4854" actId="1076"/>
          <ac:spMkLst>
            <pc:docMk/>
            <pc:sldMk cId="3757709292" sldId="356"/>
            <ac:spMk id="15" creationId="{D61354E8-5C2E-4941-A645-57B5686C5B58}"/>
          </ac:spMkLst>
        </pc:spChg>
        <pc:spChg chg="add mod">
          <ac:chgData name="Neha Kamble" userId="87cf2840b3a88c3a" providerId="LiveId" clId="{2EB8A04C-8AFF-4AC9-AAF5-20EC6DD5A2F1}" dt="2022-04-13T15:00:08.381" v="4914" actId="20577"/>
          <ac:spMkLst>
            <pc:docMk/>
            <pc:sldMk cId="3757709292" sldId="356"/>
            <ac:spMk id="17" creationId="{928C01C1-DF5D-4CA8-95B4-7398974F1A3B}"/>
          </ac:spMkLst>
        </pc:spChg>
        <pc:grpChg chg="add mod">
          <ac:chgData name="Neha Kamble" userId="87cf2840b3a88c3a" providerId="LiveId" clId="{2EB8A04C-8AFF-4AC9-AAF5-20EC6DD5A2F1}" dt="2022-04-13T14:44:31.209" v="4876" actId="1076"/>
          <ac:grpSpMkLst>
            <pc:docMk/>
            <pc:sldMk cId="3757709292" sldId="356"/>
            <ac:grpSpMk id="8" creationId="{DBE91560-8392-4B1E-9E97-D385F009B878}"/>
          </ac:grpSpMkLst>
        </pc:grpChg>
        <pc:graphicFrameChg chg="add mod modGraphic">
          <ac:chgData name="Neha Kamble" userId="87cf2840b3a88c3a" providerId="LiveId" clId="{2EB8A04C-8AFF-4AC9-AAF5-20EC6DD5A2F1}" dt="2022-04-13T15:34:18.623" v="5033" actId="20577"/>
          <ac:graphicFrameMkLst>
            <pc:docMk/>
            <pc:sldMk cId="3757709292" sldId="356"/>
            <ac:graphicFrameMk id="13" creationId="{46FA6864-0541-4F52-A153-6F436B19ACE7}"/>
          </ac:graphicFrameMkLst>
        </pc:graphicFrameChg>
        <pc:picChg chg="add mod">
          <ac:chgData name="Neha Kamble" userId="87cf2840b3a88c3a" providerId="LiveId" clId="{2EB8A04C-8AFF-4AC9-AAF5-20EC6DD5A2F1}" dt="2022-04-13T14:43:50.577" v="4869" actId="1076"/>
          <ac:picMkLst>
            <pc:docMk/>
            <pc:sldMk cId="3757709292" sldId="356"/>
            <ac:picMk id="16" creationId="{0750501D-2AE8-407D-91A0-2838C2F964EF}"/>
          </ac:picMkLst>
        </pc:picChg>
      </pc:sldChg>
      <pc:sldChg chg="delSp modSp new del mod">
        <pc:chgData name="Neha Kamble" userId="87cf2840b3a88c3a" providerId="LiveId" clId="{2EB8A04C-8AFF-4AC9-AAF5-20EC6DD5A2F1}" dt="2022-04-13T15:33:34.113" v="5027" actId="2696"/>
        <pc:sldMkLst>
          <pc:docMk/>
          <pc:sldMk cId="184859115" sldId="357"/>
        </pc:sldMkLst>
        <pc:spChg chg="del mod">
          <ac:chgData name="Neha Kamble" userId="87cf2840b3a88c3a" providerId="LiveId" clId="{2EB8A04C-8AFF-4AC9-AAF5-20EC6DD5A2F1}" dt="2022-04-13T14:55:15.217" v="4887" actId="478"/>
          <ac:spMkLst>
            <pc:docMk/>
            <pc:sldMk cId="184859115" sldId="357"/>
            <ac:spMk id="2" creationId="{5FAB087F-2849-4E1E-82C3-0D751FC996C9}"/>
          </ac:spMkLst>
        </pc:spChg>
      </pc:sldChg>
      <pc:sldChg chg="setBg">
        <pc:chgData name="Neha Kamble" userId="87cf2840b3a88c3a" providerId="LiveId" clId="{2EB8A04C-8AFF-4AC9-AAF5-20EC6DD5A2F1}" dt="2022-04-13T16:08:47.384" v="5376"/>
        <pc:sldMkLst>
          <pc:docMk/>
          <pc:sldMk cId="576470399" sldId="357"/>
        </pc:sldMkLst>
      </pc:sldChg>
      <pc:sldChg chg="addSp delSp modSp new del mod">
        <pc:chgData name="Neha Kamble" userId="87cf2840b3a88c3a" providerId="LiveId" clId="{2EB8A04C-8AFF-4AC9-AAF5-20EC6DD5A2F1}" dt="2022-04-13T14:54:38.557" v="4884" actId="2696"/>
        <pc:sldMkLst>
          <pc:docMk/>
          <pc:sldMk cId="3062271885" sldId="357"/>
        </pc:sldMkLst>
        <pc:spChg chg="del mod">
          <ac:chgData name="Neha Kamble" userId="87cf2840b3a88c3a" providerId="LiveId" clId="{2EB8A04C-8AFF-4AC9-AAF5-20EC6DD5A2F1}" dt="2022-04-13T14:43:21.500" v="4860" actId="478"/>
          <ac:spMkLst>
            <pc:docMk/>
            <pc:sldMk cId="3062271885" sldId="357"/>
            <ac:spMk id="3" creationId="{928812CA-8589-4E69-ABCE-90D2177BBEA5}"/>
          </ac:spMkLst>
        </pc:spChg>
        <pc:picChg chg="add mod">
          <ac:chgData name="Neha Kamble" userId="87cf2840b3a88c3a" providerId="LiveId" clId="{2EB8A04C-8AFF-4AC9-AAF5-20EC6DD5A2F1}" dt="2022-04-13T14:43:31.375" v="4865" actId="14100"/>
          <ac:picMkLst>
            <pc:docMk/>
            <pc:sldMk cId="3062271885" sldId="357"/>
            <ac:picMk id="5" creationId="{69DA639A-F64F-4570-ACF5-A0F8F07A45A5}"/>
          </ac:picMkLst>
        </pc:picChg>
      </pc:sldChg>
      <pc:sldChg chg="addSp delSp modSp new mod">
        <pc:chgData name="Neha Kamble" userId="87cf2840b3a88c3a" providerId="LiveId" clId="{2EB8A04C-8AFF-4AC9-AAF5-20EC6DD5A2F1}" dt="2022-04-13T16:15:07.599" v="5430" actId="20577"/>
        <pc:sldMkLst>
          <pc:docMk/>
          <pc:sldMk cId="3359247325" sldId="358"/>
        </pc:sldMkLst>
        <pc:spChg chg="add del mod">
          <ac:chgData name="Neha Kamble" userId="87cf2840b3a88c3a" providerId="LiveId" clId="{2EB8A04C-8AFF-4AC9-AAF5-20EC6DD5A2F1}" dt="2022-04-13T15:01:41.890" v="4926" actId="478"/>
          <ac:spMkLst>
            <pc:docMk/>
            <pc:sldMk cId="3359247325" sldId="358"/>
            <ac:spMk id="5" creationId="{01CF2DF8-3DB6-4F0D-87FB-1B04BFA0478E}"/>
          </ac:spMkLst>
        </pc:spChg>
        <pc:spChg chg="add del">
          <ac:chgData name="Neha Kamble" userId="87cf2840b3a88c3a" providerId="LiveId" clId="{2EB8A04C-8AFF-4AC9-AAF5-20EC6DD5A2F1}" dt="2022-04-13T15:01:36.454" v="4923" actId="478"/>
          <ac:spMkLst>
            <pc:docMk/>
            <pc:sldMk cId="3359247325" sldId="358"/>
            <ac:spMk id="7" creationId="{29584EDC-43BC-4C36-998F-060BECD29B8D}"/>
          </ac:spMkLst>
        </pc:spChg>
        <pc:spChg chg="add mod">
          <ac:chgData name="Neha Kamble" userId="87cf2840b3a88c3a" providerId="LiveId" clId="{2EB8A04C-8AFF-4AC9-AAF5-20EC6DD5A2F1}" dt="2022-04-13T15:52:59.005" v="5332" actId="122"/>
          <ac:spMkLst>
            <pc:docMk/>
            <pc:sldMk cId="3359247325" sldId="358"/>
            <ac:spMk id="8" creationId="{1FA6114E-6919-4EEA-92E7-3405E4F5D21D}"/>
          </ac:spMkLst>
        </pc:spChg>
        <pc:spChg chg="add">
          <ac:chgData name="Neha Kamble" userId="87cf2840b3a88c3a" providerId="LiveId" clId="{2EB8A04C-8AFF-4AC9-AAF5-20EC6DD5A2F1}" dt="2022-04-13T15:03:04.131" v="4944"/>
          <ac:spMkLst>
            <pc:docMk/>
            <pc:sldMk cId="3359247325" sldId="358"/>
            <ac:spMk id="9" creationId="{DF20FEA7-2CB2-4C0B-A371-BDC686E352C6}"/>
          </ac:spMkLst>
        </pc:spChg>
        <pc:spChg chg="add mod">
          <ac:chgData name="Neha Kamble" userId="87cf2840b3a88c3a" providerId="LiveId" clId="{2EB8A04C-8AFF-4AC9-AAF5-20EC6DD5A2F1}" dt="2022-04-13T15:03:15.583" v="4945"/>
          <ac:spMkLst>
            <pc:docMk/>
            <pc:sldMk cId="3359247325" sldId="358"/>
            <ac:spMk id="10" creationId="{AA364458-5EC6-4730-8ACA-450A6A27616B}"/>
          </ac:spMkLst>
        </pc:spChg>
        <pc:spChg chg="add mod">
          <ac:chgData name="Neha Kamble" userId="87cf2840b3a88c3a" providerId="LiveId" clId="{2EB8A04C-8AFF-4AC9-AAF5-20EC6DD5A2F1}" dt="2022-04-13T16:15:07.599" v="5430" actId="20577"/>
          <ac:spMkLst>
            <pc:docMk/>
            <pc:sldMk cId="3359247325" sldId="358"/>
            <ac:spMk id="12" creationId="{7D7CC5A4-0F1E-4702-8B70-D648DF2994F9}"/>
          </ac:spMkLst>
        </pc:spChg>
        <pc:picChg chg="add mod">
          <ac:chgData name="Neha Kamble" userId="87cf2840b3a88c3a" providerId="LiveId" clId="{2EB8A04C-8AFF-4AC9-AAF5-20EC6DD5A2F1}" dt="2022-04-13T15:04:01.287" v="4953" actId="1582"/>
          <ac:picMkLst>
            <pc:docMk/>
            <pc:sldMk cId="3359247325" sldId="358"/>
            <ac:picMk id="3" creationId="{C78BE706-8910-4803-B66E-BF600F6CDC23}"/>
          </ac:picMkLst>
        </pc:picChg>
        <pc:picChg chg="add del mod">
          <ac:chgData name="Neha Kamble" userId="87cf2840b3a88c3a" providerId="LiveId" clId="{2EB8A04C-8AFF-4AC9-AAF5-20EC6DD5A2F1}" dt="2022-04-13T16:14:14.433" v="5414" actId="478"/>
          <ac:picMkLst>
            <pc:docMk/>
            <pc:sldMk cId="3359247325" sldId="358"/>
            <ac:picMk id="11" creationId="{100DE55E-2434-4F6D-ACC4-B9D389A50A86}"/>
          </ac:picMkLst>
        </pc:picChg>
        <pc:picChg chg="add del mod modCrop">
          <ac:chgData name="Neha Kamble" userId="87cf2840b3a88c3a" providerId="LiveId" clId="{2EB8A04C-8AFF-4AC9-AAF5-20EC6DD5A2F1}" dt="2022-04-13T16:14:16.702" v="5415" actId="478"/>
          <ac:picMkLst>
            <pc:docMk/>
            <pc:sldMk cId="3359247325" sldId="358"/>
            <ac:picMk id="13" creationId="{4CB1AA18-6D3C-4B4F-84D1-ACF09E15BDC5}"/>
          </ac:picMkLst>
        </pc:picChg>
        <pc:picChg chg="add mod">
          <ac:chgData name="Neha Kamble" userId="87cf2840b3a88c3a" providerId="LiveId" clId="{2EB8A04C-8AFF-4AC9-AAF5-20EC6DD5A2F1}" dt="2022-04-13T16:14:32.843" v="5419" actId="1582"/>
          <ac:picMkLst>
            <pc:docMk/>
            <pc:sldMk cId="3359247325" sldId="358"/>
            <ac:picMk id="14" creationId="{CABAF9CD-9667-4CBC-9819-9AF6C4BD5E60}"/>
          </ac:picMkLst>
        </pc:picChg>
      </pc:sldChg>
      <pc:sldChg chg="addSp delSp modSp new mod">
        <pc:chgData name="Neha Kamble" userId="87cf2840b3a88c3a" providerId="LiveId" clId="{2EB8A04C-8AFF-4AC9-AAF5-20EC6DD5A2F1}" dt="2022-04-13T15:49:40.482" v="5188" actId="1076"/>
        <pc:sldMkLst>
          <pc:docMk/>
          <pc:sldMk cId="320250774" sldId="359"/>
        </pc:sldMkLst>
        <pc:spChg chg="mod">
          <ac:chgData name="Neha Kamble" userId="87cf2840b3a88c3a" providerId="LiveId" clId="{2EB8A04C-8AFF-4AC9-AAF5-20EC6DD5A2F1}" dt="2022-04-13T15:33:09.455" v="5024" actId="120"/>
          <ac:spMkLst>
            <pc:docMk/>
            <pc:sldMk cId="320250774" sldId="359"/>
            <ac:spMk id="2" creationId="{0567DFCC-BA6E-47F1-A290-E74CF0FDF472}"/>
          </ac:spMkLst>
        </pc:spChg>
        <pc:spChg chg="del mod">
          <ac:chgData name="Neha Kamble" userId="87cf2840b3a88c3a" providerId="LiveId" clId="{2EB8A04C-8AFF-4AC9-AAF5-20EC6DD5A2F1}" dt="2022-04-13T15:32:43.215" v="5013" actId="478"/>
          <ac:spMkLst>
            <pc:docMk/>
            <pc:sldMk cId="320250774" sldId="359"/>
            <ac:spMk id="3" creationId="{AE5EA497-B067-46E3-8545-DC5890589C1F}"/>
          </ac:spMkLst>
        </pc:spChg>
        <pc:spChg chg="del mod">
          <ac:chgData name="Neha Kamble" userId="87cf2840b3a88c3a" providerId="LiveId" clId="{2EB8A04C-8AFF-4AC9-AAF5-20EC6DD5A2F1}" dt="2022-04-13T15:32:46.193" v="5015" actId="478"/>
          <ac:spMkLst>
            <pc:docMk/>
            <pc:sldMk cId="320250774" sldId="359"/>
            <ac:spMk id="4" creationId="{42389C84-5DED-4A2A-8A2B-A0EA5B5CC2A1}"/>
          </ac:spMkLst>
        </pc:spChg>
        <pc:spChg chg="del mod">
          <ac:chgData name="Neha Kamble" userId="87cf2840b3a88c3a" providerId="LiveId" clId="{2EB8A04C-8AFF-4AC9-AAF5-20EC6DD5A2F1}" dt="2022-04-13T15:32:51.978" v="5018" actId="478"/>
          <ac:spMkLst>
            <pc:docMk/>
            <pc:sldMk cId="320250774" sldId="359"/>
            <ac:spMk id="5" creationId="{84ACBC3B-44F0-4156-B783-47B00780A8EF}"/>
          </ac:spMkLst>
        </pc:spChg>
        <pc:spChg chg="add mod">
          <ac:chgData name="Neha Kamble" userId="87cf2840b3a88c3a" providerId="LiveId" clId="{2EB8A04C-8AFF-4AC9-AAF5-20EC6DD5A2F1}" dt="2022-04-13T15:33:38.790" v="5029" actId="403"/>
          <ac:spMkLst>
            <pc:docMk/>
            <pc:sldMk cId="320250774" sldId="359"/>
            <ac:spMk id="8" creationId="{7424F21D-C7D6-4A77-9508-43A22C407B33}"/>
          </ac:spMkLst>
        </pc:spChg>
        <pc:spChg chg="add mod">
          <ac:chgData name="Neha Kamble" userId="87cf2840b3a88c3a" providerId="LiveId" clId="{2EB8A04C-8AFF-4AC9-AAF5-20EC6DD5A2F1}" dt="2022-04-13T15:46:31.524" v="5054" actId="1076"/>
          <ac:spMkLst>
            <pc:docMk/>
            <pc:sldMk cId="320250774" sldId="359"/>
            <ac:spMk id="9" creationId="{B9956187-E6D1-4681-832A-3523020F8F83}"/>
          </ac:spMkLst>
        </pc:spChg>
        <pc:spChg chg="add mod">
          <ac:chgData name="Neha Kamble" userId="87cf2840b3a88c3a" providerId="LiveId" clId="{2EB8A04C-8AFF-4AC9-AAF5-20EC6DD5A2F1}" dt="2022-04-13T15:48:50.471" v="5171" actId="207"/>
          <ac:spMkLst>
            <pc:docMk/>
            <pc:sldMk cId="320250774" sldId="359"/>
            <ac:spMk id="10" creationId="{19422A2D-1B23-4722-9759-2D1256860C7D}"/>
          </ac:spMkLst>
        </pc:spChg>
        <pc:spChg chg="add del mod">
          <ac:chgData name="Neha Kamble" userId="87cf2840b3a88c3a" providerId="LiveId" clId="{2EB8A04C-8AFF-4AC9-AAF5-20EC6DD5A2F1}" dt="2022-04-13T15:49:18.470" v="5173" actId="478"/>
          <ac:spMkLst>
            <pc:docMk/>
            <pc:sldMk cId="320250774" sldId="359"/>
            <ac:spMk id="11" creationId="{E2C48355-DC9B-4CCA-A7C1-0C298E9FB356}"/>
          </ac:spMkLst>
        </pc:spChg>
        <pc:spChg chg="add mod">
          <ac:chgData name="Neha Kamble" userId="87cf2840b3a88c3a" providerId="LiveId" clId="{2EB8A04C-8AFF-4AC9-AAF5-20EC6DD5A2F1}" dt="2022-04-13T15:49:40.482" v="5188" actId="1076"/>
          <ac:spMkLst>
            <pc:docMk/>
            <pc:sldMk cId="320250774" sldId="359"/>
            <ac:spMk id="12" creationId="{09F0096C-FFE8-4508-878F-51F65F9DB106}"/>
          </ac:spMkLst>
        </pc:spChg>
      </pc:sldChg>
      <pc:sldChg chg="addSp delSp modSp new add del mod">
        <pc:chgData name="Neha Kamble" userId="87cf2840b3a88c3a" providerId="LiveId" clId="{2EB8A04C-8AFF-4AC9-AAF5-20EC6DD5A2F1}" dt="2022-04-13T16:18:02.734" v="5481" actId="1076"/>
        <pc:sldMkLst>
          <pc:docMk/>
          <pc:sldMk cId="2315008716" sldId="360"/>
        </pc:sldMkLst>
        <pc:spChg chg="del mod">
          <ac:chgData name="Neha Kamble" userId="87cf2840b3a88c3a" providerId="LiveId" clId="{2EB8A04C-8AFF-4AC9-AAF5-20EC6DD5A2F1}" dt="2022-04-13T15:50:31.795" v="5191" actId="478"/>
          <ac:spMkLst>
            <pc:docMk/>
            <pc:sldMk cId="2315008716" sldId="360"/>
            <ac:spMk id="2" creationId="{9C215E79-DBCA-477C-BD2B-C9D74106D558}"/>
          </ac:spMkLst>
        </pc:spChg>
        <pc:spChg chg="add mod">
          <ac:chgData name="Neha Kamble" userId="87cf2840b3a88c3a" providerId="LiveId" clId="{2EB8A04C-8AFF-4AC9-AAF5-20EC6DD5A2F1}" dt="2022-04-13T16:18:02.734" v="5481" actId="1076"/>
          <ac:spMkLst>
            <pc:docMk/>
            <pc:sldMk cId="2315008716" sldId="360"/>
            <ac:spMk id="5" creationId="{C12651C8-B01B-48A0-89FA-4299AB069686}"/>
          </ac:spMkLst>
        </pc:spChg>
        <pc:spChg chg="mod">
          <ac:chgData name="Neha Kamble" userId="87cf2840b3a88c3a" providerId="LiveId" clId="{2EB8A04C-8AFF-4AC9-AAF5-20EC6DD5A2F1}" dt="2022-04-13T15:53:58.234" v="5344"/>
          <ac:spMkLst>
            <pc:docMk/>
            <pc:sldMk cId="2315008716" sldId="360"/>
            <ac:spMk id="7" creationId="{B4DA3F08-E6CB-4A28-9E5E-08EF7E0DB9D0}"/>
          </ac:spMkLst>
        </pc:spChg>
        <pc:spChg chg="mod">
          <ac:chgData name="Neha Kamble" userId="87cf2840b3a88c3a" providerId="LiveId" clId="{2EB8A04C-8AFF-4AC9-AAF5-20EC6DD5A2F1}" dt="2022-04-13T15:53:58.234" v="5344"/>
          <ac:spMkLst>
            <pc:docMk/>
            <pc:sldMk cId="2315008716" sldId="360"/>
            <ac:spMk id="8" creationId="{234E2F83-A302-4BE4-8458-0A056814E7ED}"/>
          </ac:spMkLst>
        </pc:spChg>
        <pc:spChg chg="mod">
          <ac:chgData name="Neha Kamble" userId="87cf2840b3a88c3a" providerId="LiveId" clId="{2EB8A04C-8AFF-4AC9-AAF5-20EC6DD5A2F1}" dt="2022-04-13T15:53:58.234" v="5344"/>
          <ac:spMkLst>
            <pc:docMk/>
            <pc:sldMk cId="2315008716" sldId="360"/>
            <ac:spMk id="9" creationId="{DFCACFE1-FDB9-4BAF-9573-ECD1B906B5A8}"/>
          </ac:spMkLst>
        </pc:spChg>
        <pc:spChg chg="mod">
          <ac:chgData name="Neha Kamble" userId="87cf2840b3a88c3a" providerId="LiveId" clId="{2EB8A04C-8AFF-4AC9-AAF5-20EC6DD5A2F1}" dt="2022-04-13T15:53:58.234" v="5344"/>
          <ac:spMkLst>
            <pc:docMk/>
            <pc:sldMk cId="2315008716" sldId="360"/>
            <ac:spMk id="10" creationId="{496C13F6-DB72-4E97-9696-364003FE7C19}"/>
          </ac:spMkLst>
        </pc:spChg>
        <pc:spChg chg="add mod">
          <ac:chgData name="Neha Kamble" userId="87cf2840b3a88c3a" providerId="LiveId" clId="{2EB8A04C-8AFF-4AC9-AAF5-20EC6DD5A2F1}" dt="2022-04-13T16:13:41.639" v="5408" actId="1076"/>
          <ac:spMkLst>
            <pc:docMk/>
            <pc:sldMk cId="2315008716" sldId="360"/>
            <ac:spMk id="13" creationId="{CFBD19C4-9158-470B-A0D2-BEE4871F8211}"/>
          </ac:spMkLst>
        </pc:spChg>
        <pc:spChg chg="add mod">
          <ac:chgData name="Neha Kamble" userId="87cf2840b3a88c3a" providerId="LiveId" clId="{2EB8A04C-8AFF-4AC9-AAF5-20EC6DD5A2F1}" dt="2022-04-13T16:15:21.854" v="5432" actId="1076"/>
          <ac:spMkLst>
            <pc:docMk/>
            <pc:sldMk cId="2315008716" sldId="360"/>
            <ac:spMk id="15" creationId="{C5B542BD-130D-4D6D-B634-6BF0389AD051}"/>
          </ac:spMkLst>
        </pc:spChg>
        <pc:spChg chg="add mod">
          <ac:chgData name="Neha Kamble" userId="87cf2840b3a88c3a" providerId="LiveId" clId="{2EB8A04C-8AFF-4AC9-AAF5-20EC6DD5A2F1}" dt="2022-04-13T16:16:27.669" v="5442" actId="20577"/>
          <ac:spMkLst>
            <pc:docMk/>
            <pc:sldMk cId="2315008716" sldId="360"/>
            <ac:spMk id="16" creationId="{51DC2168-1907-417A-8FDD-56E151E2B590}"/>
          </ac:spMkLst>
        </pc:spChg>
        <pc:grpChg chg="add del mod">
          <ac:chgData name="Neha Kamble" userId="87cf2840b3a88c3a" providerId="LiveId" clId="{2EB8A04C-8AFF-4AC9-AAF5-20EC6DD5A2F1}" dt="2022-04-13T15:55:58.733" v="5349" actId="478"/>
          <ac:grpSpMkLst>
            <pc:docMk/>
            <pc:sldMk cId="2315008716" sldId="360"/>
            <ac:grpSpMk id="6" creationId="{C8685C00-A0F9-4E55-9F82-67A6D8766C87}"/>
          </ac:grpSpMkLst>
        </pc:grpChg>
        <pc:graphicFrameChg chg="add del mod">
          <ac:chgData name="Neha Kamble" userId="87cf2840b3a88c3a" providerId="LiveId" clId="{2EB8A04C-8AFF-4AC9-AAF5-20EC6DD5A2F1}" dt="2022-04-13T15:55:57.270" v="5348" actId="478"/>
          <ac:graphicFrameMkLst>
            <pc:docMk/>
            <pc:sldMk cId="2315008716" sldId="360"/>
            <ac:graphicFrameMk id="11" creationId="{4C6E2485-0B61-4825-A1FD-EF22E1BD59BC}"/>
          </ac:graphicFrameMkLst>
        </pc:graphicFrameChg>
        <pc:picChg chg="add mod">
          <ac:chgData name="Neha Kamble" userId="87cf2840b3a88c3a" providerId="LiveId" clId="{2EB8A04C-8AFF-4AC9-AAF5-20EC6DD5A2F1}" dt="2022-04-13T16:13:56.223" v="5411" actId="1076"/>
          <ac:picMkLst>
            <pc:docMk/>
            <pc:sldMk cId="2315008716" sldId="360"/>
            <ac:picMk id="14" creationId="{DF753B77-1F56-4A42-9D74-AB895465B8B1}"/>
          </ac:picMkLst>
        </pc:picChg>
      </pc:sldChg>
      <pc:sldChg chg="modSp del mod">
        <pc:chgData name="Neha Kamble" userId="87cf2840b3a88c3a" providerId="LiveId" clId="{2EB8A04C-8AFF-4AC9-AAF5-20EC6DD5A2F1}" dt="2022-04-13T16:10:48.708" v="5378" actId="2696"/>
        <pc:sldMkLst>
          <pc:docMk/>
          <pc:sldMk cId="4210658198" sldId="361"/>
        </pc:sldMkLst>
        <pc:spChg chg="mod">
          <ac:chgData name="Neha Kamble" userId="87cf2840b3a88c3a" providerId="LiveId" clId="{2EB8A04C-8AFF-4AC9-AAF5-20EC6DD5A2F1}" dt="2022-04-13T16:09:22.364" v="5377" actId="20577"/>
          <ac:spMkLst>
            <pc:docMk/>
            <pc:sldMk cId="4210658198" sldId="361"/>
            <ac:spMk id="3" creationId="{7AF22249-E575-4C06-907C-5E2F76AE59C1}"/>
          </ac:spMkLst>
        </pc:spChg>
      </pc:sldChg>
      <pc:sldChg chg="addSp modSp new mod">
        <pc:chgData name="Neha Kamble" userId="87cf2840b3a88c3a" providerId="LiveId" clId="{2EB8A04C-8AFF-4AC9-AAF5-20EC6DD5A2F1}" dt="2022-04-13T16:13:08.603" v="5402" actId="1076"/>
        <pc:sldMkLst>
          <pc:docMk/>
          <pc:sldMk cId="603910156" sldId="364"/>
        </pc:sldMkLst>
        <pc:spChg chg="add mod">
          <ac:chgData name="Neha Kamble" userId="87cf2840b3a88c3a" providerId="LiveId" clId="{2EB8A04C-8AFF-4AC9-AAF5-20EC6DD5A2F1}" dt="2022-04-13T16:13:04.955" v="5401" actId="1076"/>
          <ac:spMkLst>
            <pc:docMk/>
            <pc:sldMk cId="603910156" sldId="364"/>
            <ac:spMk id="3" creationId="{78D6C324-00AE-446E-97A3-AB73EB7D73F0}"/>
          </ac:spMkLst>
        </pc:spChg>
        <pc:spChg chg="add mod">
          <ac:chgData name="Neha Kamble" userId="87cf2840b3a88c3a" providerId="LiveId" clId="{2EB8A04C-8AFF-4AC9-AAF5-20EC6DD5A2F1}" dt="2022-04-13T16:13:08.603" v="5402" actId="1076"/>
          <ac:spMkLst>
            <pc:docMk/>
            <pc:sldMk cId="603910156" sldId="364"/>
            <ac:spMk id="4" creationId="{C859F8A2-0FF5-4598-94FE-18D907D6003E}"/>
          </ac:spMkLst>
        </pc:spChg>
      </pc:sldChg>
      <pc:sldChg chg="del">
        <pc:chgData name="Neha Kamble" userId="87cf2840b3a88c3a" providerId="LiveId" clId="{2EB8A04C-8AFF-4AC9-AAF5-20EC6DD5A2F1}" dt="2022-04-13T16:42:03.265" v="5482" actId="2696"/>
        <pc:sldMkLst>
          <pc:docMk/>
          <pc:sldMk cId="3210484684" sldId="364"/>
        </pc:sldMkLst>
      </pc:sldChg>
      <pc:sldChg chg="del">
        <pc:chgData name="Neha Kamble" userId="87cf2840b3a88c3a" providerId="LiveId" clId="{2EB8A04C-8AFF-4AC9-AAF5-20EC6DD5A2F1}" dt="2022-04-13T16:42:15.449" v="5483" actId="2696"/>
        <pc:sldMkLst>
          <pc:docMk/>
          <pc:sldMk cId="2273695588" sldId="365"/>
        </pc:sldMkLst>
      </pc:sldChg>
      <pc:sldChg chg="del">
        <pc:chgData name="Neha Kamble" userId="87cf2840b3a88c3a" providerId="LiveId" clId="{2EB8A04C-8AFF-4AC9-AAF5-20EC6DD5A2F1}" dt="2022-04-13T16:46:01.314" v="5492" actId="2696"/>
        <pc:sldMkLst>
          <pc:docMk/>
          <pc:sldMk cId="1191317972" sldId="366"/>
        </pc:sldMkLst>
      </pc:sldChg>
    </pc:docChg>
  </pc:docChgLst>
  <pc:docChgLst>
    <pc:chgData name="Nishant Borane" userId="a99d5af47728ddd5" providerId="Windows Live" clId="Web-{F2BEB27D-3D4D-41D1-BB26-5382EFE305A3}"/>
    <pc:docChg chg="modSld">
      <pc:chgData name="Nishant Borane" userId="a99d5af47728ddd5" providerId="Windows Live" clId="Web-{F2BEB27D-3D4D-41D1-BB26-5382EFE305A3}" dt="2022-04-13T16:12:59.216" v="2" actId="20577"/>
      <pc:docMkLst>
        <pc:docMk/>
      </pc:docMkLst>
      <pc:sldChg chg="modSp">
        <pc:chgData name="Nishant Borane" userId="a99d5af47728ddd5" providerId="Windows Live" clId="Web-{F2BEB27D-3D4D-41D1-BB26-5382EFE305A3}" dt="2022-04-13T16:12:59.216" v="2" actId="20577"/>
        <pc:sldMkLst>
          <pc:docMk/>
          <pc:sldMk cId="1931082187" sldId="330"/>
        </pc:sldMkLst>
        <pc:spChg chg="mod">
          <ac:chgData name="Nishant Borane" userId="a99d5af47728ddd5" providerId="Windows Live" clId="Web-{F2BEB27D-3D4D-41D1-BB26-5382EFE305A3}" dt="2022-04-13T16:12:59.216" v="2" actId="20577"/>
          <ac:spMkLst>
            <pc:docMk/>
            <pc:sldMk cId="1931082187" sldId="330"/>
            <ac:spMk id="3" creationId="{98EB187C-5FF3-4148-AA95-323A1C61E8C2}"/>
          </ac:spMkLst>
        </pc:spChg>
      </pc:sldChg>
    </pc:docChg>
  </pc:docChgLst>
  <pc:docChgLst>
    <pc:chgData name="Purva Patil" userId="d9b2e749de6bbaf5" providerId="LiveId" clId="{4318F6E9-DCB9-4B17-BFE3-3D268C2BBBE2}"/>
    <pc:docChg chg="undo redo custSel addSld delSld modSld sldOrd">
      <pc:chgData name="Purva Patil" userId="d9b2e749de6bbaf5" providerId="LiveId" clId="{4318F6E9-DCB9-4B17-BFE3-3D268C2BBBE2}" dt="2022-04-13T12:02:22.001" v="2517" actId="1076"/>
      <pc:docMkLst>
        <pc:docMk/>
      </pc:docMkLst>
      <pc:sldChg chg="addSp delSp modSp mod modClrScheme chgLayout">
        <pc:chgData name="Purva Patil" userId="d9b2e749de6bbaf5" providerId="LiveId" clId="{4318F6E9-DCB9-4B17-BFE3-3D268C2BBBE2}" dt="2022-04-12T14:50:34.380" v="1512" actId="700"/>
        <pc:sldMkLst>
          <pc:docMk/>
          <pc:sldMk cId="0" sldId="260"/>
        </pc:sldMkLst>
        <pc:spChg chg="add del mod ord">
          <ac:chgData name="Purva Patil" userId="d9b2e749de6bbaf5" providerId="LiveId" clId="{4318F6E9-DCB9-4B17-BFE3-3D268C2BBBE2}" dt="2022-04-12T14:50:34.380" v="1512" actId="700"/>
          <ac:spMkLst>
            <pc:docMk/>
            <pc:sldMk cId="0" sldId="260"/>
            <ac:spMk id="2" creationId="{5E8B5AEA-42E9-4649-A4DE-5BB4820C5394}"/>
          </ac:spMkLst>
        </pc:spChg>
        <pc:spChg chg="mod ord">
          <ac:chgData name="Purva Patil" userId="d9b2e749de6bbaf5" providerId="LiveId" clId="{4318F6E9-DCB9-4B17-BFE3-3D268C2BBBE2}" dt="2022-04-12T14:50:34.380" v="1512" actId="700"/>
          <ac:spMkLst>
            <pc:docMk/>
            <pc:sldMk cId="0" sldId="260"/>
            <ac:spMk id="229" creationId="{00000000-0000-0000-0000-000000000000}"/>
          </ac:spMkLst>
        </pc:spChg>
        <pc:spChg chg="mod ord">
          <ac:chgData name="Purva Patil" userId="d9b2e749de6bbaf5" providerId="LiveId" clId="{4318F6E9-DCB9-4B17-BFE3-3D268C2BBBE2}" dt="2022-04-12T14:50:34.380" v="1512" actId="700"/>
          <ac:spMkLst>
            <pc:docMk/>
            <pc:sldMk cId="0" sldId="260"/>
            <ac:spMk id="230" creationId="{00000000-0000-0000-0000-000000000000}"/>
          </ac:spMkLst>
        </pc:spChg>
        <pc:spChg chg="mod ord">
          <ac:chgData name="Purva Patil" userId="d9b2e749de6bbaf5" providerId="LiveId" clId="{4318F6E9-DCB9-4B17-BFE3-3D268C2BBBE2}" dt="2022-04-12T14:50:34.380" v="1512" actId="700"/>
          <ac:spMkLst>
            <pc:docMk/>
            <pc:sldMk cId="0" sldId="260"/>
            <ac:spMk id="231" creationId="{00000000-0000-0000-0000-000000000000}"/>
          </ac:spMkLst>
        </pc:spChg>
      </pc:sldChg>
      <pc:sldChg chg="ord">
        <pc:chgData name="Purva Patil" userId="d9b2e749de6bbaf5" providerId="LiveId" clId="{4318F6E9-DCB9-4B17-BFE3-3D268C2BBBE2}" dt="2022-04-12T09:56:38.712" v="1144"/>
        <pc:sldMkLst>
          <pc:docMk/>
          <pc:sldMk cId="0" sldId="278"/>
        </pc:sldMkLst>
      </pc:sldChg>
      <pc:sldChg chg="addSp delSp modSp mod">
        <pc:chgData name="Purva Patil" userId="d9b2e749de6bbaf5" providerId="LiveId" clId="{4318F6E9-DCB9-4B17-BFE3-3D268C2BBBE2}" dt="2022-04-12T14:59:40.098" v="1519" actId="255"/>
        <pc:sldMkLst>
          <pc:docMk/>
          <pc:sldMk cId="0" sldId="283"/>
        </pc:sldMkLst>
        <pc:spChg chg="mod">
          <ac:chgData name="Purva Patil" userId="d9b2e749de6bbaf5" providerId="LiveId" clId="{4318F6E9-DCB9-4B17-BFE3-3D268C2BBBE2}" dt="2022-04-12T09:35:44.078" v="1122" actId="2711"/>
          <ac:spMkLst>
            <pc:docMk/>
            <pc:sldMk cId="0" sldId="283"/>
            <ac:spMk id="607" creationId="{00000000-0000-0000-0000-000000000000}"/>
          </ac:spMkLst>
        </pc:spChg>
        <pc:spChg chg="add del mod">
          <ac:chgData name="Purva Patil" userId="d9b2e749de6bbaf5" providerId="LiveId" clId="{4318F6E9-DCB9-4B17-BFE3-3D268C2BBBE2}" dt="2022-04-12T14:34:14.315" v="1502" actId="1076"/>
          <ac:spMkLst>
            <pc:docMk/>
            <pc:sldMk cId="0" sldId="283"/>
            <ac:spMk id="609" creationId="{00000000-0000-0000-0000-000000000000}"/>
          </ac:spMkLst>
        </pc:spChg>
        <pc:spChg chg="mod">
          <ac:chgData name="Purva Patil" userId="d9b2e749de6bbaf5" providerId="LiveId" clId="{4318F6E9-DCB9-4B17-BFE3-3D268C2BBBE2}" dt="2022-04-12T09:37:00.191" v="1133" actId="1076"/>
          <ac:spMkLst>
            <pc:docMk/>
            <pc:sldMk cId="0" sldId="283"/>
            <ac:spMk id="610" creationId="{00000000-0000-0000-0000-000000000000}"/>
          </ac:spMkLst>
        </pc:spChg>
        <pc:spChg chg="mod">
          <ac:chgData name="Purva Patil" userId="d9b2e749de6bbaf5" providerId="LiveId" clId="{4318F6E9-DCB9-4B17-BFE3-3D268C2BBBE2}" dt="2022-04-12T14:59:21.268" v="1515" actId="255"/>
          <ac:spMkLst>
            <pc:docMk/>
            <pc:sldMk cId="0" sldId="283"/>
            <ac:spMk id="629" creationId="{00000000-0000-0000-0000-000000000000}"/>
          </ac:spMkLst>
        </pc:spChg>
        <pc:spChg chg="mod">
          <ac:chgData name="Purva Patil" userId="d9b2e749de6bbaf5" providerId="LiveId" clId="{4318F6E9-DCB9-4B17-BFE3-3D268C2BBBE2}" dt="2022-04-12T14:59:29.804" v="1517" actId="1076"/>
          <ac:spMkLst>
            <pc:docMk/>
            <pc:sldMk cId="0" sldId="283"/>
            <ac:spMk id="630" creationId="{00000000-0000-0000-0000-000000000000}"/>
          </ac:spMkLst>
        </pc:spChg>
        <pc:spChg chg="del mod">
          <ac:chgData name="Purva Patil" userId="d9b2e749de6bbaf5" providerId="LiveId" clId="{4318F6E9-DCB9-4B17-BFE3-3D268C2BBBE2}" dt="2022-04-12T09:15:28.115" v="756" actId="21"/>
          <ac:spMkLst>
            <pc:docMk/>
            <pc:sldMk cId="0" sldId="283"/>
            <ac:spMk id="631" creationId="{00000000-0000-0000-0000-000000000000}"/>
          </ac:spMkLst>
        </pc:spChg>
        <pc:spChg chg="mod">
          <ac:chgData name="Purva Patil" userId="d9b2e749de6bbaf5" providerId="LiveId" clId="{4318F6E9-DCB9-4B17-BFE3-3D268C2BBBE2}" dt="2022-04-12T14:59:35.396" v="1518" actId="255"/>
          <ac:spMkLst>
            <pc:docMk/>
            <pc:sldMk cId="0" sldId="283"/>
            <ac:spMk id="632" creationId="{00000000-0000-0000-0000-000000000000}"/>
          </ac:spMkLst>
        </pc:spChg>
        <pc:spChg chg="mod">
          <ac:chgData name="Purva Patil" userId="d9b2e749de6bbaf5" providerId="LiveId" clId="{4318F6E9-DCB9-4B17-BFE3-3D268C2BBBE2}" dt="2022-04-12T14:59:40.098" v="1519" actId="255"/>
          <ac:spMkLst>
            <pc:docMk/>
            <pc:sldMk cId="0" sldId="283"/>
            <ac:spMk id="633" creationId="{00000000-0000-0000-0000-000000000000}"/>
          </ac:spMkLst>
        </pc:spChg>
        <pc:spChg chg="del">
          <ac:chgData name="Purva Patil" userId="d9b2e749de6bbaf5" providerId="LiveId" clId="{4318F6E9-DCB9-4B17-BFE3-3D268C2BBBE2}" dt="2022-04-12T09:15:39.597" v="757" actId="21"/>
          <ac:spMkLst>
            <pc:docMk/>
            <pc:sldMk cId="0" sldId="283"/>
            <ac:spMk id="634" creationId="{00000000-0000-0000-0000-000000000000}"/>
          </ac:spMkLst>
        </pc:spChg>
        <pc:grpChg chg="mod">
          <ac:chgData name="Purva Patil" userId="d9b2e749de6bbaf5" providerId="LiveId" clId="{4318F6E9-DCB9-4B17-BFE3-3D268C2BBBE2}" dt="2022-04-12T09:32:48.156" v="904" actId="1076"/>
          <ac:grpSpMkLst>
            <pc:docMk/>
            <pc:sldMk cId="0" sldId="283"/>
            <ac:grpSpMk id="611" creationId="{00000000-0000-0000-0000-000000000000}"/>
          </ac:grpSpMkLst>
        </pc:grpChg>
        <pc:grpChg chg="mod">
          <ac:chgData name="Purva Patil" userId="d9b2e749de6bbaf5" providerId="LiveId" clId="{4318F6E9-DCB9-4B17-BFE3-3D268C2BBBE2}" dt="2022-04-12T09:32:52.060" v="905" actId="1076"/>
          <ac:grpSpMkLst>
            <pc:docMk/>
            <pc:sldMk cId="0" sldId="283"/>
            <ac:grpSpMk id="614" creationId="{00000000-0000-0000-0000-000000000000}"/>
          </ac:grpSpMkLst>
        </pc:grpChg>
        <pc:grpChg chg="del">
          <ac:chgData name="Purva Patil" userId="d9b2e749de6bbaf5" providerId="LiveId" clId="{4318F6E9-DCB9-4B17-BFE3-3D268C2BBBE2}" dt="2022-04-12T09:15:42.628" v="759" actId="478"/>
          <ac:grpSpMkLst>
            <pc:docMk/>
            <pc:sldMk cId="0" sldId="283"/>
            <ac:grpSpMk id="617" creationId="{00000000-0000-0000-0000-000000000000}"/>
          </ac:grpSpMkLst>
        </pc:grpChg>
        <pc:grpChg chg="del">
          <ac:chgData name="Purva Patil" userId="d9b2e749de6bbaf5" providerId="LiveId" clId="{4318F6E9-DCB9-4B17-BFE3-3D268C2BBBE2}" dt="2022-04-12T09:15:41.623" v="758" actId="478"/>
          <ac:grpSpMkLst>
            <pc:docMk/>
            <pc:sldMk cId="0" sldId="283"/>
            <ac:grpSpMk id="620" creationId="{00000000-0000-0000-0000-000000000000}"/>
          </ac:grpSpMkLst>
        </pc:grpChg>
        <pc:grpChg chg="mod">
          <ac:chgData name="Purva Patil" userId="d9b2e749de6bbaf5" providerId="LiveId" clId="{4318F6E9-DCB9-4B17-BFE3-3D268C2BBBE2}" dt="2022-04-12T09:32:55.181" v="906" actId="1076"/>
          <ac:grpSpMkLst>
            <pc:docMk/>
            <pc:sldMk cId="0" sldId="283"/>
            <ac:grpSpMk id="623" creationId="{00000000-0000-0000-0000-000000000000}"/>
          </ac:grpSpMkLst>
        </pc:grpChg>
        <pc:grpChg chg="mod">
          <ac:chgData name="Purva Patil" userId="d9b2e749de6bbaf5" providerId="LiveId" clId="{4318F6E9-DCB9-4B17-BFE3-3D268C2BBBE2}" dt="2022-04-12T09:15:06.962" v="752" actId="1076"/>
          <ac:grpSpMkLst>
            <pc:docMk/>
            <pc:sldMk cId="0" sldId="283"/>
            <ac:grpSpMk id="626" creationId="{00000000-0000-0000-0000-000000000000}"/>
          </ac:grpSpMkLst>
        </pc:grpChg>
      </pc:sldChg>
      <pc:sldChg chg="del">
        <pc:chgData name="Purva Patil" userId="d9b2e749de6bbaf5" providerId="LiveId" clId="{4318F6E9-DCB9-4B17-BFE3-3D268C2BBBE2}" dt="2022-04-12T05:42:34.130" v="5" actId="2696"/>
        <pc:sldMkLst>
          <pc:docMk/>
          <pc:sldMk cId="3155854257" sldId="301"/>
        </pc:sldMkLst>
      </pc:sldChg>
      <pc:sldChg chg="modSp mod">
        <pc:chgData name="Purva Patil" userId="d9b2e749de6bbaf5" providerId="LiveId" clId="{4318F6E9-DCB9-4B17-BFE3-3D268C2BBBE2}" dt="2022-04-12T05:41:25.886" v="4" actId="1076"/>
        <pc:sldMkLst>
          <pc:docMk/>
          <pc:sldMk cId="2605415543" sldId="302"/>
        </pc:sldMkLst>
        <pc:spChg chg="mod">
          <ac:chgData name="Purva Patil" userId="d9b2e749de6bbaf5" providerId="LiveId" clId="{4318F6E9-DCB9-4B17-BFE3-3D268C2BBBE2}" dt="2022-04-12T05:41:25.886" v="4" actId="1076"/>
          <ac:spMkLst>
            <pc:docMk/>
            <pc:sldMk cId="2605415543" sldId="302"/>
            <ac:spMk id="3" creationId="{B4DA72A4-1F9B-43C8-B66C-E6D0C68E547C}"/>
          </ac:spMkLst>
        </pc:spChg>
      </pc:sldChg>
      <pc:sldChg chg="modSp mod">
        <pc:chgData name="Purva Patil" userId="d9b2e749de6bbaf5" providerId="LiveId" clId="{4318F6E9-DCB9-4B17-BFE3-3D268C2BBBE2}" dt="2022-04-13T06:09:50.282" v="1589" actId="1076"/>
        <pc:sldMkLst>
          <pc:docMk/>
          <pc:sldMk cId="0" sldId="311"/>
        </pc:sldMkLst>
        <pc:spChg chg="mod">
          <ac:chgData name="Purva Patil" userId="d9b2e749de6bbaf5" providerId="LiveId" clId="{4318F6E9-DCB9-4B17-BFE3-3D268C2BBBE2}" dt="2022-04-13T06:09:50.282" v="1589" actId="1076"/>
          <ac:spMkLst>
            <pc:docMk/>
            <pc:sldMk cId="0" sldId="311"/>
            <ac:spMk id="14" creationId="{8610B564-C00F-4EDD-8208-89F92614E668}"/>
          </ac:spMkLst>
        </pc:spChg>
        <pc:spChg chg="mod">
          <ac:chgData name="Purva Patil" userId="d9b2e749de6bbaf5" providerId="LiveId" clId="{4318F6E9-DCB9-4B17-BFE3-3D268C2BBBE2}" dt="2022-04-12T05:40:25.777" v="2" actId="1076"/>
          <ac:spMkLst>
            <pc:docMk/>
            <pc:sldMk cId="0" sldId="311"/>
            <ac:spMk id="18" creationId="{02975F24-78F8-409A-8242-757A36031527}"/>
          </ac:spMkLst>
        </pc:spChg>
        <pc:spChg chg="mod">
          <ac:chgData name="Purva Patil" userId="d9b2e749de6bbaf5" providerId="LiveId" clId="{4318F6E9-DCB9-4B17-BFE3-3D268C2BBBE2}" dt="2022-04-12T05:40:30.949" v="3" actId="1076"/>
          <ac:spMkLst>
            <pc:docMk/>
            <pc:sldMk cId="0" sldId="311"/>
            <ac:spMk id="26" creationId="{829BBB3A-1575-4874-A124-633DBBC05CC7}"/>
          </ac:spMkLst>
        </pc:spChg>
      </pc:sldChg>
      <pc:sldChg chg="addSp delSp modSp mod">
        <pc:chgData name="Purva Patil" userId="d9b2e749de6bbaf5" providerId="LiveId" clId="{4318F6E9-DCB9-4B17-BFE3-3D268C2BBBE2}" dt="2022-04-13T08:47:50.827" v="2349" actId="5793"/>
        <pc:sldMkLst>
          <pc:docMk/>
          <pc:sldMk cId="1074057845" sldId="312"/>
        </pc:sldMkLst>
        <pc:spChg chg="mod">
          <ac:chgData name="Purva Patil" userId="d9b2e749de6bbaf5" providerId="LiveId" clId="{4318F6E9-DCB9-4B17-BFE3-3D268C2BBBE2}" dt="2022-04-12T05:40:17.025" v="1" actId="20577"/>
          <ac:spMkLst>
            <pc:docMk/>
            <pc:sldMk cId="1074057845" sldId="312"/>
            <ac:spMk id="2" creationId="{B74C921D-0F62-4E3E-9C3B-4459EBB59220}"/>
          </ac:spMkLst>
        </pc:spChg>
        <pc:spChg chg="mod">
          <ac:chgData name="Purva Patil" userId="d9b2e749de6bbaf5" providerId="LiveId" clId="{4318F6E9-DCB9-4B17-BFE3-3D268C2BBBE2}" dt="2022-04-13T08:47:50.827" v="2349" actId="5793"/>
          <ac:spMkLst>
            <pc:docMk/>
            <pc:sldMk cId="1074057845" sldId="312"/>
            <ac:spMk id="3" creationId="{5C8ACEA2-1602-4593-98A7-EE179F3DBD42}"/>
          </ac:spMkLst>
        </pc:spChg>
        <pc:graphicFrameChg chg="add del mod modGraphic">
          <ac:chgData name="Purva Patil" userId="d9b2e749de6bbaf5" providerId="LiveId" clId="{4318F6E9-DCB9-4B17-BFE3-3D268C2BBBE2}" dt="2022-04-12T10:01:44.493" v="1151" actId="21"/>
          <ac:graphicFrameMkLst>
            <pc:docMk/>
            <pc:sldMk cId="1074057845" sldId="312"/>
            <ac:graphicFrameMk id="4" creationId="{48CC6487-8096-4CC4-B674-254007C9679C}"/>
          </ac:graphicFrameMkLst>
        </pc:graphicFrameChg>
      </pc:sldChg>
      <pc:sldChg chg="modSp mod">
        <pc:chgData name="Purva Patil" userId="d9b2e749de6bbaf5" providerId="LiveId" clId="{4318F6E9-DCB9-4B17-BFE3-3D268C2BBBE2}" dt="2022-04-13T08:47:01.595" v="2346" actId="255"/>
        <pc:sldMkLst>
          <pc:docMk/>
          <pc:sldMk cId="1931082187" sldId="330"/>
        </pc:sldMkLst>
        <pc:spChg chg="mod">
          <ac:chgData name="Purva Patil" userId="d9b2e749de6bbaf5" providerId="LiveId" clId="{4318F6E9-DCB9-4B17-BFE3-3D268C2BBBE2}" dt="2022-04-13T08:47:01.595" v="2346" actId="255"/>
          <ac:spMkLst>
            <pc:docMk/>
            <pc:sldMk cId="1931082187" sldId="330"/>
            <ac:spMk id="3" creationId="{98EB187C-5FF3-4148-AA95-323A1C61E8C2}"/>
          </ac:spMkLst>
        </pc:spChg>
      </pc:sldChg>
      <pc:sldChg chg="addSp delSp modSp new mod">
        <pc:chgData name="Purva Patil" userId="d9b2e749de6bbaf5" providerId="LiveId" clId="{4318F6E9-DCB9-4B17-BFE3-3D268C2BBBE2}" dt="2022-04-12T06:55:18.873" v="37" actId="14100"/>
        <pc:sldMkLst>
          <pc:docMk/>
          <pc:sldMk cId="520868819" sldId="331"/>
        </pc:sldMkLst>
        <pc:spChg chg="mod">
          <ac:chgData name="Purva Patil" userId="d9b2e749de6bbaf5" providerId="LiveId" clId="{4318F6E9-DCB9-4B17-BFE3-3D268C2BBBE2}" dt="2022-04-12T06:51:19.723" v="8"/>
          <ac:spMkLst>
            <pc:docMk/>
            <pc:sldMk cId="520868819" sldId="331"/>
            <ac:spMk id="2" creationId="{D34B2755-2317-4008-BDC4-6438D43D1B8B}"/>
          </ac:spMkLst>
        </pc:spChg>
        <pc:spChg chg="add del mod">
          <ac:chgData name="Purva Patil" userId="d9b2e749de6bbaf5" providerId="LiveId" clId="{4318F6E9-DCB9-4B17-BFE3-3D268C2BBBE2}" dt="2022-04-12T06:51:19.723" v="8"/>
          <ac:spMkLst>
            <pc:docMk/>
            <pc:sldMk cId="520868819" sldId="331"/>
            <ac:spMk id="3" creationId="{598501FC-71BF-4927-BB45-EC21403B7E0D}"/>
          </ac:spMkLst>
        </pc:spChg>
        <pc:picChg chg="add mod modCrop">
          <ac:chgData name="Purva Patil" userId="d9b2e749de6bbaf5" providerId="LiveId" clId="{4318F6E9-DCB9-4B17-BFE3-3D268C2BBBE2}" dt="2022-04-12T06:55:18.873" v="37" actId="14100"/>
          <ac:picMkLst>
            <pc:docMk/>
            <pc:sldMk cId="520868819" sldId="331"/>
            <ac:picMk id="5" creationId="{F988447E-DD04-4296-8FA3-6D7A3294507A}"/>
          </ac:picMkLst>
        </pc:picChg>
      </pc:sldChg>
      <pc:sldChg chg="addSp delSp modSp new mod">
        <pc:chgData name="Purva Patil" userId="d9b2e749de6bbaf5" providerId="LiveId" clId="{4318F6E9-DCB9-4B17-BFE3-3D268C2BBBE2}" dt="2022-04-12T06:54:50.232" v="35" actId="14100"/>
        <pc:sldMkLst>
          <pc:docMk/>
          <pc:sldMk cId="1093197906" sldId="332"/>
        </pc:sldMkLst>
        <pc:picChg chg="add del mod">
          <ac:chgData name="Purva Patil" userId="d9b2e749de6bbaf5" providerId="LiveId" clId="{4318F6E9-DCB9-4B17-BFE3-3D268C2BBBE2}" dt="2022-04-12T06:53:50.567" v="22" actId="478"/>
          <ac:picMkLst>
            <pc:docMk/>
            <pc:sldMk cId="1093197906" sldId="332"/>
            <ac:picMk id="4" creationId="{3682CCE0-6E14-4969-8A29-8EA01EB9ECF0}"/>
          </ac:picMkLst>
        </pc:picChg>
        <pc:picChg chg="add del mod">
          <ac:chgData name="Purva Patil" userId="d9b2e749de6bbaf5" providerId="LiveId" clId="{4318F6E9-DCB9-4B17-BFE3-3D268C2BBBE2}" dt="2022-04-12T06:54:08.451" v="24" actId="478"/>
          <ac:picMkLst>
            <pc:docMk/>
            <pc:sldMk cId="1093197906" sldId="332"/>
            <ac:picMk id="6" creationId="{237EC9DC-6CA3-45CD-8B25-8C119D06A3D8}"/>
          </ac:picMkLst>
        </pc:picChg>
        <pc:picChg chg="add del mod">
          <ac:chgData name="Purva Patil" userId="d9b2e749de6bbaf5" providerId="LiveId" clId="{4318F6E9-DCB9-4B17-BFE3-3D268C2BBBE2}" dt="2022-04-12T06:54:15.826" v="26" actId="478"/>
          <ac:picMkLst>
            <pc:docMk/>
            <pc:sldMk cId="1093197906" sldId="332"/>
            <ac:picMk id="8" creationId="{EA4B7361-A0A1-4359-97E6-1F686B364221}"/>
          </ac:picMkLst>
        </pc:picChg>
        <pc:picChg chg="add mod modCrop">
          <ac:chgData name="Purva Patil" userId="d9b2e749de6bbaf5" providerId="LiveId" clId="{4318F6E9-DCB9-4B17-BFE3-3D268C2BBBE2}" dt="2022-04-12T06:54:50.232" v="35" actId="14100"/>
          <ac:picMkLst>
            <pc:docMk/>
            <pc:sldMk cId="1093197906" sldId="332"/>
            <ac:picMk id="10" creationId="{DE0F40D8-CD91-4651-80BF-9A1FEB576056}"/>
          </ac:picMkLst>
        </pc:picChg>
      </pc:sldChg>
      <pc:sldChg chg="modSp mod">
        <pc:chgData name="Purva Patil" userId="d9b2e749de6bbaf5" providerId="LiveId" clId="{4318F6E9-DCB9-4B17-BFE3-3D268C2BBBE2}" dt="2022-04-12T09:10:24.061" v="712" actId="20577"/>
        <pc:sldMkLst>
          <pc:docMk/>
          <pc:sldMk cId="2304293401" sldId="332"/>
        </pc:sldMkLst>
        <pc:spChg chg="mod">
          <ac:chgData name="Purva Patil" userId="d9b2e749de6bbaf5" providerId="LiveId" clId="{4318F6E9-DCB9-4B17-BFE3-3D268C2BBBE2}" dt="2022-04-12T09:10:24.061" v="712" actId="20577"/>
          <ac:spMkLst>
            <pc:docMk/>
            <pc:sldMk cId="2304293401" sldId="332"/>
            <ac:spMk id="3" creationId="{928BC585-2B60-42F7-9CF4-549FA1D067B2}"/>
          </ac:spMkLst>
        </pc:spChg>
      </pc:sldChg>
      <pc:sldChg chg="addSp delSp modSp new del mod ord setBg modClrScheme chgLayout">
        <pc:chgData name="Purva Patil" userId="d9b2e749de6bbaf5" providerId="LiveId" clId="{4318F6E9-DCB9-4B17-BFE3-3D268C2BBBE2}" dt="2022-04-12T08:44:34.592" v="472" actId="2696"/>
        <pc:sldMkLst>
          <pc:docMk/>
          <pc:sldMk cId="1940838275" sldId="333"/>
        </pc:sldMkLst>
        <pc:spChg chg="mod ord">
          <ac:chgData name="Purva Patil" userId="d9b2e749de6bbaf5" providerId="LiveId" clId="{4318F6E9-DCB9-4B17-BFE3-3D268C2BBBE2}" dt="2022-04-12T08:18:35.368" v="212" actId="700"/>
          <ac:spMkLst>
            <pc:docMk/>
            <pc:sldMk cId="1940838275" sldId="333"/>
            <ac:spMk id="2" creationId="{187EC17F-B5C2-4609-B0A9-51BF65DDE9D6}"/>
          </ac:spMkLst>
        </pc:spChg>
        <pc:spChg chg="add mod ord">
          <ac:chgData name="Purva Patil" userId="d9b2e749de6bbaf5" providerId="LiveId" clId="{4318F6E9-DCB9-4B17-BFE3-3D268C2BBBE2}" dt="2022-04-12T08:19:33.164" v="238" actId="1076"/>
          <ac:spMkLst>
            <pc:docMk/>
            <pc:sldMk cId="1940838275" sldId="333"/>
            <ac:spMk id="11" creationId="{C314BFF5-6F6C-4A31-852C-A6178F027F7E}"/>
          </ac:spMkLst>
        </pc:spChg>
        <pc:picChg chg="add del mod modCrop">
          <ac:chgData name="Purva Patil" userId="d9b2e749de6bbaf5" providerId="LiveId" clId="{4318F6E9-DCB9-4B17-BFE3-3D268C2BBBE2}" dt="2022-04-12T07:04:09.458" v="72" actId="478"/>
          <ac:picMkLst>
            <pc:docMk/>
            <pc:sldMk cId="1940838275" sldId="333"/>
            <ac:picMk id="4" creationId="{FD10D8D2-D74A-4DCE-AC0B-282C9F715851}"/>
          </ac:picMkLst>
        </pc:picChg>
        <pc:picChg chg="add del mod modCrop">
          <ac:chgData name="Purva Patil" userId="d9b2e749de6bbaf5" providerId="LiveId" clId="{4318F6E9-DCB9-4B17-BFE3-3D268C2BBBE2}" dt="2022-04-12T07:13:12.888" v="88" actId="478"/>
          <ac:picMkLst>
            <pc:docMk/>
            <pc:sldMk cId="1940838275" sldId="333"/>
            <ac:picMk id="6" creationId="{4710F513-9D5C-4BDC-A5B5-F39EDC3B1D7F}"/>
          </ac:picMkLst>
        </pc:picChg>
        <pc:picChg chg="add del mod modCrop">
          <ac:chgData name="Purva Patil" userId="d9b2e749de6bbaf5" providerId="LiveId" clId="{4318F6E9-DCB9-4B17-BFE3-3D268C2BBBE2}" dt="2022-04-12T08:17:52.242" v="199" actId="478"/>
          <ac:picMkLst>
            <pc:docMk/>
            <pc:sldMk cId="1940838275" sldId="333"/>
            <ac:picMk id="8" creationId="{50528A13-B3F3-4133-84D6-2F08D970190F}"/>
          </ac:picMkLst>
        </pc:picChg>
        <pc:picChg chg="add mod modCrop">
          <ac:chgData name="Purva Patil" userId="d9b2e749de6bbaf5" providerId="LiveId" clId="{4318F6E9-DCB9-4B17-BFE3-3D268C2BBBE2}" dt="2022-04-12T08:19:28.683" v="237" actId="1076"/>
          <ac:picMkLst>
            <pc:docMk/>
            <pc:sldMk cId="1940838275" sldId="333"/>
            <ac:picMk id="10" creationId="{B7EF0274-959B-4358-B6AE-5AAE521A7F40}"/>
          </ac:picMkLst>
        </pc:picChg>
      </pc:sldChg>
      <pc:sldChg chg="del">
        <pc:chgData name="Purva Patil" userId="d9b2e749de6bbaf5" providerId="LiveId" clId="{4318F6E9-DCB9-4B17-BFE3-3D268C2BBBE2}" dt="2022-04-12T08:45:59.291" v="479" actId="2696"/>
        <pc:sldMkLst>
          <pc:docMk/>
          <pc:sldMk cId="520868819" sldId="334"/>
        </pc:sldMkLst>
      </pc:sldChg>
      <pc:sldChg chg="addSp modSp mod ord setBg modClrScheme chgLayout">
        <pc:chgData name="Purva Patil" userId="d9b2e749de6bbaf5" providerId="LiveId" clId="{4318F6E9-DCB9-4B17-BFE3-3D268C2BBBE2}" dt="2022-04-13T09:37:33.662" v="2456"/>
        <pc:sldMkLst>
          <pc:docMk/>
          <pc:sldMk cId="1093197906" sldId="335"/>
        </pc:sldMkLst>
        <pc:spChg chg="mod ord">
          <ac:chgData name="Purva Patil" userId="d9b2e749de6bbaf5" providerId="LiveId" clId="{4318F6E9-DCB9-4B17-BFE3-3D268C2BBBE2}" dt="2022-04-12T08:41:42.844" v="430" actId="700"/>
          <ac:spMkLst>
            <pc:docMk/>
            <pc:sldMk cId="1093197906" sldId="335"/>
            <ac:spMk id="2" creationId="{9A065CAE-D9FA-4DDE-893B-B97AF16EE57C}"/>
          </ac:spMkLst>
        </pc:spChg>
        <pc:spChg chg="add mod ord">
          <ac:chgData name="Purva Patil" userId="d9b2e749de6bbaf5" providerId="LiveId" clId="{4318F6E9-DCB9-4B17-BFE3-3D268C2BBBE2}" dt="2022-04-13T09:37:27.103" v="2454" actId="20577"/>
          <ac:spMkLst>
            <pc:docMk/>
            <pc:sldMk cId="1093197906" sldId="335"/>
            <ac:spMk id="11" creationId="{98670227-73DC-40E9-98D2-11DB42862B56}"/>
          </ac:spMkLst>
        </pc:spChg>
        <pc:spChg chg="add mod">
          <ac:chgData name="Purva Patil" userId="d9b2e749de6bbaf5" providerId="LiveId" clId="{4318F6E9-DCB9-4B17-BFE3-3D268C2BBBE2}" dt="2022-04-12T08:52:09.601" v="517" actId="208"/>
          <ac:spMkLst>
            <pc:docMk/>
            <pc:sldMk cId="1093197906" sldId="335"/>
            <ac:spMk id="14" creationId="{D65876DB-7EF0-4798-B940-6145FC42151C}"/>
          </ac:spMkLst>
        </pc:spChg>
        <pc:spChg chg="add mod">
          <ac:chgData name="Purva Patil" userId="d9b2e749de6bbaf5" providerId="LiveId" clId="{4318F6E9-DCB9-4B17-BFE3-3D268C2BBBE2}" dt="2022-04-12T08:52:47.765" v="527" actId="14100"/>
          <ac:spMkLst>
            <pc:docMk/>
            <pc:sldMk cId="1093197906" sldId="335"/>
            <ac:spMk id="15" creationId="{69338D3D-9B99-4C36-9317-9A64A9D546ED}"/>
          </ac:spMkLst>
        </pc:spChg>
        <pc:picChg chg="mod modCrop">
          <ac:chgData name="Purva Patil" userId="d9b2e749de6bbaf5" providerId="LiveId" clId="{4318F6E9-DCB9-4B17-BFE3-3D268C2BBBE2}" dt="2022-04-12T15:44:22.651" v="1552" actId="1076"/>
          <ac:picMkLst>
            <pc:docMk/>
            <pc:sldMk cId="1093197906" sldId="335"/>
            <ac:picMk id="10" creationId="{DE0F40D8-CD91-4651-80BF-9A1FEB576056}"/>
          </ac:picMkLst>
        </pc:picChg>
        <pc:cxnChg chg="add mod">
          <ac:chgData name="Purva Patil" userId="d9b2e749de6bbaf5" providerId="LiveId" clId="{4318F6E9-DCB9-4B17-BFE3-3D268C2BBBE2}" dt="2022-04-12T08:43:12.986" v="465" actId="1076"/>
          <ac:cxnSpMkLst>
            <pc:docMk/>
            <pc:sldMk cId="1093197906" sldId="335"/>
            <ac:cxnSpMk id="13" creationId="{C28043EF-89D2-43FA-98C4-29B5AF9B9919}"/>
          </ac:cxnSpMkLst>
        </pc:cxnChg>
      </pc:sldChg>
      <pc:sldChg chg="addSp modSp new del mod ord setBg modClrScheme chgLayout">
        <pc:chgData name="Purva Patil" userId="d9b2e749de6bbaf5" providerId="LiveId" clId="{4318F6E9-DCB9-4B17-BFE3-3D268C2BBBE2}" dt="2022-04-13T08:50:47.805" v="2350" actId="2696"/>
        <pc:sldMkLst>
          <pc:docMk/>
          <pc:sldMk cId="737979424" sldId="336"/>
        </pc:sldMkLst>
        <pc:spChg chg="mod ord">
          <ac:chgData name="Purva Patil" userId="d9b2e749de6bbaf5" providerId="LiveId" clId="{4318F6E9-DCB9-4B17-BFE3-3D268C2BBBE2}" dt="2022-04-12T08:35:57.604" v="316" actId="700"/>
          <ac:spMkLst>
            <pc:docMk/>
            <pc:sldMk cId="737979424" sldId="336"/>
            <ac:spMk id="2" creationId="{EA760A7C-ABE0-4765-95D1-D9F40250FE05}"/>
          </ac:spMkLst>
        </pc:spChg>
        <pc:spChg chg="add mod ord">
          <ac:chgData name="Purva Patil" userId="d9b2e749de6bbaf5" providerId="LiveId" clId="{4318F6E9-DCB9-4B17-BFE3-3D268C2BBBE2}" dt="2022-04-12T15:00:43.122" v="1522" actId="207"/>
          <ac:spMkLst>
            <pc:docMk/>
            <pc:sldMk cId="737979424" sldId="336"/>
            <ac:spMk id="5" creationId="{5A782F6D-77B1-4F2C-89CB-887DC8DA8750}"/>
          </ac:spMkLst>
        </pc:spChg>
        <pc:spChg chg="add mod">
          <ac:chgData name="Purva Patil" userId="d9b2e749de6bbaf5" providerId="LiveId" clId="{4318F6E9-DCB9-4B17-BFE3-3D268C2BBBE2}" dt="2022-04-12T08:51:00.695" v="507" actId="1582"/>
          <ac:spMkLst>
            <pc:docMk/>
            <pc:sldMk cId="737979424" sldId="336"/>
            <ac:spMk id="8" creationId="{32FAE806-B87D-439D-83ED-87736E6AF017}"/>
          </ac:spMkLst>
        </pc:spChg>
        <pc:spChg chg="add mod">
          <ac:chgData name="Purva Patil" userId="d9b2e749de6bbaf5" providerId="LiveId" clId="{4318F6E9-DCB9-4B17-BFE3-3D268C2BBBE2}" dt="2022-04-12T08:50:04.987" v="503" actId="1582"/>
          <ac:spMkLst>
            <pc:docMk/>
            <pc:sldMk cId="737979424" sldId="336"/>
            <ac:spMk id="9" creationId="{1151CA45-190C-4F6E-8184-C56BB0B6AEE1}"/>
          </ac:spMkLst>
        </pc:spChg>
        <pc:picChg chg="add mod modCrop">
          <ac:chgData name="Purva Patil" userId="d9b2e749de6bbaf5" providerId="LiveId" clId="{4318F6E9-DCB9-4B17-BFE3-3D268C2BBBE2}" dt="2022-04-12T08:44:02.071" v="471" actId="14100"/>
          <ac:picMkLst>
            <pc:docMk/>
            <pc:sldMk cId="737979424" sldId="336"/>
            <ac:picMk id="4" creationId="{B8D55C90-196A-4272-8579-574FEF20E301}"/>
          </ac:picMkLst>
        </pc:picChg>
        <pc:cxnChg chg="add mod">
          <ac:chgData name="Purva Patil" userId="d9b2e749de6bbaf5" providerId="LiveId" clId="{4318F6E9-DCB9-4B17-BFE3-3D268C2BBBE2}" dt="2022-04-12T08:37:59.116" v="373" actId="1076"/>
          <ac:cxnSpMkLst>
            <pc:docMk/>
            <pc:sldMk cId="737979424" sldId="336"/>
            <ac:cxnSpMk id="7" creationId="{9D6AFF87-B211-46B4-8BB5-4E9188002F4D}"/>
          </ac:cxnSpMkLst>
        </pc:cxnChg>
      </pc:sldChg>
      <pc:sldChg chg="addSp modSp new del mod ord modClrScheme chgLayout">
        <pc:chgData name="Purva Patil" userId="d9b2e749de6bbaf5" providerId="LiveId" clId="{4318F6E9-DCB9-4B17-BFE3-3D268C2BBBE2}" dt="2022-04-13T08:29:27.822" v="2268" actId="2696"/>
        <pc:sldMkLst>
          <pc:docMk/>
          <pc:sldMk cId="2076859080" sldId="337"/>
        </pc:sldMkLst>
        <pc:spChg chg="mod ord">
          <ac:chgData name="Purva Patil" userId="d9b2e749de6bbaf5" providerId="LiveId" clId="{4318F6E9-DCB9-4B17-BFE3-3D268C2BBBE2}" dt="2022-04-12T08:31:48.281" v="249" actId="700"/>
          <ac:spMkLst>
            <pc:docMk/>
            <pc:sldMk cId="2076859080" sldId="337"/>
            <ac:spMk id="2" creationId="{C63B078E-34BE-4BC7-A8AF-46BA9EC42D39}"/>
          </ac:spMkLst>
        </pc:spChg>
        <pc:spChg chg="add mod ord">
          <ac:chgData name="Purva Patil" userId="d9b2e749de6bbaf5" providerId="LiveId" clId="{4318F6E9-DCB9-4B17-BFE3-3D268C2BBBE2}" dt="2022-04-12T15:00:51.501" v="1523" actId="207"/>
          <ac:spMkLst>
            <pc:docMk/>
            <pc:sldMk cId="2076859080" sldId="337"/>
            <ac:spMk id="5" creationId="{6D859635-5D11-4417-A7AF-3B0169EFAC64}"/>
          </ac:spMkLst>
        </pc:spChg>
        <pc:spChg chg="add mod">
          <ac:chgData name="Purva Patil" userId="d9b2e749de6bbaf5" providerId="LiveId" clId="{4318F6E9-DCB9-4B17-BFE3-3D268C2BBBE2}" dt="2022-04-12T08:49:38.754" v="502" actId="1582"/>
          <ac:spMkLst>
            <pc:docMk/>
            <pc:sldMk cId="2076859080" sldId="337"/>
            <ac:spMk id="10" creationId="{ED37E20E-625D-43C0-B6E9-208FE840B1B0}"/>
          </ac:spMkLst>
        </pc:spChg>
        <pc:spChg chg="add mod">
          <ac:chgData name="Purva Patil" userId="d9b2e749de6bbaf5" providerId="LiveId" clId="{4318F6E9-DCB9-4B17-BFE3-3D268C2BBBE2}" dt="2022-04-12T08:51:19.581" v="511" actId="1582"/>
          <ac:spMkLst>
            <pc:docMk/>
            <pc:sldMk cId="2076859080" sldId="337"/>
            <ac:spMk id="11" creationId="{4CACF03A-1DEF-462F-A9F5-7C38FD16C8A0}"/>
          </ac:spMkLst>
        </pc:spChg>
        <pc:picChg chg="add mod modCrop">
          <ac:chgData name="Purva Patil" userId="d9b2e749de6bbaf5" providerId="LiveId" clId="{4318F6E9-DCB9-4B17-BFE3-3D268C2BBBE2}" dt="2022-04-12T08:34:42.855" v="311" actId="14100"/>
          <ac:picMkLst>
            <pc:docMk/>
            <pc:sldMk cId="2076859080" sldId="337"/>
            <ac:picMk id="4" creationId="{99DFB1FD-DE06-44A2-90C9-E257A8B944CA}"/>
          </ac:picMkLst>
        </pc:picChg>
        <pc:cxnChg chg="add mod">
          <ac:chgData name="Purva Patil" userId="d9b2e749de6bbaf5" providerId="LiveId" clId="{4318F6E9-DCB9-4B17-BFE3-3D268C2BBBE2}" dt="2022-04-12T08:34:30.103" v="309" actId="14100"/>
          <ac:cxnSpMkLst>
            <pc:docMk/>
            <pc:sldMk cId="2076859080" sldId="337"/>
            <ac:cxnSpMk id="7" creationId="{8E63C511-9B2C-478D-BC5F-D94C43A9438E}"/>
          </ac:cxnSpMkLst>
        </pc:cxnChg>
      </pc:sldChg>
      <pc:sldChg chg="addSp modSp new del">
        <pc:chgData name="Purva Patil" userId="d9b2e749de6bbaf5" providerId="LiveId" clId="{4318F6E9-DCB9-4B17-BFE3-3D268C2BBBE2}" dt="2022-04-12T07:15:20.558" v="108" actId="2696"/>
        <pc:sldMkLst>
          <pc:docMk/>
          <pc:sldMk cId="3323434496" sldId="338"/>
        </pc:sldMkLst>
        <pc:picChg chg="add mod">
          <ac:chgData name="Purva Patil" userId="d9b2e749de6bbaf5" providerId="LiveId" clId="{4318F6E9-DCB9-4B17-BFE3-3D268C2BBBE2}" dt="2022-04-12T07:15:14.917" v="107" actId="931"/>
          <ac:picMkLst>
            <pc:docMk/>
            <pc:sldMk cId="3323434496" sldId="338"/>
            <ac:picMk id="4" creationId="{AC41671B-70D9-4A96-B87F-D36EBDE94207}"/>
          </ac:picMkLst>
        </pc:picChg>
      </pc:sldChg>
      <pc:sldChg chg="addSp delSp modSp new mod ord setBg modClrScheme chgLayout">
        <pc:chgData name="Purva Patil" userId="d9b2e749de6bbaf5" providerId="LiveId" clId="{4318F6E9-DCB9-4B17-BFE3-3D268C2BBBE2}" dt="2022-04-13T09:34:09.166" v="2452"/>
        <pc:sldMkLst>
          <pc:docMk/>
          <pc:sldMk cId="3560993908" sldId="338"/>
        </pc:sldMkLst>
        <pc:spChg chg="mod ord">
          <ac:chgData name="Purva Patil" userId="d9b2e749de6bbaf5" providerId="LiveId" clId="{4318F6E9-DCB9-4B17-BFE3-3D268C2BBBE2}" dt="2022-04-12T08:38:47.996" v="380" actId="700"/>
          <ac:spMkLst>
            <pc:docMk/>
            <pc:sldMk cId="3560993908" sldId="338"/>
            <ac:spMk id="2" creationId="{27795B81-1FCC-4E56-A6C5-92269070D1E2}"/>
          </ac:spMkLst>
        </pc:spChg>
        <pc:spChg chg="add mod ord">
          <ac:chgData name="Purva Patil" userId="d9b2e749de6bbaf5" providerId="LiveId" clId="{4318F6E9-DCB9-4B17-BFE3-3D268C2BBBE2}" dt="2022-04-13T09:33:57.444" v="2450" actId="20577"/>
          <ac:spMkLst>
            <pc:docMk/>
            <pc:sldMk cId="3560993908" sldId="338"/>
            <ac:spMk id="5" creationId="{006793AC-F742-44D0-AC8D-92D6C554B92B}"/>
          </ac:spMkLst>
        </pc:spChg>
        <pc:spChg chg="add mod">
          <ac:chgData name="Purva Patil" userId="d9b2e749de6bbaf5" providerId="LiveId" clId="{4318F6E9-DCB9-4B17-BFE3-3D268C2BBBE2}" dt="2022-04-12T08:50:13.425" v="504" actId="1582"/>
          <ac:spMkLst>
            <pc:docMk/>
            <pc:sldMk cId="3560993908" sldId="338"/>
            <ac:spMk id="8" creationId="{3065D2BA-8B66-40DA-9A00-A0D69FB6E4BF}"/>
          </ac:spMkLst>
        </pc:spChg>
        <pc:spChg chg="add mod">
          <ac:chgData name="Purva Patil" userId="d9b2e749de6bbaf5" providerId="LiveId" clId="{4318F6E9-DCB9-4B17-BFE3-3D268C2BBBE2}" dt="2022-04-12T08:50:48.266" v="506" actId="1582"/>
          <ac:spMkLst>
            <pc:docMk/>
            <pc:sldMk cId="3560993908" sldId="338"/>
            <ac:spMk id="9" creationId="{E5587033-CAAD-4CB9-9CE6-7120710C7634}"/>
          </ac:spMkLst>
        </pc:spChg>
        <pc:picChg chg="add mod modCrop">
          <ac:chgData name="Purva Patil" userId="d9b2e749de6bbaf5" providerId="LiveId" clId="{4318F6E9-DCB9-4B17-BFE3-3D268C2BBBE2}" dt="2022-04-13T09:33:46.578" v="2448" actId="1076"/>
          <ac:picMkLst>
            <pc:docMk/>
            <pc:sldMk cId="3560993908" sldId="338"/>
            <ac:picMk id="4" creationId="{2D39F26F-0C40-45EB-ADD0-50D04AB5BF76}"/>
          </ac:picMkLst>
        </pc:picChg>
        <pc:picChg chg="add mod">
          <ac:chgData name="Purva Patil" userId="d9b2e749de6bbaf5" providerId="LiveId" clId="{4318F6E9-DCB9-4B17-BFE3-3D268C2BBBE2}" dt="2022-04-13T09:33:49.006" v="2449" actId="1076"/>
          <ac:picMkLst>
            <pc:docMk/>
            <pc:sldMk cId="3560993908" sldId="338"/>
            <ac:picMk id="10" creationId="{555078D0-29FF-4EF2-BC7C-CBACDADD2185}"/>
          </ac:picMkLst>
        </pc:picChg>
        <pc:cxnChg chg="add del mod">
          <ac:chgData name="Purva Patil" userId="d9b2e749de6bbaf5" providerId="LiveId" clId="{4318F6E9-DCB9-4B17-BFE3-3D268C2BBBE2}" dt="2022-04-12T08:48:31.679" v="495" actId="1076"/>
          <ac:cxnSpMkLst>
            <pc:docMk/>
            <pc:sldMk cId="3560993908" sldId="338"/>
            <ac:cxnSpMk id="7" creationId="{52232E50-158F-4941-913B-31D2491AE91C}"/>
          </ac:cxnSpMkLst>
        </pc:cxnChg>
      </pc:sldChg>
      <pc:sldChg chg="addSp modSp new del ord">
        <pc:chgData name="Purva Patil" userId="d9b2e749de6bbaf5" providerId="LiveId" clId="{4318F6E9-DCB9-4B17-BFE3-3D268C2BBBE2}" dt="2022-04-12T08:53:54.287" v="531" actId="2696"/>
        <pc:sldMkLst>
          <pc:docMk/>
          <pc:sldMk cId="448662694" sldId="339"/>
        </pc:sldMkLst>
        <pc:picChg chg="add mod">
          <ac:chgData name="Purva Patil" userId="d9b2e749de6bbaf5" providerId="LiveId" clId="{4318F6E9-DCB9-4B17-BFE3-3D268C2BBBE2}" dt="2022-04-12T07:15:43.089" v="112" actId="931"/>
          <ac:picMkLst>
            <pc:docMk/>
            <pc:sldMk cId="448662694" sldId="339"/>
            <ac:picMk id="4" creationId="{620593D9-FEBF-450A-9266-F178501A553C}"/>
          </ac:picMkLst>
        </pc:picChg>
      </pc:sldChg>
      <pc:sldChg chg="addSp delSp modSp new mod ord setBg chgLayout">
        <pc:chgData name="Purva Patil" userId="d9b2e749de6bbaf5" providerId="LiveId" clId="{4318F6E9-DCB9-4B17-BFE3-3D268C2BBBE2}" dt="2022-04-13T08:54:16.793" v="2387" actId="207"/>
        <pc:sldMkLst>
          <pc:docMk/>
          <pc:sldMk cId="1182900340" sldId="339"/>
        </pc:sldMkLst>
        <pc:spChg chg="mod ord">
          <ac:chgData name="Purva Patil" userId="d9b2e749de6bbaf5" providerId="LiveId" clId="{4318F6E9-DCB9-4B17-BFE3-3D268C2BBBE2}" dt="2022-04-13T08:51:27.831" v="2352" actId="700"/>
          <ac:spMkLst>
            <pc:docMk/>
            <pc:sldMk cId="1182900340" sldId="339"/>
            <ac:spMk id="2" creationId="{8C2630BE-7437-4F56-B775-87121C2045AC}"/>
          </ac:spMkLst>
        </pc:spChg>
        <pc:spChg chg="mod ord">
          <ac:chgData name="Purva Patil" userId="d9b2e749de6bbaf5" providerId="LiveId" clId="{4318F6E9-DCB9-4B17-BFE3-3D268C2BBBE2}" dt="2022-04-13T08:51:27.831" v="2352" actId="700"/>
          <ac:spMkLst>
            <pc:docMk/>
            <pc:sldMk cId="1182900340" sldId="339"/>
            <ac:spMk id="3" creationId="{A852348A-53F7-4E69-89E9-340A28F70422}"/>
          </ac:spMkLst>
        </pc:spChg>
        <pc:spChg chg="add mod">
          <ac:chgData name="Purva Patil" userId="d9b2e749de6bbaf5" providerId="LiveId" clId="{4318F6E9-DCB9-4B17-BFE3-3D268C2BBBE2}" dt="2022-04-12T09:00:27.637" v="576" actId="1582"/>
          <ac:spMkLst>
            <pc:docMk/>
            <pc:sldMk cId="1182900340" sldId="339"/>
            <ac:spMk id="6" creationId="{62BE3AFE-3AE1-4210-BD33-63BC395AD415}"/>
          </ac:spMkLst>
        </pc:spChg>
        <pc:spChg chg="add mod">
          <ac:chgData name="Purva Patil" userId="d9b2e749de6bbaf5" providerId="LiveId" clId="{4318F6E9-DCB9-4B17-BFE3-3D268C2BBBE2}" dt="2022-04-12T09:57:32.281" v="1145" actId="1582"/>
          <ac:spMkLst>
            <pc:docMk/>
            <pc:sldMk cId="1182900340" sldId="339"/>
            <ac:spMk id="7" creationId="{4B7C2C38-9024-47CD-B558-87D3E3376E4F}"/>
          </ac:spMkLst>
        </pc:spChg>
        <pc:spChg chg="add mod">
          <ac:chgData name="Purva Patil" userId="d9b2e749de6bbaf5" providerId="LiveId" clId="{4318F6E9-DCB9-4B17-BFE3-3D268C2BBBE2}" dt="2022-04-13T08:54:16.793" v="2387" actId="207"/>
          <ac:spMkLst>
            <pc:docMk/>
            <pc:sldMk cId="1182900340" sldId="339"/>
            <ac:spMk id="8" creationId="{BC66DE68-DB6F-43D2-9AA7-249DE03381DC}"/>
          </ac:spMkLst>
        </pc:spChg>
        <pc:graphicFrameChg chg="add del mod">
          <ac:chgData name="Purva Patil" userId="d9b2e749de6bbaf5" providerId="LiveId" clId="{4318F6E9-DCB9-4B17-BFE3-3D268C2BBBE2}" dt="2022-04-12T16:51:38.015" v="1561" actId="21"/>
          <ac:graphicFrameMkLst>
            <pc:docMk/>
            <pc:sldMk cId="1182900340" sldId="339"/>
            <ac:graphicFrameMk id="8" creationId="{0BC80E61-AC81-4590-BFA6-035BBAA9EBF3}"/>
          </ac:graphicFrameMkLst>
        </pc:graphicFrameChg>
        <pc:graphicFrameChg chg="add del mod">
          <ac:chgData name="Purva Patil" userId="d9b2e749de6bbaf5" providerId="LiveId" clId="{4318F6E9-DCB9-4B17-BFE3-3D268C2BBBE2}" dt="2022-04-12T15:41:32.136" v="1540" actId="478"/>
          <ac:graphicFrameMkLst>
            <pc:docMk/>
            <pc:sldMk cId="1182900340" sldId="339"/>
            <ac:graphicFrameMk id="8" creationId="{AC07B678-57D6-4511-9D39-041CBD55AE49}"/>
          </ac:graphicFrameMkLst>
        </pc:graphicFrameChg>
        <pc:graphicFrameChg chg="add del mod">
          <ac:chgData name="Purva Patil" userId="d9b2e749de6bbaf5" providerId="LiveId" clId="{4318F6E9-DCB9-4B17-BFE3-3D268C2BBBE2}" dt="2022-04-12T16:52:07.595" v="1562" actId="478"/>
          <ac:graphicFrameMkLst>
            <pc:docMk/>
            <pc:sldMk cId="1182900340" sldId="339"/>
            <ac:graphicFrameMk id="10" creationId="{AC07B678-57D6-4511-9D39-041CBD55AE49}"/>
          </ac:graphicFrameMkLst>
        </pc:graphicFrameChg>
        <pc:graphicFrameChg chg="add del mod">
          <ac:chgData name="Purva Patil" userId="d9b2e749de6bbaf5" providerId="LiveId" clId="{4318F6E9-DCB9-4B17-BFE3-3D268C2BBBE2}" dt="2022-04-12T16:58:39.360" v="1575" actId="478"/>
          <ac:graphicFrameMkLst>
            <pc:docMk/>
            <pc:sldMk cId="1182900340" sldId="339"/>
            <ac:graphicFrameMk id="11" creationId="{0BC80E61-AC81-4590-BFA6-035BBAA9EBF3}"/>
          </ac:graphicFrameMkLst>
        </pc:graphicFrameChg>
        <pc:graphicFrameChg chg="add mod">
          <ac:chgData name="Purva Patil" userId="d9b2e749de6bbaf5" providerId="LiveId" clId="{4318F6E9-DCB9-4B17-BFE3-3D268C2BBBE2}" dt="2022-04-13T08:52:50.924" v="2380" actId="14100"/>
          <ac:graphicFrameMkLst>
            <pc:docMk/>
            <pc:sldMk cId="1182900340" sldId="339"/>
            <ac:graphicFrameMk id="12" creationId="{0BC80E61-AC81-4590-BFA6-035BBAA9EBF3}"/>
          </ac:graphicFrameMkLst>
        </pc:graphicFrameChg>
        <pc:picChg chg="add del mod modCrop">
          <ac:chgData name="Purva Patil" userId="d9b2e749de6bbaf5" providerId="LiveId" clId="{4318F6E9-DCB9-4B17-BFE3-3D268C2BBBE2}" dt="2022-04-12T15:37:46.227" v="1527" actId="478"/>
          <ac:picMkLst>
            <pc:docMk/>
            <pc:sldMk cId="1182900340" sldId="339"/>
            <ac:picMk id="5" creationId="{A8DBFDB4-8F5C-4158-A917-361C8C2B53CF}"/>
          </ac:picMkLst>
        </pc:picChg>
        <pc:cxnChg chg="add mod">
          <ac:chgData name="Purva Patil" userId="d9b2e749de6bbaf5" providerId="LiveId" clId="{4318F6E9-DCB9-4B17-BFE3-3D268C2BBBE2}" dt="2022-04-12T09:01:05.902" v="584" actId="13822"/>
          <ac:cxnSpMkLst>
            <pc:docMk/>
            <pc:sldMk cId="1182900340" sldId="339"/>
            <ac:cxnSpMk id="9" creationId="{B89BAF25-4B01-4C67-A82D-ABDF8E94B5A3}"/>
          </ac:cxnSpMkLst>
        </pc:cxnChg>
      </pc:sldChg>
      <pc:sldChg chg="addSp delSp modSp new del mod">
        <pc:chgData name="Purva Patil" userId="d9b2e749de6bbaf5" providerId="LiveId" clId="{4318F6E9-DCB9-4B17-BFE3-3D268C2BBBE2}" dt="2022-04-12T14:48:21.977" v="1505" actId="2696"/>
        <pc:sldMkLst>
          <pc:docMk/>
          <pc:sldMk cId="1240676080" sldId="340"/>
        </pc:sldMkLst>
        <pc:spChg chg="mod">
          <ac:chgData name="Purva Patil" userId="d9b2e749de6bbaf5" providerId="LiveId" clId="{4318F6E9-DCB9-4B17-BFE3-3D268C2BBBE2}" dt="2022-04-12T14:01:35.539" v="1494"/>
          <ac:spMkLst>
            <pc:docMk/>
            <pc:sldMk cId="1240676080" sldId="340"/>
            <ac:spMk id="2" creationId="{A70AE350-621C-4341-ADF9-29EE6EF6BB61}"/>
          </ac:spMkLst>
        </pc:spChg>
        <pc:spChg chg="del">
          <ac:chgData name="Purva Patil" userId="d9b2e749de6bbaf5" providerId="LiveId" clId="{4318F6E9-DCB9-4B17-BFE3-3D268C2BBBE2}" dt="2022-04-12T10:03:26.405" v="1158" actId="21"/>
          <ac:spMkLst>
            <pc:docMk/>
            <pc:sldMk cId="1240676080" sldId="340"/>
            <ac:spMk id="3" creationId="{791EBEC9-EA99-4DB3-8C86-A624E284E72A}"/>
          </ac:spMkLst>
        </pc:spChg>
        <pc:spChg chg="add mod">
          <ac:chgData name="Purva Patil" userId="d9b2e749de6bbaf5" providerId="LiveId" clId="{4318F6E9-DCB9-4B17-BFE3-3D268C2BBBE2}" dt="2022-04-12T10:08:54.041" v="1206"/>
          <ac:spMkLst>
            <pc:docMk/>
            <pc:sldMk cId="1240676080" sldId="340"/>
            <ac:spMk id="8" creationId="{2037DF5F-2C0C-4529-BE02-3F329B583980}"/>
          </ac:spMkLst>
        </pc:spChg>
        <pc:spChg chg="add mod">
          <ac:chgData name="Purva Patil" userId="d9b2e749de6bbaf5" providerId="LiveId" clId="{4318F6E9-DCB9-4B17-BFE3-3D268C2BBBE2}" dt="2022-04-12T10:08:54.041" v="1206"/>
          <ac:spMkLst>
            <pc:docMk/>
            <pc:sldMk cId="1240676080" sldId="340"/>
            <ac:spMk id="9" creationId="{699600C2-96DD-486F-87C4-274E2E7DAEA1}"/>
          </ac:spMkLst>
        </pc:spChg>
        <pc:spChg chg="mod">
          <ac:chgData name="Purva Patil" userId="d9b2e749de6bbaf5" providerId="LiveId" clId="{4318F6E9-DCB9-4B17-BFE3-3D268C2BBBE2}" dt="2022-04-12T10:18:42.772" v="1269"/>
          <ac:spMkLst>
            <pc:docMk/>
            <pc:sldMk cId="1240676080" sldId="340"/>
            <ac:spMk id="14" creationId="{D0C37BE1-A3B4-43BE-887F-131E68A87D47}"/>
          </ac:spMkLst>
        </pc:spChg>
        <pc:spChg chg="mod">
          <ac:chgData name="Purva Patil" userId="d9b2e749de6bbaf5" providerId="LiveId" clId="{4318F6E9-DCB9-4B17-BFE3-3D268C2BBBE2}" dt="2022-04-12T10:18:42.772" v="1269"/>
          <ac:spMkLst>
            <pc:docMk/>
            <pc:sldMk cId="1240676080" sldId="340"/>
            <ac:spMk id="15" creationId="{7DE1031A-18E2-4F1E-811E-CFAE90671E40}"/>
          </ac:spMkLst>
        </pc:spChg>
        <pc:spChg chg="mod">
          <ac:chgData name="Purva Patil" userId="d9b2e749de6bbaf5" providerId="LiveId" clId="{4318F6E9-DCB9-4B17-BFE3-3D268C2BBBE2}" dt="2022-04-12T10:18:42.772" v="1269"/>
          <ac:spMkLst>
            <pc:docMk/>
            <pc:sldMk cId="1240676080" sldId="340"/>
            <ac:spMk id="16" creationId="{4818FF76-C47E-495B-B1A6-DE28082AFB16}"/>
          </ac:spMkLst>
        </pc:spChg>
        <pc:spChg chg="mod">
          <ac:chgData name="Purva Patil" userId="d9b2e749de6bbaf5" providerId="LiveId" clId="{4318F6E9-DCB9-4B17-BFE3-3D268C2BBBE2}" dt="2022-04-12T10:18:42.772" v="1269"/>
          <ac:spMkLst>
            <pc:docMk/>
            <pc:sldMk cId="1240676080" sldId="340"/>
            <ac:spMk id="17" creationId="{70AD64DC-527E-44B6-A687-95F3AB9F24D2}"/>
          </ac:spMkLst>
        </pc:spChg>
        <pc:grpChg chg="add mod">
          <ac:chgData name="Purva Patil" userId="d9b2e749de6bbaf5" providerId="LiveId" clId="{4318F6E9-DCB9-4B17-BFE3-3D268C2BBBE2}" dt="2022-04-12T10:08:54.041" v="1206"/>
          <ac:grpSpMkLst>
            <pc:docMk/>
            <pc:sldMk cId="1240676080" sldId="340"/>
            <ac:grpSpMk id="7" creationId="{A52A5BBA-EC11-4230-8846-A68C00956A59}"/>
          </ac:grpSpMkLst>
        </pc:grpChg>
        <pc:grpChg chg="add mod">
          <ac:chgData name="Purva Patil" userId="d9b2e749de6bbaf5" providerId="LiveId" clId="{4318F6E9-DCB9-4B17-BFE3-3D268C2BBBE2}" dt="2022-04-12T10:18:42.772" v="1269"/>
          <ac:grpSpMkLst>
            <pc:docMk/>
            <pc:sldMk cId="1240676080" sldId="340"/>
            <ac:grpSpMk id="13" creationId="{DD5F2744-CDF3-4543-8F86-C42C9AAC9A3C}"/>
          </ac:grpSpMkLst>
        </pc:grpChg>
        <pc:graphicFrameChg chg="add del mod modGraphic">
          <ac:chgData name="Purva Patil" userId="d9b2e749de6bbaf5" providerId="LiveId" clId="{4318F6E9-DCB9-4B17-BFE3-3D268C2BBBE2}" dt="2022-04-12T10:05:39.128" v="1181" actId="21"/>
          <ac:graphicFrameMkLst>
            <pc:docMk/>
            <pc:sldMk cId="1240676080" sldId="340"/>
            <ac:graphicFrameMk id="5" creationId="{DB6615BD-832C-4205-9215-794A1058FFEB}"/>
          </ac:graphicFrameMkLst>
        </pc:graphicFrameChg>
        <pc:graphicFrameChg chg="add del mod modGraphic">
          <ac:chgData name="Purva Patil" userId="d9b2e749de6bbaf5" providerId="LiveId" clId="{4318F6E9-DCB9-4B17-BFE3-3D268C2BBBE2}" dt="2022-04-12T10:45:20.006" v="1389" actId="12269"/>
          <ac:graphicFrameMkLst>
            <pc:docMk/>
            <pc:sldMk cId="1240676080" sldId="340"/>
            <ac:graphicFrameMk id="6" creationId="{8E79093B-D133-4AB1-8EDD-605BA1F71F1D}"/>
          </ac:graphicFrameMkLst>
        </pc:graphicFrameChg>
        <pc:graphicFrameChg chg="add del mod">
          <ac:chgData name="Purva Patil" userId="d9b2e749de6bbaf5" providerId="LiveId" clId="{4318F6E9-DCB9-4B17-BFE3-3D268C2BBBE2}" dt="2022-04-12T10:45:17.617" v="1388" actId="12269"/>
          <ac:graphicFrameMkLst>
            <pc:docMk/>
            <pc:sldMk cId="1240676080" sldId="340"/>
            <ac:graphicFrameMk id="10" creationId="{5A521BFA-0E77-4C76-8A81-87E8FE8831EE}"/>
          </ac:graphicFrameMkLst>
        </pc:graphicFrameChg>
        <pc:graphicFrameChg chg="add mod">
          <ac:chgData name="Purva Patil" userId="d9b2e749de6bbaf5" providerId="LiveId" clId="{4318F6E9-DCB9-4B17-BFE3-3D268C2BBBE2}" dt="2022-04-12T10:10:54.337" v="1218" actId="571"/>
          <ac:graphicFrameMkLst>
            <pc:docMk/>
            <pc:sldMk cId="1240676080" sldId="340"/>
            <ac:graphicFrameMk id="11" creationId="{1D7E8B07-4F4C-4E68-8BD7-DDA9037C1D86}"/>
          </ac:graphicFrameMkLst>
        </pc:graphicFrameChg>
        <pc:graphicFrameChg chg="add mod">
          <ac:chgData name="Purva Patil" userId="d9b2e749de6bbaf5" providerId="LiveId" clId="{4318F6E9-DCB9-4B17-BFE3-3D268C2BBBE2}" dt="2022-04-12T10:10:54.337" v="1218" actId="571"/>
          <ac:graphicFrameMkLst>
            <pc:docMk/>
            <pc:sldMk cId="1240676080" sldId="340"/>
            <ac:graphicFrameMk id="12" creationId="{BDC2EEA2-B83B-4829-A867-C7E3921BA591}"/>
          </ac:graphicFrameMkLst>
        </pc:graphicFrameChg>
      </pc:sldChg>
      <pc:sldChg chg="addSp modSp new del">
        <pc:chgData name="Purva Patil" userId="d9b2e749de6bbaf5" providerId="LiveId" clId="{4318F6E9-DCB9-4B17-BFE3-3D268C2BBBE2}" dt="2022-04-12T08:41:16.404" v="427" actId="2696"/>
        <pc:sldMkLst>
          <pc:docMk/>
          <pc:sldMk cId="4127191935" sldId="340"/>
        </pc:sldMkLst>
        <pc:picChg chg="add mod">
          <ac:chgData name="Purva Patil" userId="d9b2e749de6bbaf5" providerId="LiveId" clId="{4318F6E9-DCB9-4B17-BFE3-3D268C2BBBE2}" dt="2022-04-12T07:15:52.588" v="114" actId="931"/>
          <ac:picMkLst>
            <pc:docMk/>
            <pc:sldMk cId="4127191935" sldId="340"/>
            <ac:picMk id="4" creationId="{7D0C9FFA-CB8C-4B86-ADA6-7983CCC4EAE2}"/>
          </ac:picMkLst>
        </pc:picChg>
      </pc:sldChg>
      <pc:sldChg chg="addSp modSp new del mod">
        <pc:chgData name="Purva Patil" userId="d9b2e749de6bbaf5" providerId="LiveId" clId="{4318F6E9-DCB9-4B17-BFE3-3D268C2BBBE2}" dt="2022-04-12T08:44:37.018" v="473" actId="2696"/>
        <pc:sldMkLst>
          <pc:docMk/>
          <pc:sldMk cId="341391174" sldId="341"/>
        </pc:sldMkLst>
        <pc:picChg chg="add mod modCrop">
          <ac:chgData name="Purva Patil" userId="d9b2e749de6bbaf5" providerId="LiveId" clId="{4318F6E9-DCB9-4B17-BFE3-3D268C2BBBE2}" dt="2022-04-12T08:01:59.858" v="134" actId="14100"/>
          <ac:picMkLst>
            <pc:docMk/>
            <pc:sldMk cId="341391174" sldId="341"/>
            <ac:picMk id="4" creationId="{ED6DCC83-3726-48C2-A9F9-104DFCFAC318}"/>
          </ac:picMkLst>
        </pc:picChg>
      </pc:sldChg>
      <pc:sldChg chg="addSp modSp new del">
        <pc:chgData name="Purva Patil" userId="d9b2e749de6bbaf5" providerId="LiveId" clId="{4318F6E9-DCB9-4B17-BFE3-3D268C2BBBE2}" dt="2022-04-12T07:19:23.536" v="122" actId="2696"/>
        <pc:sldMkLst>
          <pc:docMk/>
          <pc:sldMk cId="834422642" sldId="341"/>
        </pc:sldMkLst>
        <pc:picChg chg="add mod">
          <ac:chgData name="Purva Patil" userId="d9b2e749de6bbaf5" providerId="LiveId" clId="{4318F6E9-DCB9-4B17-BFE3-3D268C2BBBE2}" dt="2022-04-12T07:19:19.734" v="121" actId="931"/>
          <ac:picMkLst>
            <pc:docMk/>
            <pc:sldMk cId="834422642" sldId="341"/>
            <ac:picMk id="4" creationId="{83DC99C8-F911-4C92-9AEA-083DFB1BC216}"/>
          </ac:picMkLst>
        </pc:picChg>
      </pc:sldChg>
      <pc:sldChg chg="modSp del mod">
        <pc:chgData name="Purva Patil" userId="d9b2e749de6bbaf5" providerId="LiveId" clId="{4318F6E9-DCB9-4B17-BFE3-3D268C2BBBE2}" dt="2022-04-12T16:32:14.777" v="1555" actId="2696"/>
        <pc:sldMkLst>
          <pc:docMk/>
          <pc:sldMk cId="1320351481" sldId="341"/>
        </pc:sldMkLst>
        <pc:spChg chg="mod">
          <ac:chgData name="Purva Patil" userId="d9b2e749de6bbaf5" providerId="LiveId" clId="{4318F6E9-DCB9-4B17-BFE3-3D268C2BBBE2}" dt="2022-04-12T15:01:06.672" v="1526" actId="207"/>
          <ac:spMkLst>
            <pc:docMk/>
            <pc:sldMk cId="1320351481" sldId="341"/>
            <ac:spMk id="5" creationId="{006793AC-F742-44D0-AC8D-92D6C554B92B}"/>
          </ac:spMkLst>
        </pc:spChg>
      </pc:sldChg>
      <pc:sldChg chg="addSp modSp new del">
        <pc:chgData name="Purva Patil" userId="d9b2e749de6bbaf5" providerId="LiveId" clId="{4318F6E9-DCB9-4B17-BFE3-3D268C2BBBE2}" dt="2022-04-12T07:19:10.696" v="119" actId="2696"/>
        <pc:sldMkLst>
          <pc:docMk/>
          <pc:sldMk cId="2500851539" sldId="341"/>
        </pc:sldMkLst>
        <pc:picChg chg="add mod">
          <ac:chgData name="Purva Patil" userId="d9b2e749de6bbaf5" providerId="LiveId" clId="{4318F6E9-DCB9-4B17-BFE3-3D268C2BBBE2}" dt="2022-04-12T07:18:59.273" v="118" actId="931"/>
          <ac:picMkLst>
            <pc:docMk/>
            <pc:sldMk cId="2500851539" sldId="341"/>
            <ac:picMk id="4" creationId="{BCAA2F84-C862-428A-B75D-2A3DA575F44E}"/>
          </ac:picMkLst>
        </pc:picChg>
      </pc:sldChg>
      <pc:sldChg chg="addSp delSp modSp new del mod">
        <pc:chgData name="Purva Patil" userId="d9b2e749de6bbaf5" providerId="LiveId" clId="{4318F6E9-DCB9-4B17-BFE3-3D268C2BBBE2}" dt="2022-04-12T10:45:58.883" v="1390" actId="2696"/>
        <pc:sldMkLst>
          <pc:docMk/>
          <pc:sldMk cId="3011728109" sldId="341"/>
        </pc:sldMkLst>
        <pc:spChg chg="mod">
          <ac:chgData name="Purva Patil" userId="d9b2e749de6bbaf5" providerId="LiveId" clId="{4318F6E9-DCB9-4B17-BFE3-3D268C2BBBE2}" dt="2022-04-12T10:22:08.111" v="1276"/>
          <ac:spMkLst>
            <pc:docMk/>
            <pc:sldMk cId="3011728109" sldId="341"/>
            <ac:spMk id="2" creationId="{CA4FE685-A0B1-4DE1-B788-DE13F401BF60}"/>
          </ac:spMkLst>
        </pc:spChg>
        <pc:spChg chg="del">
          <ac:chgData name="Purva Patil" userId="d9b2e749de6bbaf5" providerId="LiveId" clId="{4318F6E9-DCB9-4B17-BFE3-3D268C2BBBE2}" dt="2022-04-12T10:22:19.767" v="1278" actId="21"/>
          <ac:spMkLst>
            <pc:docMk/>
            <pc:sldMk cId="3011728109" sldId="341"/>
            <ac:spMk id="3" creationId="{5D514501-F13D-406A-B759-C5F1CAD1D96D}"/>
          </ac:spMkLst>
        </pc:spChg>
        <pc:spChg chg="mod">
          <ac:chgData name="Purva Patil" userId="d9b2e749de6bbaf5" providerId="LiveId" clId="{4318F6E9-DCB9-4B17-BFE3-3D268C2BBBE2}" dt="2022-04-12T10:22:13.415" v="1277"/>
          <ac:spMkLst>
            <pc:docMk/>
            <pc:sldMk cId="3011728109" sldId="341"/>
            <ac:spMk id="6" creationId="{AD5F3710-A33D-4F05-A861-209D8EE9B1FB}"/>
          </ac:spMkLst>
        </pc:spChg>
        <pc:spChg chg="mod">
          <ac:chgData name="Purva Patil" userId="d9b2e749de6bbaf5" providerId="LiveId" clId="{4318F6E9-DCB9-4B17-BFE3-3D268C2BBBE2}" dt="2022-04-12T10:22:13.415" v="1277"/>
          <ac:spMkLst>
            <pc:docMk/>
            <pc:sldMk cId="3011728109" sldId="341"/>
            <ac:spMk id="7" creationId="{D29D5F1D-B0C3-47A2-91E4-49B2118AD864}"/>
          </ac:spMkLst>
        </pc:spChg>
        <pc:spChg chg="mod">
          <ac:chgData name="Purva Patil" userId="d9b2e749de6bbaf5" providerId="LiveId" clId="{4318F6E9-DCB9-4B17-BFE3-3D268C2BBBE2}" dt="2022-04-12T10:22:13.415" v="1277"/>
          <ac:spMkLst>
            <pc:docMk/>
            <pc:sldMk cId="3011728109" sldId="341"/>
            <ac:spMk id="8" creationId="{1C75DB15-CF56-48BE-A55F-A1168BC01F1C}"/>
          </ac:spMkLst>
        </pc:spChg>
        <pc:spChg chg="mod">
          <ac:chgData name="Purva Patil" userId="d9b2e749de6bbaf5" providerId="LiveId" clId="{4318F6E9-DCB9-4B17-BFE3-3D268C2BBBE2}" dt="2022-04-12T10:22:13.415" v="1277"/>
          <ac:spMkLst>
            <pc:docMk/>
            <pc:sldMk cId="3011728109" sldId="341"/>
            <ac:spMk id="9" creationId="{E281C43E-63ED-4C7A-98EE-1E9CD47F5CBB}"/>
          </ac:spMkLst>
        </pc:spChg>
        <pc:spChg chg="add mod">
          <ac:chgData name="Purva Patil" userId="d9b2e749de6bbaf5" providerId="LiveId" clId="{4318F6E9-DCB9-4B17-BFE3-3D268C2BBBE2}" dt="2022-04-12T10:22:47.707" v="1280"/>
          <ac:spMkLst>
            <pc:docMk/>
            <pc:sldMk cId="3011728109" sldId="341"/>
            <ac:spMk id="11" creationId="{2D270806-CD13-43C3-A028-3E60A2A8F0B9}"/>
          </ac:spMkLst>
        </pc:spChg>
        <pc:spChg chg="add mod">
          <ac:chgData name="Purva Patil" userId="d9b2e749de6bbaf5" providerId="LiveId" clId="{4318F6E9-DCB9-4B17-BFE3-3D268C2BBBE2}" dt="2022-04-12T10:22:47.707" v="1280"/>
          <ac:spMkLst>
            <pc:docMk/>
            <pc:sldMk cId="3011728109" sldId="341"/>
            <ac:spMk id="12" creationId="{0B6D3FCF-AE2F-4301-83BF-6802BCCD68EC}"/>
          </ac:spMkLst>
        </pc:spChg>
        <pc:spChg chg="add mod">
          <ac:chgData name="Purva Patil" userId="d9b2e749de6bbaf5" providerId="LiveId" clId="{4318F6E9-DCB9-4B17-BFE3-3D268C2BBBE2}" dt="2022-04-12T10:37:00.221" v="1313"/>
          <ac:spMkLst>
            <pc:docMk/>
            <pc:sldMk cId="3011728109" sldId="341"/>
            <ac:spMk id="15" creationId="{EA6D6308-A9B9-4EC5-B2FE-16DED552FBB6}"/>
          </ac:spMkLst>
        </pc:spChg>
        <pc:spChg chg="add mod">
          <ac:chgData name="Purva Patil" userId="d9b2e749de6bbaf5" providerId="LiveId" clId="{4318F6E9-DCB9-4B17-BFE3-3D268C2BBBE2}" dt="2022-04-12T10:37:00.221" v="1313"/>
          <ac:spMkLst>
            <pc:docMk/>
            <pc:sldMk cId="3011728109" sldId="341"/>
            <ac:spMk id="16" creationId="{53F4339F-A714-4F62-AA98-CE7C0C791C09}"/>
          </ac:spMkLst>
        </pc:spChg>
        <pc:grpChg chg="add mod">
          <ac:chgData name="Purva Patil" userId="d9b2e749de6bbaf5" providerId="LiveId" clId="{4318F6E9-DCB9-4B17-BFE3-3D268C2BBBE2}" dt="2022-04-12T10:22:13.415" v="1277"/>
          <ac:grpSpMkLst>
            <pc:docMk/>
            <pc:sldMk cId="3011728109" sldId="341"/>
            <ac:grpSpMk id="5" creationId="{4FF0DD09-14BE-4058-8C75-CA50F0C0136C}"/>
          </ac:grpSpMkLst>
        </pc:grpChg>
        <pc:grpChg chg="add mod">
          <ac:chgData name="Purva Patil" userId="d9b2e749de6bbaf5" providerId="LiveId" clId="{4318F6E9-DCB9-4B17-BFE3-3D268C2BBBE2}" dt="2022-04-12T10:22:47.707" v="1280"/>
          <ac:grpSpMkLst>
            <pc:docMk/>
            <pc:sldMk cId="3011728109" sldId="341"/>
            <ac:grpSpMk id="10" creationId="{D4C8785A-9B5C-4019-A5D2-029D4F9C235A}"/>
          </ac:grpSpMkLst>
        </pc:grpChg>
        <pc:grpChg chg="add del mod">
          <ac:chgData name="Purva Patil" userId="d9b2e749de6bbaf5" providerId="LiveId" clId="{4318F6E9-DCB9-4B17-BFE3-3D268C2BBBE2}" dt="2022-04-12T10:37:08.849" v="1315" actId="478"/>
          <ac:grpSpMkLst>
            <pc:docMk/>
            <pc:sldMk cId="3011728109" sldId="341"/>
            <ac:grpSpMk id="14" creationId="{EE6BFA11-06C7-4B86-A7C0-125E44F448BB}"/>
          </ac:grpSpMkLst>
        </pc:grpChg>
        <pc:graphicFrameChg chg="add del mod modGraphic">
          <ac:chgData name="Purva Patil" userId="d9b2e749de6bbaf5" providerId="LiveId" clId="{4318F6E9-DCB9-4B17-BFE3-3D268C2BBBE2}" dt="2022-04-12T10:43:09.659" v="1376" actId="21"/>
          <ac:graphicFrameMkLst>
            <pc:docMk/>
            <pc:sldMk cId="3011728109" sldId="341"/>
            <ac:graphicFrameMk id="13" creationId="{8C148207-4228-4BFF-A670-D13821A404C0}"/>
          </ac:graphicFrameMkLst>
        </pc:graphicFrameChg>
        <pc:graphicFrameChg chg="add del mod">
          <ac:chgData name="Purva Patil" userId="d9b2e749de6bbaf5" providerId="LiveId" clId="{4318F6E9-DCB9-4B17-BFE3-3D268C2BBBE2}" dt="2022-04-12T10:43:13.383" v="1377" actId="21"/>
          <ac:graphicFrameMkLst>
            <pc:docMk/>
            <pc:sldMk cId="3011728109" sldId="341"/>
            <ac:graphicFrameMk id="17" creationId="{AC81D312-86D5-4E58-A47C-3E0BDFAB010C}"/>
          </ac:graphicFrameMkLst>
        </pc:graphicFrameChg>
        <pc:graphicFrameChg chg="add modGraphic">
          <ac:chgData name="Purva Patil" userId="d9b2e749de6bbaf5" providerId="LiveId" clId="{4318F6E9-DCB9-4B17-BFE3-3D268C2BBBE2}" dt="2022-04-12T10:43:57.765" v="1378" actId="1032"/>
          <ac:graphicFrameMkLst>
            <pc:docMk/>
            <pc:sldMk cId="3011728109" sldId="341"/>
            <ac:graphicFrameMk id="20" creationId="{C215F31C-EC85-4A3F-A860-4CE03E625938}"/>
          </ac:graphicFrameMkLst>
        </pc:graphicFrameChg>
      </pc:sldChg>
      <pc:sldChg chg="addSp delSp modSp new del mod modClrScheme addCm delCm chgLayout">
        <pc:chgData name="Purva Patil" userId="d9b2e749de6bbaf5" providerId="LiveId" clId="{4318F6E9-DCB9-4B17-BFE3-3D268C2BBBE2}" dt="2022-04-12T08:44:40.802" v="474" actId="2696"/>
        <pc:sldMkLst>
          <pc:docMk/>
          <pc:sldMk cId="536142196" sldId="342"/>
        </pc:sldMkLst>
        <pc:spChg chg="mod ord">
          <ac:chgData name="Purva Patil" userId="d9b2e749de6bbaf5" providerId="LiveId" clId="{4318F6E9-DCB9-4B17-BFE3-3D268C2BBBE2}" dt="2022-04-12T08:15:24.555" v="166" actId="700"/>
          <ac:spMkLst>
            <pc:docMk/>
            <pc:sldMk cId="536142196" sldId="342"/>
            <ac:spMk id="2" creationId="{75D6F8B9-4337-4981-9BCE-9EDBFFED122A}"/>
          </ac:spMkLst>
        </pc:spChg>
        <pc:spChg chg="add mod ord">
          <ac:chgData name="Purva Patil" userId="d9b2e749de6bbaf5" providerId="LiveId" clId="{4318F6E9-DCB9-4B17-BFE3-3D268C2BBBE2}" dt="2022-04-12T08:16:40.834" v="198" actId="115"/>
          <ac:spMkLst>
            <pc:docMk/>
            <pc:sldMk cId="536142196" sldId="342"/>
            <ac:spMk id="7" creationId="{8A5861B3-79EB-45B4-94A1-86C67AF982D1}"/>
          </ac:spMkLst>
        </pc:spChg>
        <pc:picChg chg="add del mod modCrop">
          <ac:chgData name="Purva Patil" userId="d9b2e749de6bbaf5" providerId="LiveId" clId="{4318F6E9-DCB9-4B17-BFE3-3D268C2BBBE2}" dt="2022-04-12T08:12:15.332" v="150" actId="478"/>
          <ac:picMkLst>
            <pc:docMk/>
            <pc:sldMk cId="536142196" sldId="342"/>
            <ac:picMk id="4" creationId="{DFB8D960-4567-4E3B-AE54-F1A8643EA1F8}"/>
          </ac:picMkLst>
        </pc:picChg>
        <pc:picChg chg="add mod modCrop">
          <ac:chgData name="Purva Patil" userId="d9b2e749de6bbaf5" providerId="LiveId" clId="{4318F6E9-DCB9-4B17-BFE3-3D268C2BBBE2}" dt="2022-04-12T08:14:47.348" v="163" actId="1076"/>
          <ac:picMkLst>
            <pc:docMk/>
            <pc:sldMk cId="536142196" sldId="342"/>
            <ac:picMk id="6" creationId="{1A136491-57BD-49A4-A404-2CBAEA8C1999}"/>
          </ac:picMkLst>
        </pc:picChg>
      </pc:sldChg>
      <pc:sldChg chg="addSp modSp new del mod setBg">
        <pc:chgData name="Purva Patil" userId="d9b2e749de6bbaf5" providerId="LiveId" clId="{4318F6E9-DCB9-4B17-BFE3-3D268C2BBBE2}" dt="2022-04-13T07:19:48.548" v="2094" actId="2696"/>
        <pc:sldMkLst>
          <pc:docMk/>
          <pc:sldMk cId="1365494682" sldId="342"/>
        </pc:sldMkLst>
        <pc:spChg chg="mod">
          <ac:chgData name="Purva Patil" userId="d9b2e749de6bbaf5" providerId="LiveId" clId="{4318F6E9-DCB9-4B17-BFE3-3D268C2BBBE2}" dt="2022-04-13T06:36:16.945" v="1919" actId="692"/>
          <ac:spMkLst>
            <pc:docMk/>
            <pc:sldMk cId="1365494682" sldId="342"/>
            <ac:spMk id="2" creationId="{2C22A138-E41C-4AA7-AA58-1564643E4E3F}"/>
          </ac:spMkLst>
        </pc:spChg>
        <pc:spChg chg="add mod">
          <ac:chgData name="Purva Patil" userId="d9b2e749de6bbaf5" providerId="LiveId" clId="{4318F6E9-DCB9-4B17-BFE3-3D268C2BBBE2}" dt="2022-04-12T13:55:27.369" v="1484" actId="1582"/>
          <ac:spMkLst>
            <pc:docMk/>
            <pc:sldMk cId="1365494682" sldId="342"/>
            <ac:spMk id="9" creationId="{46F49692-48C3-49BB-A7FF-62A336939364}"/>
          </ac:spMkLst>
        </pc:spChg>
        <pc:spChg chg="add mod">
          <ac:chgData name="Purva Patil" userId="d9b2e749de6bbaf5" providerId="LiveId" clId="{4318F6E9-DCB9-4B17-BFE3-3D268C2BBBE2}" dt="2022-04-12T13:56:37.735" v="1491" actId="1582"/>
          <ac:spMkLst>
            <pc:docMk/>
            <pc:sldMk cId="1365494682" sldId="342"/>
            <ac:spMk id="10" creationId="{F45FB585-FD63-4D23-98D1-45E781E15251}"/>
          </ac:spMkLst>
        </pc:spChg>
        <pc:picChg chg="add mod modCrop">
          <ac:chgData name="Purva Patil" userId="d9b2e749de6bbaf5" providerId="LiveId" clId="{4318F6E9-DCB9-4B17-BFE3-3D268C2BBBE2}" dt="2022-04-13T06:52:43.131" v="1946" actId="1076"/>
          <ac:picMkLst>
            <pc:docMk/>
            <pc:sldMk cId="1365494682" sldId="342"/>
            <ac:picMk id="5" creationId="{BE12BE8B-498A-4767-9EAB-060509EABC83}"/>
          </ac:picMkLst>
        </pc:picChg>
        <pc:cxnChg chg="add mod">
          <ac:chgData name="Purva Patil" userId="d9b2e749de6bbaf5" providerId="LiveId" clId="{4318F6E9-DCB9-4B17-BFE3-3D268C2BBBE2}" dt="2022-04-12T13:54:47.399" v="1479" actId="14100"/>
          <ac:cxnSpMkLst>
            <pc:docMk/>
            <pc:sldMk cId="1365494682" sldId="342"/>
            <ac:cxnSpMk id="7" creationId="{B9B4E7D6-A571-4A58-8308-798F78573ACE}"/>
          </ac:cxnSpMkLst>
        </pc:cxnChg>
      </pc:sldChg>
      <pc:sldChg chg="addSp delSp modSp new mod setBg">
        <pc:chgData name="Purva Patil" userId="d9b2e749de6bbaf5" providerId="LiveId" clId="{4318F6E9-DCB9-4B17-BFE3-3D268C2BBBE2}" dt="2022-04-13T11:56:48.245" v="2503" actId="1076"/>
        <pc:sldMkLst>
          <pc:docMk/>
          <pc:sldMk cId="1148850410" sldId="347"/>
        </pc:sldMkLst>
        <pc:spChg chg="add del mod">
          <ac:chgData name="Purva Patil" userId="d9b2e749de6bbaf5" providerId="LiveId" clId="{4318F6E9-DCB9-4B17-BFE3-3D268C2BBBE2}" dt="2022-04-13T08:51:40.728" v="2354" actId="21"/>
          <ac:spMkLst>
            <pc:docMk/>
            <pc:sldMk cId="1148850410" sldId="347"/>
            <ac:spMk id="2" creationId="{3AF97FF6-0718-4690-A7C0-DC96F9037EBB}"/>
          </ac:spMkLst>
        </pc:spChg>
        <pc:spChg chg="add mod">
          <ac:chgData name="Purva Patil" userId="d9b2e749de6bbaf5" providerId="LiveId" clId="{4318F6E9-DCB9-4B17-BFE3-3D268C2BBBE2}" dt="2022-04-13T06:21:18.048" v="1648" actId="1582"/>
          <ac:spMkLst>
            <pc:docMk/>
            <pc:sldMk cId="1148850410" sldId="347"/>
            <ac:spMk id="9" creationId="{AA3B2357-086E-4BEA-A116-060F364D3956}"/>
          </ac:spMkLst>
        </pc:spChg>
        <pc:spChg chg="add mod">
          <ac:chgData name="Purva Patil" userId="d9b2e749de6bbaf5" providerId="LiveId" clId="{4318F6E9-DCB9-4B17-BFE3-3D268C2BBBE2}" dt="2022-04-13T06:37:50.920" v="1942" actId="207"/>
          <ac:spMkLst>
            <pc:docMk/>
            <pc:sldMk cId="1148850410" sldId="347"/>
            <ac:spMk id="10" creationId="{7DEB2216-E01D-4D9E-B352-A40C3E48DBAB}"/>
          </ac:spMkLst>
        </pc:spChg>
        <pc:spChg chg="add del mod">
          <ac:chgData name="Purva Patil" userId="d9b2e749de6bbaf5" providerId="LiveId" clId="{4318F6E9-DCB9-4B17-BFE3-3D268C2BBBE2}" dt="2022-04-13T08:51:40.728" v="2354" actId="21"/>
          <ac:spMkLst>
            <pc:docMk/>
            <pc:sldMk cId="1148850410" sldId="347"/>
            <ac:spMk id="12" creationId="{AB3B539A-7910-4A22-BBB7-8C54ACE57326}"/>
          </ac:spMkLst>
        </pc:spChg>
        <pc:picChg chg="add mod">
          <ac:chgData name="Purva Patil" userId="d9b2e749de6bbaf5" providerId="LiveId" clId="{4318F6E9-DCB9-4B17-BFE3-3D268C2BBBE2}" dt="2022-04-13T11:56:48.245" v="2503" actId="1076"/>
          <ac:picMkLst>
            <pc:docMk/>
            <pc:sldMk cId="1148850410" sldId="347"/>
            <ac:picMk id="5" creationId="{B57B1B6E-B70B-41B9-8793-3DDB73510633}"/>
          </ac:picMkLst>
        </pc:picChg>
        <pc:cxnChg chg="add mod">
          <ac:chgData name="Purva Patil" userId="d9b2e749de6bbaf5" providerId="LiveId" clId="{4318F6E9-DCB9-4B17-BFE3-3D268C2BBBE2}" dt="2022-04-13T06:20:41.375" v="1639" actId="13822"/>
          <ac:cxnSpMkLst>
            <pc:docMk/>
            <pc:sldMk cId="1148850410" sldId="347"/>
            <ac:cxnSpMk id="7" creationId="{A8AEF3A7-6A29-427F-BC16-9F993AEFF132}"/>
          </ac:cxnSpMkLst>
        </pc:cxnChg>
      </pc:sldChg>
      <pc:sldChg chg="addSp modSp new mod setBg">
        <pc:chgData name="Purva Patil" userId="d9b2e749de6bbaf5" providerId="LiveId" clId="{4318F6E9-DCB9-4B17-BFE3-3D268C2BBBE2}" dt="2022-04-13T12:00:50.278" v="2507" actId="1036"/>
        <pc:sldMkLst>
          <pc:docMk/>
          <pc:sldMk cId="3429835776" sldId="348"/>
        </pc:sldMkLst>
        <pc:spChg chg="mod">
          <ac:chgData name="Purva Patil" userId="d9b2e749de6bbaf5" providerId="LiveId" clId="{4318F6E9-DCB9-4B17-BFE3-3D268C2BBBE2}" dt="2022-04-13T12:00:12.639" v="2506" actId="1076"/>
          <ac:spMkLst>
            <pc:docMk/>
            <pc:sldMk cId="3429835776" sldId="348"/>
            <ac:spMk id="2" creationId="{57DE9CCB-05C0-44E1-9737-785B85DCCB5C}"/>
          </ac:spMkLst>
        </pc:spChg>
        <pc:spChg chg="add mod">
          <ac:chgData name="Purva Patil" userId="d9b2e749de6bbaf5" providerId="LiveId" clId="{4318F6E9-DCB9-4B17-BFE3-3D268C2BBBE2}" dt="2022-04-13T12:00:07.306" v="2505" actId="1076"/>
          <ac:spMkLst>
            <pc:docMk/>
            <pc:sldMk cId="3429835776" sldId="348"/>
            <ac:spMk id="4" creationId="{445E7378-1F81-49B3-B858-F15387A7FBC4}"/>
          </ac:spMkLst>
        </pc:spChg>
        <pc:spChg chg="add mod">
          <ac:chgData name="Purva Patil" userId="d9b2e749de6bbaf5" providerId="LiveId" clId="{4318F6E9-DCB9-4B17-BFE3-3D268C2BBBE2}" dt="2022-04-13T06:30:56.523" v="1695" actId="1582"/>
          <ac:spMkLst>
            <pc:docMk/>
            <pc:sldMk cId="3429835776" sldId="348"/>
            <ac:spMk id="5" creationId="{AFE541FA-8BE3-4383-8223-281BFAA8C25C}"/>
          </ac:spMkLst>
        </pc:spChg>
        <pc:picChg chg="add mod">
          <ac:chgData name="Purva Patil" userId="d9b2e749de6bbaf5" providerId="LiveId" clId="{4318F6E9-DCB9-4B17-BFE3-3D268C2BBBE2}" dt="2022-04-13T12:00:50.278" v="2507" actId="1036"/>
          <ac:picMkLst>
            <pc:docMk/>
            <pc:sldMk cId="3429835776" sldId="348"/>
            <ac:picMk id="1026" creationId="{26D89209-2EA4-4DA7-93EB-DBE1F16DE6D8}"/>
          </ac:picMkLst>
        </pc:picChg>
        <pc:cxnChg chg="add mod">
          <ac:chgData name="Purva Patil" userId="d9b2e749de6bbaf5" providerId="LiveId" clId="{4318F6E9-DCB9-4B17-BFE3-3D268C2BBBE2}" dt="2022-04-13T06:32:28.337" v="1704" actId="14100"/>
          <ac:cxnSpMkLst>
            <pc:docMk/>
            <pc:sldMk cId="3429835776" sldId="348"/>
            <ac:cxnSpMk id="7" creationId="{03360636-333D-41CE-A213-1666EBE77CCC}"/>
          </ac:cxnSpMkLst>
        </pc:cxnChg>
      </pc:sldChg>
      <pc:sldChg chg="addSp delSp modSp new mod ord setBg">
        <pc:chgData name="Purva Patil" userId="d9b2e749de6bbaf5" providerId="LiveId" clId="{4318F6E9-DCB9-4B17-BFE3-3D268C2BBBE2}" dt="2022-04-13T07:14:59.749" v="2081"/>
        <pc:sldMkLst>
          <pc:docMk/>
          <pc:sldMk cId="1838213422" sldId="349"/>
        </pc:sldMkLst>
        <pc:spChg chg="mod">
          <ac:chgData name="Purva Patil" userId="d9b2e749de6bbaf5" providerId="LiveId" clId="{4318F6E9-DCB9-4B17-BFE3-3D268C2BBBE2}" dt="2022-04-13T07:08:54.240" v="2014" actId="1076"/>
          <ac:spMkLst>
            <pc:docMk/>
            <pc:sldMk cId="1838213422" sldId="349"/>
            <ac:spMk id="2" creationId="{61829CDB-45C1-4013-8B1C-2282441DFA53}"/>
          </ac:spMkLst>
        </pc:spChg>
        <pc:spChg chg="add del">
          <ac:chgData name="Purva Patil" userId="d9b2e749de6bbaf5" providerId="LiveId" clId="{4318F6E9-DCB9-4B17-BFE3-3D268C2BBBE2}" dt="2022-04-13T07:08:23.260" v="2002" actId="11529"/>
          <ac:spMkLst>
            <pc:docMk/>
            <pc:sldMk cId="1838213422" sldId="349"/>
            <ac:spMk id="8" creationId="{933154B3-601D-4B0F-935B-C2FC7B420DF8}"/>
          </ac:spMkLst>
        </pc:spChg>
        <pc:spChg chg="add mod">
          <ac:chgData name="Purva Patil" userId="d9b2e749de6bbaf5" providerId="LiveId" clId="{4318F6E9-DCB9-4B17-BFE3-3D268C2BBBE2}" dt="2022-04-13T07:08:50.561" v="2013" actId="1076"/>
          <ac:spMkLst>
            <pc:docMk/>
            <pc:sldMk cId="1838213422" sldId="349"/>
            <ac:spMk id="9" creationId="{D1F6CD73-4EEE-4ED2-BFF4-0ABF7560EDBD}"/>
          </ac:spMkLst>
        </pc:spChg>
        <pc:spChg chg="add mod">
          <ac:chgData name="Purva Patil" userId="d9b2e749de6bbaf5" providerId="LiveId" clId="{4318F6E9-DCB9-4B17-BFE3-3D268C2BBBE2}" dt="2022-04-13T07:09:28.455" v="2020" actId="1582"/>
          <ac:spMkLst>
            <pc:docMk/>
            <pc:sldMk cId="1838213422" sldId="349"/>
            <ac:spMk id="12" creationId="{CB1252C9-B328-4B93-926A-FE370BBA981C}"/>
          </ac:spMkLst>
        </pc:spChg>
        <pc:graphicFrameChg chg="add mod">
          <ac:chgData name="Purva Patil" userId="d9b2e749de6bbaf5" providerId="LiveId" clId="{4318F6E9-DCB9-4B17-BFE3-3D268C2BBBE2}" dt="2022-04-13T07:04:11.877" v="1951"/>
          <ac:graphicFrameMkLst>
            <pc:docMk/>
            <pc:sldMk cId="1838213422" sldId="349"/>
            <ac:graphicFrameMk id="4" creationId="{8E29723A-F432-422A-BA3E-6035D84A7FB2}"/>
          </ac:graphicFrameMkLst>
        </pc:graphicFrameChg>
        <pc:graphicFrameChg chg="add mod modGraphic">
          <ac:chgData name="Purva Patil" userId="d9b2e749de6bbaf5" providerId="LiveId" clId="{4318F6E9-DCB9-4B17-BFE3-3D268C2BBBE2}" dt="2022-04-13T07:14:59.749" v="2081"/>
          <ac:graphicFrameMkLst>
            <pc:docMk/>
            <pc:sldMk cId="1838213422" sldId="349"/>
            <ac:graphicFrameMk id="5" creationId="{D5A39407-BFF3-4372-BAA5-C55559692F13}"/>
          </ac:graphicFrameMkLst>
        </pc:graphicFrameChg>
        <pc:graphicFrameChg chg="add del mod">
          <ac:chgData name="Purva Patil" userId="d9b2e749de6bbaf5" providerId="LiveId" clId="{4318F6E9-DCB9-4B17-BFE3-3D268C2BBBE2}" dt="2022-04-13T07:06:59.234" v="1962" actId="478"/>
          <ac:graphicFrameMkLst>
            <pc:docMk/>
            <pc:sldMk cId="1838213422" sldId="349"/>
            <ac:graphicFrameMk id="6" creationId="{8E29723A-F432-422A-BA3E-6035D84A7FB2}"/>
          </ac:graphicFrameMkLst>
        </pc:graphicFrameChg>
        <pc:graphicFrameChg chg="add mod modGraphic">
          <ac:chgData name="Purva Patil" userId="d9b2e749de6bbaf5" providerId="LiveId" clId="{4318F6E9-DCB9-4B17-BFE3-3D268C2BBBE2}" dt="2022-04-13T07:13:02.345" v="2062" actId="14100"/>
          <ac:graphicFrameMkLst>
            <pc:docMk/>
            <pc:sldMk cId="1838213422" sldId="349"/>
            <ac:graphicFrameMk id="7" creationId="{8E29723A-F432-422A-BA3E-6035D84A7FB2}"/>
          </ac:graphicFrameMkLst>
        </pc:graphicFrameChg>
        <pc:cxnChg chg="add mod">
          <ac:chgData name="Purva Patil" userId="d9b2e749de6bbaf5" providerId="LiveId" clId="{4318F6E9-DCB9-4B17-BFE3-3D268C2BBBE2}" dt="2022-04-13T07:09:07.081" v="2016" actId="13822"/>
          <ac:cxnSpMkLst>
            <pc:docMk/>
            <pc:sldMk cId="1838213422" sldId="349"/>
            <ac:cxnSpMk id="11" creationId="{BACCE442-7566-4FA2-A6B6-C8DC1E2A1BB2}"/>
          </ac:cxnSpMkLst>
        </pc:cxnChg>
      </pc:sldChg>
      <pc:sldChg chg="new setBg">
        <pc:chgData name="Purva Patil" userId="d9b2e749de6bbaf5" providerId="LiveId" clId="{4318F6E9-DCB9-4B17-BFE3-3D268C2BBBE2}" dt="2022-04-13T07:13:58.769" v="2076"/>
        <pc:sldMkLst>
          <pc:docMk/>
          <pc:sldMk cId="4037356544" sldId="350"/>
        </pc:sldMkLst>
      </pc:sldChg>
      <pc:sldChg chg="modSp mod setBg">
        <pc:chgData name="Purva Patil" userId="d9b2e749de6bbaf5" providerId="LiveId" clId="{4318F6E9-DCB9-4B17-BFE3-3D268C2BBBE2}" dt="2022-04-13T09:39:23.950" v="2461" actId="27918"/>
        <pc:sldMkLst>
          <pc:docMk/>
          <pc:sldMk cId="1838213422" sldId="351"/>
        </pc:sldMkLst>
        <pc:spChg chg="mod">
          <ac:chgData name="Purva Patil" userId="d9b2e749de6bbaf5" providerId="LiveId" clId="{4318F6E9-DCB9-4B17-BFE3-3D268C2BBBE2}" dt="2022-04-13T08:29:34.547" v="2269"/>
          <ac:spMkLst>
            <pc:docMk/>
            <pc:sldMk cId="1838213422" sldId="351"/>
            <ac:spMk id="2" creationId="{61829CDB-45C1-4013-8B1C-2282441DFA53}"/>
          </ac:spMkLst>
        </pc:spChg>
        <pc:graphicFrameChg chg="mod">
          <ac:chgData name="Purva Patil" userId="d9b2e749de6bbaf5" providerId="LiveId" clId="{4318F6E9-DCB9-4B17-BFE3-3D268C2BBBE2}" dt="2022-04-13T07:18:00.488" v="2090" actId="14100"/>
          <ac:graphicFrameMkLst>
            <pc:docMk/>
            <pc:sldMk cId="1838213422" sldId="351"/>
            <ac:graphicFrameMk id="5" creationId="{D5A39407-BFF3-4372-BAA5-C55559692F13}"/>
          </ac:graphicFrameMkLst>
        </pc:graphicFrameChg>
        <pc:graphicFrameChg chg="mod modGraphic">
          <ac:chgData name="Purva Patil" userId="d9b2e749de6bbaf5" providerId="LiveId" clId="{4318F6E9-DCB9-4B17-BFE3-3D268C2BBBE2}" dt="2022-04-13T07:22:33.634" v="2116"/>
          <ac:graphicFrameMkLst>
            <pc:docMk/>
            <pc:sldMk cId="1838213422" sldId="351"/>
            <ac:graphicFrameMk id="7" creationId="{8E29723A-F432-422A-BA3E-6035D84A7FB2}"/>
          </ac:graphicFrameMkLst>
        </pc:graphicFrameChg>
      </pc:sldChg>
      <pc:sldChg chg="addSp delSp modSp new mod setBg modClrScheme addCm delCm chgLayout">
        <pc:chgData name="Purva Patil" userId="d9b2e749de6bbaf5" providerId="LiveId" clId="{4318F6E9-DCB9-4B17-BFE3-3D268C2BBBE2}" dt="2022-04-13T12:02:22.001" v="2517" actId="1076"/>
        <pc:sldMkLst>
          <pc:docMk/>
          <pc:sldMk cId="1358279326" sldId="352"/>
        </pc:sldMkLst>
        <pc:spChg chg="mod ord">
          <ac:chgData name="Purva Patil" userId="d9b2e749de6bbaf5" providerId="LiveId" clId="{4318F6E9-DCB9-4B17-BFE3-3D268C2BBBE2}" dt="2022-04-13T08:29:19.038" v="2267"/>
          <ac:spMkLst>
            <pc:docMk/>
            <pc:sldMk cId="1358279326" sldId="352"/>
            <ac:spMk id="2" creationId="{D6416985-4F55-4804-ACC2-0465A456E664}"/>
          </ac:spMkLst>
        </pc:spChg>
        <pc:spChg chg="mod ord">
          <ac:chgData name="Purva Patil" userId="d9b2e749de6bbaf5" providerId="LiveId" clId="{4318F6E9-DCB9-4B17-BFE3-3D268C2BBBE2}" dt="2022-04-13T08:26:39.863" v="2220" actId="700"/>
          <ac:spMkLst>
            <pc:docMk/>
            <pc:sldMk cId="1358279326" sldId="352"/>
            <ac:spMk id="3" creationId="{EFF2513B-0561-4355-860B-A0376F0241B5}"/>
          </ac:spMkLst>
        </pc:spChg>
        <pc:spChg chg="add mod">
          <ac:chgData name="Purva Patil" userId="d9b2e749de6bbaf5" providerId="LiveId" clId="{4318F6E9-DCB9-4B17-BFE3-3D268C2BBBE2}" dt="2022-04-13T08:19:44.464" v="2157" actId="1076"/>
          <ac:spMkLst>
            <pc:docMk/>
            <pc:sldMk cId="1358279326" sldId="352"/>
            <ac:spMk id="8" creationId="{58CC5D6B-79E3-40D5-BC54-D5400A00ECE7}"/>
          </ac:spMkLst>
        </pc:spChg>
        <pc:spChg chg="add mod">
          <ac:chgData name="Purva Patil" userId="d9b2e749de6bbaf5" providerId="LiveId" clId="{4318F6E9-DCB9-4B17-BFE3-3D268C2BBBE2}" dt="2022-04-13T08:19:04.897" v="2144" actId="1582"/>
          <ac:spMkLst>
            <pc:docMk/>
            <pc:sldMk cId="1358279326" sldId="352"/>
            <ac:spMk id="9" creationId="{F03B22D7-24FF-43FE-AE20-6D3CDD23C381}"/>
          </ac:spMkLst>
        </pc:spChg>
        <pc:spChg chg="add mod ord">
          <ac:chgData name="Purva Patil" userId="d9b2e749de6bbaf5" providerId="LiveId" clId="{4318F6E9-DCB9-4B17-BFE3-3D268C2BBBE2}" dt="2022-04-13T12:02:16.513" v="2516" actId="1076"/>
          <ac:spMkLst>
            <pc:docMk/>
            <pc:sldMk cId="1358279326" sldId="352"/>
            <ac:spMk id="13" creationId="{A3DDB54A-4131-47E5-8075-CD57D24CBE6F}"/>
          </ac:spMkLst>
        </pc:spChg>
        <pc:spChg chg="add del mod ord">
          <ac:chgData name="Purva Patil" userId="d9b2e749de6bbaf5" providerId="LiveId" clId="{4318F6E9-DCB9-4B17-BFE3-3D268C2BBBE2}" dt="2022-04-13T08:25:37.894" v="2213" actId="700"/>
          <ac:spMkLst>
            <pc:docMk/>
            <pc:sldMk cId="1358279326" sldId="352"/>
            <ac:spMk id="14" creationId="{1AAD86E3-44C4-4F2D-A908-6C2B01458CB3}"/>
          </ac:spMkLst>
        </pc:spChg>
        <pc:spChg chg="add del mod">
          <ac:chgData name="Purva Patil" userId="d9b2e749de6bbaf5" providerId="LiveId" clId="{4318F6E9-DCB9-4B17-BFE3-3D268C2BBBE2}" dt="2022-04-13T08:27:19.411" v="2231" actId="478"/>
          <ac:spMkLst>
            <pc:docMk/>
            <pc:sldMk cId="1358279326" sldId="352"/>
            <ac:spMk id="15" creationId="{975D9AED-5824-41E6-ACC9-4C005237B354}"/>
          </ac:spMkLst>
        </pc:spChg>
        <pc:spChg chg="add mod">
          <ac:chgData name="Purva Patil" userId="d9b2e749de6bbaf5" providerId="LiveId" clId="{4318F6E9-DCB9-4B17-BFE3-3D268C2BBBE2}" dt="2022-04-13T12:02:22.001" v="2517" actId="1076"/>
          <ac:spMkLst>
            <pc:docMk/>
            <pc:sldMk cId="1358279326" sldId="352"/>
            <ac:spMk id="16" creationId="{7A4DF567-998A-4799-82D7-E09A4EA21769}"/>
          </ac:spMkLst>
        </pc:spChg>
        <pc:picChg chg="add mod modCrop">
          <ac:chgData name="Purva Patil" userId="d9b2e749de6bbaf5" providerId="LiveId" clId="{4318F6E9-DCB9-4B17-BFE3-3D268C2BBBE2}" dt="2022-04-13T12:01:42.496" v="2511" actId="1076"/>
          <ac:picMkLst>
            <pc:docMk/>
            <pc:sldMk cId="1358279326" sldId="352"/>
            <ac:picMk id="5" creationId="{04AB3A12-5C24-44BB-81C2-823DEF345847}"/>
          </ac:picMkLst>
        </pc:picChg>
        <pc:picChg chg="add del mod modCrop">
          <ac:chgData name="Purva Patil" userId="d9b2e749de6bbaf5" providerId="LiveId" clId="{4318F6E9-DCB9-4B17-BFE3-3D268C2BBBE2}" dt="2022-04-13T12:02:10.331" v="2515" actId="1076"/>
          <ac:picMkLst>
            <pc:docMk/>
            <pc:sldMk cId="1358279326" sldId="352"/>
            <ac:picMk id="7" creationId="{7AF01587-AAB6-45F3-806E-AE768FE804D5}"/>
          </ac:picMkLst>
        </pc:picChg>
        <pc:cxnChg chg="add mod">
          <ac:chgData name="Purva Patil" userId="d9b2e749de6bbaf5" providerId="LiveId" clId="{4318F6E9-DCB9-4B17-BFE3-3D268C2BBBE2}" dt="2022-04-13T08:20:16.141" v="2161" actId="14100"/>
          <ac:cxnSpMkLst>
            <pc:docMk/>
            <pc:sldMk cId="1358279326" sldId="352"/>
            <ac:cxnSpMk id="11" creationId="{8FFF6421-D5E9-4530-8A1A-1AC0DB602A00}"/>
          </ac:cxnSpMkLst>
        </pc:cxnChg>
      </pc:sldChg>
      <pc:sldChg chg="del">
        <pc:chgData name="Purva Patil" userId="d9b2e749de6bbaf5" providerId="LiveId" clId="{4318F6E9-DCB9-4B17-BFE3-3D268C2BBBE2}" dt="2022-04-13T07:17:19.089" v="2084" actId="2696"/>
        <pc:sldMkLst>
          <pc:docMk/>
          <pc:sldMk cId="4037356544" sldId="352"/>
        </pc:sldMkLst>
      </pc:sldChg>
      <pc:sldChg chg="modSp new mod ord">
        <pc:chgData name="Purva Patil" userId="d9b2e749de6bbaf5" providerId="LiveId" clId="{4318F6E9-DCB9-4B17-BFE3-3D268C2BBBE2}" dt="2022-04-13T11:53:55.135" v="2501" actId="1076"/>
        <pc:sldMkLst>
          <pc:docMk/>
          <pc:sldMk cId="1339414107" sldId="353"/>
        </pc:sldMkLst>
        <pc:spChg chg="mod">
          <ac:chgData name="Purva Patil" userId="d9b2e749de6bbaf5" providerId="LiveId" clId="{4318F6E9-DCB9-4B17-BFE3-3D268C2BBBE2}" dt="2022-04-13T11:53:55.135" v="2501" actId="1076"/>
          <ac:spMkLst>
            <pc:docMk/>
            <pc:sldMk cId="1339414107" sldId="353"/>
            <ac:spMk id="2" creationId="{795E2BFA-9D2F-4AA8-907D-61F8C9702EEE}"/>
          </ac:spMkLst>
        </pc:spChg>
      </pc:sldChg>
      <pc:sldChg chg="addSp delSp modSp new del mod ord setBg">
        <pc:chgData name="Purva Patil" userId="d9b2e749de6bbaf5" providerId="LiveId" clId="{4318F6E9-DCB9-4B17-BFE3-3D268C2BBBE2}" dt="2022-04-13T09:34:25.727" v="2453" actId="2696"/>
        <pc:sldMkLst>
          <pc:docMk/>
          <pc:sldMk cId="1756439616" sldId="353"/>
        </pc:sldMkLst>
        <pc:spChg chg="mod">
          <ac:chgData name="Purva Patil" userId="d9b2e749de6bbaf5" providerId="LiveId" clId="{4318F6E9-DCB9-4B17-BFE3-3D268C2BBBE2}" dt="2022-04-13T09:19:58.637" v="2421" actId="2711"/>
          <ac:spMkLst>
            <pc:docMk/>
            <pc:sldMk cId="1756439616" sldId="353"/>
            <ac:spMk id="2" creationId="{04399B80-F0DB-4BC6-AE64-F26B0525276F}"/>
          </ac:spMkLst>
        </pc:spChg>
        <pc:spChg chg="add mod">
          <ac:chgData name="Purva Patil" userId="d9b2e749de6bbaf5" providerId="LiveId" clId="{4318F6E9-DCB9-4B17-BFE3-3D268C2BBBE2}" dt="2022-04-13T09:21:03.647" v="2425" actId="1582"/>
          <ac:spMkLst>
            <pc:docMk/>
            <pc:sldMk cId="1756439616" sldId="353"/>
            <ac:spMk id="6" creationId="{9A1609B5-4C90-43B8-9419-EB0998A13130}"/>
          </ac:spMkLst>
        </pc:spChg>
        <pc:spChg chg="add mod">
          <ac:chgData name="Purva Patil" userId="d9b2e749de6bbaf5" providerId="LiveId" clId="{4318F6E9-DCB9-4B17-BFE3-3D268C2BBBE2}" dt="2022-04-13T09:21:25.875" v="2428" actId="1582"/>
          <ac:spMkLst>
            <pc:docMk/>
            <pc:sldMk cId="1756439616" sldId="353"/>
            <ac:spMk id="7" creationId="{C285A1DE-1C6F-4D65-8C0F-492582E0C7E8}"/>
          </ac:spMkLst>
        </pc:spChg>
        <pc:picChg chg="add mod modCrop">
          <ac:chgData name="Purva Patil" userId="d9b2e749de6bbaf5" providerId="LiveId" clId="{4318F6E9-DCB9-4B17-BFE3-3D268C2BBBE2}" dt="2022-04-13T09:30:44.615" v="2437" actId="1076"/>
          <ac:picMkLst>
            <pc:docMk/>
            <pc:sldMk cId="1756439616" sldId="353"/>
            <ac:picMk id="5" creationId="{68AA9F8D-F42F-4D5B-97F7-2DDAC388A628}"/>
          </ac:picMkLst>
        </pc:picChg>
        <pc:picChg chg="add del">
          <ac:chgData name="Purva Patil" userId="d9b2e749de6bbaf5" providerId="LiveId" clId="{4318F6E9-DCB9-4B17-BFE3-3D268C2BBBE2}" dt="2022-04-13T09:33:29.884" v="2442" actId="22"/>
          <ac:picMkLst>
            <pc:docMk/>
            <pc:sldMk cId="1756439616" sldId="353"/>
            <ac:picMk id="9" creationId="{E71DE87E-7A92-4E00-ACE4-AD7915E203E1}"/>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esktop\Project%20sem%202\%25GT%20Count%20of%20Gender%20by%20Attrition%20and%20Attrition.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solidFill>
              <a:schemeClr val="accent5"/>
            </a:solidFill>
          </c:spPr>
          <c:dPt>
            <c:idx val="0"/>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1-A150-4E42-A0E0-023315ECAA3A}"/>
              </c:ext>
            </c:extLst>
          </c:dPt>
          <c:dPt>
            <c:idx val="1"/>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A150-4E42-A0E0-023315ECAA3A}"/>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5-A150-4E42-A0E0-023315ECAA3A}"/>
              </c:ext>
            </c:extLst>
          </c:dPt>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50-4E42-A0E0-023315ECAA3A}"/>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50-4E42-A0E0-023315ECAA3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s>
          <c:cat>
            <c:strRef>
              <c:f>'%GT Count of Gender by Attritio'!$A$1:$A$3</c:f>
              <c:strCache>
                <c:ptCount val="3"/>
                <c:pt idx="0">
                  <c:v>Attrition</c:v>
                </c:pt>
                <c:pt idx="1">
                  <c:v>No</c:v>
                </c:pt>
                <c:pt idx="2">
                  <c:v>Yes</c:v>
                </c:pt>
              </c:strCache>
            </c:strRef>
          </c:cat>
          <c:val>
            <c:numRef>
              <c:f>'%GT Count of Gender by Attritio'!$B$1:$B$3</c:f>
              <c:numCache>
                <c:formatCode>0.00%</c:formatCode>
                <c:ptCount val="3"/>
                <c:pt idx="0" formatCode="General">
                  <c:v>0</c:v>
                </c:pt>
                <c:pt idx="1">
                  <c:v>0.83879999999999999</c:v>
                </c:pt>
                <c:pt idx="2">
                  <c:v>0.16120000000000001</c:v>
                </c:pt>
              </c:numCache>
            </c:numRef>
          </c:val>
          <c:extLst>
            <c:ext xmlns:c16="http://schemas.microsoft.com/office/drawing/2014/chart" uri="{C3380CC4-5D6E-409C-BE32-E72D297353CC}">
              <c16:uniqueId val="{00000006-A150-4E42-A0E0-023315ECAA3A}"/>
            </c:ext>
          </c:extLst>
        </c:ser>
        <c:ser>
          <c:idx val="1"/>
          <c:order val="1"/>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8-A150-4E42-A0E0-023315ECAA3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A-A150-4E42-A0E0-023315ECAA3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C-A150-4E42-A0E0-023315ECAA3A}"/>
              </c:ext>
            </c:extLst>
          </c:dPt>
          <c:cat>
            <c:strRef>
              <c:f>'%GT Count of Gender by Attritio'!$A$1:$A$3</c:f>
              <c:strCache>
                <c:ptCount val="3"/>
                <c:pt idx="0">
                  <c:v>Attrition</c:v>
                </c:pt>
                <c:pt idx="1">
                  <c:v>No</c:v>
                </c:pt>
                <c:pt idx="2">
                  <c:v>Yes</c:v>
                </c:pt>
              </c:strCache>
            </c:strRef>
          </c:cat>
          <c:val>
            <c:numRef>
              <c:f>'%GT Count of Gender by Attritio'!$C$1:$C$3</c:f>
              <c:numCache>
                <c:formatCode>General</c:formatCode>
                <c:ptCount val="3"/>
              </c:numCache>
            </c:numRef>
          </c:val>
          <c:extLst>
            <c:ext xmlns:c16="http://schemas.microsoft.com/office/drawing/2014/chart" uri="{C3380CC4-5D6E-409C-BE32-E72D297353CC}">
              <c16:uniqueId val="{0000000D-A150-4E42-A0E0-023315ECAA3A}"/>
            </c:ext>
          </c:extLst>
        </c:ser>
        <c:dLbls>
          <c:showLegendKey val="0"/>
          <c:showVal val="0"/>
          <c:showCatName val="0"/>
          <c:showSerName val="0"/>
          <c:showPercent val="0"/>
          <c:showBubbleSize val="0"/>
          <c:showLeaderLines val="1"/>
        </c:dLbls>
      </c:pie3DChart>
      <c:spPr>
        <a:noFill/>
        <a:ln>
          <a:noFill/>
        </a:ln>
        <a:effectLst/>
      </c:spPr>
    </c:plotArea>
    <c:legend>
      <c:legendPos val="r"/>
      <c:legendEntry>
        <c:idx val="0"/>
        <c:delete val="1"/>
      </c:legendEntry>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7065295354428396"/>
          <c:y val="6.4870821680649893E-2"/>
          <c:w val="0.12664586532048844"/>
          <c:h val="0.20182088792685779"/>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23A14-6E82-46B7-9D7F-4E65F48B3C86}" type="doc">
      <dgm:prSet loTypeId="urn:microsoft.com/office/officeart/2005/8/layout/hierarchy1" loCatId="hierarchy" qsTypeId="urn:microsoft.com/office/officeart/2005/8/quickstyle/simple3" qsCatId="simple" csTypeId="urn:microsoft.com/office/officeart/2005/8/colors/accent3_1" csCatId="accent3" phldr="1"/>
      <dgm:spPr/>
      <dgm:t>
        <a:bodyPr/>
        <a:lstStyle/>
        <a:p>
          <a:endParaRPr lang="en-IN"/>
        </a:p>
      </dgm:t>
    </dgm:pt>
    <dgm:pt modelId="{FF93AF2D-3E99-426F-8D91-92323C70A18F}">
      <dgm:prSet phldrT="[Text]" custT="1">
        <dgm:style>
          <a:lnRef idx="3">
            <a:schemeClr val="lt1"/>
          </a:lnRef>
          <a:fillRef idx="1">
            <a:schemeClr val="dk1"/>
          </a:fillRef>
          <a:effectRef idx="1">
            <a:schemeClr val="dk1"/>
          </a:effectRef>
          <a:fontRef idx="minor">
            <a:schemeClr val="lt1"/>
          </a:fontRef>
        </dgm:style>
      </dgm:prSet>
      <dgm:spPr/>
      <dgm:t>
        <a:bodyPr/>
        <a:lstStyle/>
        <a:p>
          <a:r>
            <a:rPr lang="en-US" sz="3200" b="1" dirty="0">
              <a:solidFill>
                <a:schemeClr val="bg1"/>
              </a:solidFill>
              <a:latin typeface="Bell MT" panose="02020503060305020303" pitchFamily="18" charset="0"/>
            </a:rPr>
            <a:t>Concepts</a:t>
          </a:r>
          <a:endParaRPr lang="en-IN" sz="3200" b="1" dirty="0">
            <a:solidFill>
              <a:schemeClr val="bg1"/>
            </a:solidFill>
            <a:latin typeface="Bell MT" panose="02020503060305020303" pitchFamily="18" charset="0"/>
          </a:endParaRPr>
        </a:p>
      </dgm:t>
    </dgm:pt>
    <dgm:pt modelId="{8AB9E769-2EDB-4D0D-8095-8E7268A32AA9}" type="parTrans" cxnId="{1DCD1C0A-1584-424E-A7E4-BB8ED6649C1D}">
      <dgm:prSet/>
      <dgm:spPr/>
      <dgm:t>
        <a:bodyPr/>
        <a:lstStyle/>
        <a:p>
          <a:endParaRPr lang="en-IN"/>
        </a:p>
      </dgm:t>
    </dgm:pt>
    <dgm:pt modelId="{057ABAB1-5F9F-4E6D-BC71-7EF1E52DA156}" type="sibTrans" cxnId="{1DCD1C0A-1584-424E-A7E4-BB8ED6649C1D}">
      <dgm:prSet/>
      <dgm:spPr/>
      <dgm:t>
        <a:bodyPr/>
        <a:lstStyle/>
        <a:p>
          <a:endParaRPr lang="en-IN"/>
        </a:p>
      </dgm:t>
    </dgm:pt>
    <dgm:pt modelId="{AE85F5B4-28FE-445E-83E1-DFD4E219AF18}">
      <dgm:prSet phldrT="[Text]" custT="1"/>
      <dgm:spPr>
        <a:effectLst>
          <a:outerShdw blurRad="50800" dist="38100" dir="2700000" algn="tl" rotWithShape="0">
            <a:prstClr val="black">
              <a:alpha val="40000"/>
            </a:prstClr>
          </a:outerShdw>
        </a:effectLst>
      </dgm:spPr>
      <dgm:t>
        <a:bodyPr/>
        <a:lstStyle/>
        <a:p>
          <a:r>
            <a:rPr lang="en-IN" sz="2400" b="1" dirty="0">
              <a:solidFill>
                <a:schemeClr val="bg2">
                  <a:lumMod val="50000"/>
                </a:schemeClr>
              </a:solidFill>
              <a:latin typeface="Bell MT" panose="02020503060305020303" pitchFamily="18" charset="0"/>
            </a:rPr>
            <a:t>Survival Analysis</a:t>
          </a:r>
        </a:p>
      </dgm:t>
    </dgm:pt>
    <dgm:pt modelId="{E81C2ADE-6780-453B-A079-23B02C9B09A4}" type="parTrans" cxnId="{08423570-4B52-4E0F-BB86-6D6C542410E7}">
      <dgm:prSet/>
      <dgm:spPr/>
      <dgm:t>
        <a:bodyPr/>
        <a:lstStyle/>
        <a:p>
          <a:endParaRPr lang="en-IN"/>
        </a:p>
      </dgm:t>
    </dgm:pt>
    <dgm:pt modelId="{8B900836-3A46-4D73-978A-FF8B3559D412}" type="sibTrans" cxnId="{08423570-4B52-4E0F-BB86-6D6C542410E7}">
      <dgm:prSet/>
      <dgm:spPr/>
      <dgm:t>
        <a:bodyPr/>
        <a:lstStyle/>
        <a:p>
          <a:endParaRPr lang="en-IN"/>
        </a:p>
      </dgm:t>
    </dgm:pt>
    <dgm:pt modelId="{E4093DAB-4BB4-4C48-B037-049B56949C9B}">
      <dgm:prSet phldrT="[Text]"/>
      <dgm:spPr>
        <a:effectLst>
          <a:outerShdw blurRad="50800" dist="38100" dir="2700000" algn="tl" rotWithShape="0">
            <a:prstClr val="black">
              <a:alpha val="40000"/>
            </a:prstClr>
          </a:outerShdw>
        </a:effectLst>
      </dgm:spPr>
      <dgm:t>
        <a:bodyPr/>
        <a:lstStyle/>
        <a:p>
          <a:r>
            <a:rPr lang="en-IN" b="1" dirty="0">
              <a:solidFill>
                <a:schemeClr val="bg2">
                  <a:lumMod val="50000"/>
                </a:schemeClr>
              </a:solidFill>
              <a:latin typeface="Bell MT" panose="02020503060305020303" pitchFamily="18" charset="0"/>
            </a:rPr>
            <a:t>Machine Learning</a:t>
          </a:r>
        </a:p>
      </dgm:t>
    </dgm:pt>
    <dgm:pt modelId="{3279FEAF-2ED4-4CAA-AE5F-13F7DF099AC8}" type="parTrans" cxnId="{3B5FFC14-5B12-415A-A0B8-1138F698261F}">
      <dgm:prSet/>
      <dgm:spPr/>
      <dgm:t>
        <a:bodyPr/>
        <a:lstStyle/>
        <a:p>
          <a:endParaRPr lang="en-IN"/>
        </a:p>
      </dgm:t>
    </dgm:pt>
    <dgm:pt modelId="{DA20FCCF-167F-40CF-BFF7-717CDEB85A46}" type="sibTrans" cxnId="{3B5FFC14-5B12-415A-A0B8-1138F698261F}">
      <dgm:prSet/>
      <dgm:spPr/>
      <dgm:t>
        <a:bodyPr/>
        <a:lstStyle/>
        <a:p>
          <a:endParaRPr lang="en-IN"/>
        </a:p>
      </dgm:t>
    </dgm:pt>
    <dgm:pt modelId="{1A142CE8-77DB-4E4C-93B3-6E7E152F4176}" type="pres">
      <dgm:prSet presAssocID="{AB723A14-6E82-46B7-9D7F-4E65F48B3C86}" presName="hierChild1" presStyleCnt="0">
        <dgm:presLayoutVars>
          <dgm:chPref val="1"/>
          <dgm:dir/>
          <dgm:animOne val="branch"/>
          <dgm:animLvl val="lvl"/>
          <dgm:resizeHandles/>
        </dgm:presLayoutVars>
      </dgm:prSet>
      <dgm:spPr/>
    </dgm:pt>
    <dgm:pt modelId="{7615FF1C-200C-4A2C-8B59-675AA9118A8E}" type="pres">
      <dgm:prSet presAssocID="{FF93AF2D-3E99-426F-8D91-92323C70A18F}" presName="hierRoot1" presStyleCnt="0"/>
      <dgm:spPr/>
    </dgm:pt>
    <dgm:pt modelId="{BDA8552B-1BC1-4946-8D55-991A31D5A621}" type="pres">
      <dgm:prSet presAssocID="{FF93AF2D-3E99-426F-8D91-92323C70A18F}" presName="composite" presStyleCnt="0"/>
      <dgm:spPr/>
    </dgm:pt>
    <dgm:pt modelId="{70174E0F-706A-4F19-A90D-076300A39283}" type="pres">
      <dgm:prSet presAssocID="{FF93AF2D-3E99-426F-8D91-92323C70A18F}" presName="background" presStyleLbl="node0" presStyleIdx="0" presStyleCnt="1">
        <dgm:style>
          <a:lnRef idx="2">
            <a:schemeClr val="accent6"/>
          </a:lnRef>
          <a:fillRef idx="1">
            <a:schemeClr val="lt1"/>
          </a:fillRef>
          <a:effectRef idx="0">
            <a:schemeClr val="accent6"/>
          </a:effectRef>
          <a:fontRef idx="minor">
            <a:schemeClr val="dk1"/>
          </a:fontRef>
        </dgm:style>
      </dgm:prSet>
      <dgm:spPr>
        <a:ln>
          <a:noFill/>
        </a:ln>
      </dgm:spPr>
    </dgm:pt>
    <dgm:pt modelId="{1F87DC53-E276-4511-BE29-E99475A1A377}" type="pres">
      <dgm:prSet presAssocID="{FF93AF2D-3E99-426F-8D91-92323C70A18F}" presName="text" presStyleLbl="fgAcc0" presStyleIdx="0" presStyleCnt="1" custScaleX="298433" custScaleY="86388" custLinFactNeighborX="34238" custLinFactNeighborY="-56616">
        <dgm:presLayoutVars>
          <dgm:chPref val="3"/>
        </dgm:presLayoutVars>
      </dgm:prSet>
      <dgm:spPr/>
    </dgm:pt>
    <dgm:pt modelId="{F90B52B8-0DB6-4782-A2AE-47259BDC7B17}" type="pres">
      <dgm:prSet presAssocID="{FF93AF2D-3E99-426F-8D91-92323C70A18F}" presName="hierChild2" presStyleCnt="0"/>
      <dgm:spPr/>
    </dgm:pt>
    <dgm:pt modelId="{003F0EB5-FA70-44FF-90A1-A5EDDC053210}" type="pres">
      <dgm:prSet presAssocID="{E81C2ADE-6780-453B-A079-23B02C9B09A4}" presName="Name10" presStyleLbl="parChTrans1D2" presStyleIdx="0" presStyleCnt="2"/>
      <dgm:spPr/>
    </dgm:pt>
    <dgm:pt modelId="{0D45E816-5117-4AC3-B926-31790B5651DA}" type="pres">
      <dgm:prSet presAssocID="{AE85F5B4-28FE-445E-83E1-DFD4E219AF18}" presName="hierRoot2" presStyleCnt="0"/>
      <dgm:spPr/>
    </dgm:pt>
    <dgm:pt modelId="{A24126E6-7A5A-4930-A422-9F1E8D09D51E}" type="pres">
      <dgm:prSet presAssocID="{AE85F5B4-28FE-445E-83E1-DFD4E219AF18}" presName="composite2" presStyleCnt="0"/>
      <dgm:spPr/>
    </dgm:pt>
    <dgm:pt modelId="{FFE25E95-455F-47F3-93B8-B38778E12213}" type="pres">
      <dgm:prSet presAssocID="{AE85F5B4-28FE-445E-83E1-DFD4E219AF18}" presName="background2" presStyleLbl="node2" presStyleIdx="0" presStyleCnt="2">
        <dgm:style>
          <a:lnRef idx="0">
            <a:scrgbClr r="0" g="0" b="0"/>
          </a:lnRef>
          <a:fillRef idx="0">
            <a:scrgbClr r="0" g="0" b="0"/>
          </a:fillRef>
          <a:effectRef idx="0">
            <a:scrgbClr r="0" g="0" b="0"/>
          </a:effectRef>
          <a:fontRef idx="minor">
            <a:schemeClr val="accent2"/>
          </a:fontRef>
        </dgm:style>
      </dgm:prSet>
      <dgm:spPr>
        <a:noFill/>
        <a:ln>
          <a:noFill/>
        </a:ln>
      </dgm:spPr>
    </dgm:pt>
    <dgm:pt modelId="{0F45A8AE-2F9B-451B-84E4-6A7AE9637777}" type="pres">
      <dgm:prSet presAssocID="{AE85F5B4-28FE-445E-83E1-DFD4E219AF18}" presName="text2" presStyleLbl="fgAcc2" presStyleIdx="0" presStyleCnt="2" custScaleX="322113" custScaleY="96553" custLinFactX="-20309" custLinFactNeighborX="-100000" custLinFactNeighborY="4602">
        <dgm:presLayoutVars>
          <dgm:chPref val="3"/>
        </dgm:presLayoutVars>
      </dgm:prSet>
      <dgm:spPr/>
    </dgm:pt>
    <dgm:pt modelId="{32D62277-AA14-4CA4-B44D-5C5B05C9593A}" type="pres">
      <dgm:prSet presAssocID="{AE85F5B4-28FE-445E-83E1-DFD4E219AF18}" presName="hierChild3" presStyleCnt="0"/>
      <dgm:spPr/>
    </dgm:pt>
    <dgm:pt modelId="{3BE834C1-C335-434E-8572-D244183EE039}" type="pres">
      <dgm:prSet presAssocID="{3279FEAF-2ED4-4CAA-AE5F-13F7DF099AC8}" presName="Name10" presStyleLbl="parChTrans1D2" presStyleIdx="1" presStyleCnt="2"/>
      <dgm:spPr/>
    </dgm:pt>
    <dgm:pt modelId="{1640A2DA-7F3F-4E7B-95E0-8629C91FAC9E}" type="pres">
      <dgm:prSet presAssocID="{E4093DAB-4BB4-4C48-B037-049B56949C9B}" presName="hierRoot2" presStyleCnt="0"/>
      <dgm:spPr/>
    </dgm:pt>
    <dgm:pt modelId="{27312F16-218C-421E-8D7F-519B2BCE91FF}" type="pres">
      <dgm:prSet presAssocID="{E4093DAB-4BB4-4C48-B037-049B56949C9B}" presName="composite2" presStyleCnt="0"/>
      <dgm:spPr/>
    </dgm:pt>
    <dgm:pt modelId="{A5A00696-FB73-41C0-841E-20D4953E34A0}" type="pres">
      <dgm:prSet presAssocID="{E4093DAB-4BB4-4C48-B037-049B56949C9B}" presName="background2" presStyleLbl="node2" presStyleIdx="1" presStyleCnt="2">
        <dgm:style>
          <a:lnRef idx="2">
            <a:schemeClr val="accent6"/>
          </a:lnRef>
          <a:fillRef idx="1">
            <a:schemeClr val="lt1"/>
          </a:fillRef>
          <a:effectRef idx="0">
            <a:schemeClr val="accent6"/>
          </a:effectRef>
          <a:fontRef idx="minor">
            <a:schemeClr val="dk1"/>
          </a:fontRef>
        </dgm:style>
      </dgm:prSet>
      <dgm:spPr>
        <a:ln>
          <a:noFill/>
        </a:ln>
      </dgm:spPr>
    </dgm:pt>
    <dgm:pt modelId="{F911F9CF-E93A-4D13-A1AC-1A6F6B64BF3B}" type="pres">
      <dgm:prSet presAssocID="{E4093DAB-4BB4-4C48-B037-049B56949C9B}" presName="text2" presStyleLbl="fgAcc2" presStyleIdx="1" presStyleCnt="2" custScaleX="336682" custScaleY="96391" custLinFactX="64150" custLinFactNeighborX="100000" custLinFactNeighborY="4960">
        <dgm:presLayoutVars>
          <dgm:chPref val="3"/>
        </dgm:presLayoutVars>
      </dgm:prSet>
      <dgm:spPr/>
    </dgm:pt>
    <dgm:pt modelId="{57F4996B-C0E5-49AE-9E73-DE2086226AAF}" type="pres">
      <dgm:prSet presAssocID="{E4093DAB-4BB4-4C48-B037-049B56949C9B}" presName="hierChild3" presStyleCnt="0"/>
      <dgm:spPr/>
    </dgm:pt>
  </dgm:ptLst>
  <dgm:cxnLst>
    <dgm:cxn modelId="{1DCD1C0A-1584-424E-A7E4-BB8ED6649C1D}" srcId="{AB723A14-6E82-46B7-9D7F-4E65F48B3C86}" destId="{FF93AF2D-3E99-426F-8D91-92323C70A18F}" srcOrd="0" destOrd="0" parTransId="{8AB9E769-2EDB-4D0D-8095-8E7268A32AA9}" sibTransId="{057ABAB1-5F9F-4E6D-BC71-7EF1E52DA156}"/>
    <dgm:cxn modelId="{3B5FFC14-5B12-415A-A0B8-1138F698261F}" srcId="{FF93AF2D-3E99-426F-8D91-92323C70A18F}" destId="{E4093DAB-4BB4-4C48-B037-049B56949C9B}" srcOrd="1" destOrd="0" parTransId="{3279FEAF-2ED4-4CAA-AE5F-13F7DF099AC8}" sibTransId="{DA20FCCF-167F-40CF-BFF7-717CDEB85A46}"/>
    <dgm:cxn modelId="{29296960-DC8F-4E5B-B8C7-2A2F5621EA12}" type="presOf" srcId="{FF93AF2D-3E99-426F-8D91-92323C70A18F}" destId="{1F87DC53-E276-4511-BE29-E99475A1A377}" srcOrd="0" destOrd="0" presId="urn:microsoft.com/office/officeart/2005/8/layout/hierarchy1"/>
    <dgm:cxn modelId="{921BB34F-8E4E-4CAE-B168-38E51F4550D2}" type="presOf" srcId="{AB723A14-6E82-46B7-9D7F-4E65F48B3C86}" destId="{1A142CE8-77DB-4E4C-93B3-6E7E152F4176}" srcOrd="0" destOrd="0" presId="urn:microsoft.com/office/officeart/2005/8/layout/hierarchy1"/>
    <dgm:cxn modelId="{08423570-4B52-4E0F-BB86-6D6C542410E7}" srcId="{FF93AF2D-3E99-426F-8D91-92323C70A18F}" destId="{AE85F5B4-28FE-445E-83E1-DFD4E219AF18}" srcOrd="0" destOrd="0" parTransId="{E81C2ADE-6780-453B-A079-23B02C9B09A4}" sibTransId="{8B900836-3A46-4D73-978A-FF8B3559D412}"/>
    <dgm:cxn modelId="{14117D89-B8DF-4CD1-9E7C-6BC9E399B29C}" type="presOf" srcId="{E81C2ADE-6780-453B-A079-23B02C9B09A4}" destId="{003F0EB5-FA70-44FF-90A1-A5EDDC053210}" srcOrd="0" destOrd="0" presId="urn:microsoft.com/office/officeart/2005/8/layout/hierarchy1"/>
    <dgm:cxn modelId="{C9173C9A-CE84-4C7E-BB58-B7E02861D342}" type="presOf" srcId="{3279FEAF-2ED4-4CAA-AE5F-13F7DF099AC8}" destId="{3BE834C1-C335-434E-8572-D244183EE039}" srcOrd="0" destOrd="0" presId="urn:microsoft.com/office/officeart/2005/8/layout/hierarchy1"/>
    <dgm:cxn modelId="{0E42F8BF-BBE7-4B4A-A40D-7C387D44F830}" type="presOf" srcId="{AE85F5B4-28FE-445E-83E1-DFD4E219AF18}" destId="{0F45A8AE-2F9B-451B-84E4-6A7AE9637777}" srcOrd="0" destOrd="0" presId="urn:microsoft.com/office/officeart/2005/8/layout/hierarchy1"/>
    <dgm:cxn modelId="{597A64D8-1BB4-4C27-9E89-0585CACFE96C}" type="presOf" srcId="{E4093DAB-4BB4-4C48-B037-049B56949C9B}" destId="{F911F9CF-E93A-4D13-A1AC-1A6F6B64BF3B}" srcOrd="0" destOrd="0" presId="urn:microsoft.com/office/officeart/2005/8/layout/hierarchy1"/>
    <dgm:cxn modelId="{64669BEC-F6A8-4493-A9FB-3B18E43E9F24}" type="presParOf" srcId="{1A142CE8-77DB-4E4C-93B3-6E7E152F4176}" destId="{7615FF1C-200C-4A2C-8B59-675AA9118A8E}" srcOrd="0" destOrd="0" presId="urn:microsoft.com/office/officeart/2005/8/layout/hierarchy1"/>
    <dgm:cxn modelId="{A54A160F-DB82-44F0-A149-F9EA9200F35F}" type="presParOf" srcId="{7615FF1C-200C-4A2C-8B59-675AA9118A8E}" destId="{BDA8552B-1BC1-4946-8D55-991A31D5A621}" srcOrd="0" destOrd="0" presId="urn:microsoft.com/office/officeart/2005/8/layout/hierarchy1"/>
    <dgm:cxn modelId="{099A618B-602C-46A1-8ACC-685958E45A6E}" type="presParOf" srcId="{BDA8552B-1BC1-4946-8D55-991A31D5A621}" destId="{70174E0F-706A-4F19-A90D-076300A39283}" srcOrd="0" destOrd="0" presId="urn:microsoft.com/office/officeart/2005/8/layout/hierarchy1"/>
    <dgm:cxn modelId="{632D4B36-8E3E-4F77-BC02-FE04A8C592FE}" type="presParOf" srcId="{BDA8552B-1BC1-4946-8D55-991A31D5A621}" destId="{1F87DC53-E276-4511-BE29-E99475A1A377}" srcOrd="1" destOrd="0" presId="urn:microsoft.com/office/officeart/2005/8/layout/hierarchy1"/>
    <dgm:cxn modelId="{1B8BE30D-D7B9-43EC-B431-48FCD14774E2}" type="presParOf" srcId="{7615FF1C-200C-4A2C-8B59-675AA9118A8E}" destId="{F90B52B8-0DB6-4782-A2AE-47259BDC7B17}" srcOrd="1" destOrd="0" presId="urn:microsoft.com/office/officeart/2005/8/layout/hierarchy1"/>
    <dgm:cxn modelId="{B2508637-81BC-4AD9-9827-A46A04392387}" type="presParOf" srcId="{F90B52B8-0DB6-4782-A2AE-47259BDC7B17}" destId="{003F0EB5-FA70-44FF-90A1-A5EDDC053210}" srcOrd="0" destOrd="0" presId="urn:microsoft.com/office/officeart/2005/8/layout/hierarchy1"/>
    <dgm:cxn modelId="{6DAE2122-51B7-4BB6-92AA-CD2B7F07E470}" type="presParOf" srcId="{F90B52B8-0DB6-4782-A2AE-47259BDC7B17}" destId="{0D45E816-5117-4AC3-B926-31790B5651DA}" srcOrd="1" destOrd="0" presId="urn:microsoft.com/office/officeart/2005/8/layout/hierarchy1"/>
    <dgm:cxn modelId="{0C6C7E42-B0CA-4559-B59B-880950350C9A}" type="presParOf" srcId="{0D45E816-5117-4AC3-B926-31790B5651DA}" destId="{A24126E6-7A5A-4930-A422-9F1E8D09D51E}" srcOrd="0" destOrd="0" presId="urn:microsoft.com/office/officeart/2005/8/layout/hierarchy1"/>
    <dgm:cxn modelId="{BD764A2E-2D53-4998-8FF0-80B289B0EC4B}" type="presParOf" srcId="{A24126E6-7A5A-4930-A422-9F1E8D09D51E}" destId="{FFE25E95-455F-47F3-93B8-B38778E12213}" srcOrd="0" destOrd="0" presId="urn:microsoft.com/office/officeart/2005/8/layout/hierarchy1"/>
    <dgm:cxn modelId="{5978FE24-1BE7-4A93-9B5D-57CB23F69885}" type="presParOf" srcId="{A24126E6-7A5A-4930-A422-9F1E8D09D51E}" destId="{0F45A8AE-2F9B-451B-84E4-6A7AE9637777}" srcOrd="1" destOrd="0" presId="urn:microsoft.com/office/officeart/2005/8/layout/hierarchy1"/>
    <dgm:cxn modelId="{A4996D64-CCC9-4BFE-ADCB-C0EE2F961C77}" type="presParOf" srcId="{0D45E816-5117-4AC3-B926-31790B5651DA}" destId="{32D62277-AA14-4CA4-B44D-5C5B05C9593A}" srcOrd="1" destOrd="0" presId="urn:microsoft.com/office/officeart/2005/8/layout/hierarchy1"/>
    <dgm:cxn modelId="{D730CB9F-815F-4223-BF62-09A9D72CAA13}" type="presParOf" srcId="{F90B52B8-0DB6-4782-A2AE-47259BDC7B17}" destId="{3BE834C1-C335-434E-8572-D244183EE039}" srcOrd="2" destOrd="0" presId="urn:microsoft.com/office/officeart/2005/8/layout/hierarchy1"/>
    <dgm:cxn modelId="{D702C7DF-7FEB-47BF-B817-7DE3E8D04347}" type="presParOf" srcId="{F90B52B8-0DB6-4782-A2AE-47259BDC7B17}" destId="{1640A2DA-7F3F-4E7B-95E0-8629C91FAC9E}" srcOrd="3" destOrd="0" presId="urn:microsoft.com/office/officeart/2005/8/layout/hierarchy1"/>
    <dgm:cxn modelId="{18EECE16-D981-4595-884B-B6B1469D5342}" type="presParOf" srcId="{1640A2DA-7F3F-4E7B-95E0-8629C91FAC9E}" destId="{27312F16-218C-421E-8D7F-519B2BCE91FF}" srcOrd="0" destOrd="0" presId="urn:microsoft.com/office/officeart/2005/8/layout/hierarchy1"/>
    <dgm:cxn modelId="{A7535878-02A0-49B1-93CA-E2D793572ADD}" type="presParOf" srcId="{27312F16-218C-421E-8D7F-519B2BCE91FF}" destId="{A5A00696-FB73-41C0-841E-20D4953E34A0}" srcOrd="0" destOrd="0" presId="urn:microsoft.com/office/officeart/2005/8/layout/hierarchy1"/>
    <dgm:cxn modelId="{75FB7E1B-C723-46CC-8F61-A9F641500DA9}" type="presParOf" srcId="{27312F16-218C-421E-8D7F-519B2BCE91FF}" destId="{F911F9CF-E93A-4D13-A1AC-1A6F6B64BF3B}" srcOrd="1" destOrd="0" presId="urn:microsoft.com/office/officeart/2005/8/layout/hierarchy1"/>
    <dgm:cxn modelId="{10659B24-BE61-4A70-8687-567D51FC76C1}" type="presParOf" srcId="{1640A2DA-7F3F-4E7B-95E0-8629C91FAC9E}" destId="{57F4996B-C0E5-49AE-9E73-DE2086226AAF}" srcOrd="1" destOrd="0" presId="urn:microsoft.com/office/officeart/2005/8/layout/hierarchy1"/>
  </dgm:cxnLst>
  <dgm:bg>
    <a:effect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834C1-C335-434E-8572-D244183EE039}">
      <dsp:nvSpPr>
        <dsp:cNvPr id="0" name=""/>
        <dsp:cNvSpPr/>
      </dsp:nvSpPr>
      <dsp:spPr>
        <a:xfrm>
          <a:off x="4564380" y="375221"/>
          <a:ext cx="2558572" cy="336994"/>
        </a:xfrm>
        <a:custGeom>
          <a:avLst/>
          <a:gdLst/>
          <a:ahLst/>
          <a:cxnLst/>
          <a:rect l="0" t="0" r="0" b="0"/>
          <a:pathLst>
            <a:path>
              <a:moveTo>
                <a:pt x="0" y="0"/>
              </a:moveTo>
              <a:lnTo>
                <a:pt x="0" y="258530"/>
              </a:lnTo>
              <a:lnTo>
                <a:pt x="2558572" y="258530"/>
              </a:lnTo>
              <a:lnTo>
                <a:pt x="2558572" y="33699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3F0EB5-FA70-44FF-90A1-A5EDDC053210}">
      <dsp:nvSpPr>
        <dsp:cNvPr id="0" name=""/>
        <dsp:cNvSpPr/>
      </dsp:nvSpPr>
      <dsp:spPr>
        <a:xfrm>
          <a:off x="1735454" y="375221"/>
          <a:ext cx="2828926" cy="336123"/>
        </a:xfrm>
        <a:custGeom>
          <a:avLst/>
          <a:gdLst/>
          <a:ahLst/>
          <a:cxnLst/>
          <a:rect l="0" t="0" r="0" b="0"/>
          <a:pathLst>
            <a:path>
              <a:moveTo>
                <a:pt x="2828926" y="0"/>
              </a:moveTo>
              <a:lnTo>
                <a:pt x="2828926" y="257659"/>
              </a:lnTo>
              <a:lnTo>
                <a:pt x="0" y="257659"/>
              </a:lnTo>
              <a:lnTo>
                <a:pt x="0" y="33612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74E0F-706A-4F19-A90D-076300A39283}">
      <dsp:nvSpPr>
        <dsp:cNvPr id="0" name=""/>
        <dsp:cNvSpPr/>
      </dsp:nvSpPr>
      <dsp:spPr>
        <a:xfrm>
          <a:off x="3300537" y="-89404"/>
          <a:ext cx="2527686" cy="464625"/>
        </a:xfrm>
        <a:prstGeom prst="roundRect">
          <a:avLst>
            <a:gd name="adj" fmla="val 10000"/>
          </a:avLst>
        </a:prstGeom>
        <a:solidFill>
          <a:schemeClr val="lt1"/>
        </a:solidFill>
        <a:ln w="25400" cap="flat" cmpd="sng" algn="ctr">
          <a:no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sp>
    <dsp:sp modelId="{1F87DC53-E276-4511-BE29-E99475A1A377}">
      <dsp:nvSpPr>
        <dsp:cNvPr id="0" name=""/>
        <dsp:cNvSpPr/>
      </dsp:nvSpPr>
      <dsp:spPr>
        <a:xfrm>
          <a:off x="3394646" y="0"/>
          <a:ext cx="2527686" cy="464625"/>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latin typeface="Bell MT" panose="02020503060305020303" pitchFamily="18" charset="0"/>
            </a:rPr>
            <a:t>Concepts</a:t>
          </a:r>
          <a:endParaRPr lang="en-IN" sz="3200" b="1" kern="1200" dirty="0">
            <a:solidFill>
              <a:schemeClr val="bg1"/>
            </a:solidFill>
            <a:latin typeface="Bell MT" panose="02020503060305020303" pitchFamily="18" charset="0"/>
          </a:endParaRPr>
        </a:p>
      </dsp:txBody>
      <dsp:txXfrm>
        <a:off x="3408254" y="13608"/>
        <a:ext cx="2500470" cy="437409"/>
      </dsp:txXfrm>
    </dsp:sp>
    <dsp:sp modelId="{FFE25E95-455F-47F3-93B8-B38778E12213}">
      <dsp:nvSpPr>
        <dsp:cNvPr id="0" name=""/>
        <dsp:cNvSpPr/>
      </dsp:nvSpPr>
      <dsp:spPr>
        <a:xfrm>
          <a:off x="371327" y="711344"/>
          <a:ext cx="2728252" cy="519296"/>
        </a:xfrm>
        <a:prstGeom prst="roundRect">
          <a:avLst>
            <a:gd name="adj" fmla="val 10000"/>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accent2"/>
        </a:fontRef>
      </dsp:style>
    </dsp:sp>
    <dsp:sp modelId="{0F45A8AE-2F9B-451B-84E4-6A7AE9637777}">
      <dsp:nvSpPr>
        <dsp:cNvPr id="0" name=""/>
        <dsp:cNvSpPr/>
      </dsp:nvSpPr>
      <dsp:spPr>
        <a:xfrm>
          <a:off x="465437" y="800749"/>
          <a:ext cx="2728252" cy="519296"/>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bg2">
                  <a:lumMod val="50000"/>
                </a:schemeClr>
              </a:solidFill>
              <a:latin typeface="Bell MT" panose="02020503060305020303" pitchFamily="18" charset="0"/>
            </a:rPr>
            <a:t>Survival Analysis</a:t>
          </a:r>
        </a:p>
      </dsp:txBody>
      <dsp:txXfrm>
        <a:off x="480647" y="815959"/>
        <a:ext cx="2697832" cy="488876"/>
      </dsp:txXfrm>
    </dsp:sp>
    <dsp:sp modelId="{A5A00696-FB73-41C0-841E-20D4953E34A0}">
      <dsp:nvSpPr>
        <dsp:cNvPr id="0" name=""/>
        <dsp:cNvSpPr/>
      </dsp:nvSpPr>
      <dsp:spPr>
        <a:xfrm>
          <a:off x="5697127" y="712216"/>
          <a:ext cx="2851649" cy="518425"/>
        </a:xfrm>
        <a:prstGeom prst="roundRect">
          <a:avLst>
            <a:gd name="adj" fmla="val 10000"/>
          </a:avLst>
        </a:prstGeom>
        <a:solidFill>
          <a:schemeClr val="lt1"/>
        </a:solidFill>
        <a:ln w="25400" cap="flat" cmpd="sng" algn="ctr">
          <a:no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sp>
    <dsp:sp modelId="{F911F9CF-E93A-4D13-A1AC-1A6F6B64BF3B}">
      <dsp:nvSpPr>
        <dsp:cNvPr id="0" name=""/>
        <dsp:cNvSpPr/>
      </dsp:nvSpPr>
      <dsp:spPr>
        <a:xfrm>
          <a:off x="5791237" y="801620"/>
          <a:ext cx="2851649" cy="518425"/>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solidFill>
                <a:schemeClr val="bg2">
                  <a:lumMod val="50000"/>
                </a:schemeClr>
              </a:solidFill>
              <a:latin typeface="Bell MT" panose="02020503060305020303" pitchFamily="18" charset="0"/>
            </a:rPr>
            <a:t>Machine Learning</a:t>
          </a:r>
        </a:p>
      </dsp:txBody>
      <dsp:txXfrm>
        <a:off x="5806421" y="816804"/>
        <a:ext cx="2821281" cy="488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72435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150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05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8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6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103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40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46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ebaa7b3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ebaa7b3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8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2705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67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A02C3-0FF2-4726-9FCC-AA711E3831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6" name="Rectangle 5">
            <a:extLst>
              <a:ext uri="{FF2B5EF4-FFF2-40B4-BE49-F238E27FC236}">
                <a16:creationId xmlns:a16="http://schemas.microsoft.com/office/drawing/2014/main" id="{C5A818D7-4765-4E74-9EA8-228442D48F21}"/>
              </a:ext>
            </a:extLst>
          </p:cNvPr>
          <p:cNvSpPr/>
          <p:nvPr/>
        </p:nvSpPr>
        <p:spPr>
          <a:xfrm>
            <a:off x="1114161" y="435581"/>
            <a:ext cx="6915676" cy="1077218"/>
          </a:xfrm>
          <a:prstGeom prst="rect">
            <a:avLst/>
          </a:prstGeom>
          <a:noFill/>
        </p:spPr>
        <p:txBody>
          <a:bodyPr wrap="none" lIns="91440" tIns="45720" rIns="91440" bIns="45720">
            <a:spAutoFit/>
          </a:bodyPr>
          <a:lstStyle/>
          <a:p>
            <a:pPr algn="ctr"/>
            <a:r>
              <a:rPr lang="en-US" sz="3200" b="1" dirty="0">
                <a:ln w="3175">
                  <a:solidFill>
                    <a:schemeClr val="accent4">
                      <a:lumMod val="50000"/>
                    </a:schemeClr>
                  </a:solidFill>
                  <a:prstDash val="solid"/>
                </a:ln>
                <a:solidFill>
                  <a:schemeClr val="accent1">
                    <a:lumMod val="75000"/>
                  </a:schemeClr>
                </a:solidFill>
                <a:effectLst>
                  <a:outerShdw dist="38100" dir="2700000" algn="tl" rotWithShape="0">
                    <a:schemeClr val="accent2"/>
                  </a:outerShdw>
                </a:effectLst>
                <a:latin typeface="Bell MT" panose="02020503060305020303" pitchFamily="18" charset="0"/>
                <a:cs typeface="Times New Roman" panose="02020603050405020304" pitchFamily="18" charset="0"/>
              </a:rPr>
              <a:t>Employee Turnover Prediction based</a:t>
            </a:r>
            <a:br>
              <a:rPr lang="en-US" sz="3200" b="1" dirty="0">
                <a:ln w="3175">
                  <a:solidFill>
                    <a:schemeClr val="accent4">
                      <a:lumMod val="50000"/>
                    </a:schemeClr>
                  </a:solidFill>
                  <a:prstDash val="solid"/>
                </a:ln>
                <a:solidFill>
                  <a:schemeClr val="accent1">
                    <a:lumMod val="75000"/>
                  </a:schemeClr>
                </a:solidFill>
                <a:effectLst>
                  <a:outerShdw dist="38100" dir="2700000" algn="tl" rotWithShape="0">
                    <a:schemeClr val="accent2"/>
                  </a:outerShdw>
                </a:effectLst>
                <a:latin typeface="Bell MT" panose="02020503060305020303" pitchFamily="18" charset="0"/>
                <a:cs typeface="Times New Roman" panose="02020603050405020304" pitchFamily="18" charset="0"/>
              </a:rPr>
            </a:br>
            <a:r>
              <a:rPr lang="en-US" sz="3200" b="1" dirty="0">
                <a:ln w="3175">
                  <a:solidFill>
                    <a:schemeClr val="accent4">
                      <a:lumMod val="50000"/>
                    </a:schemeClr>
                  </a:solidFill>
                  <a:prstDash val="solid"/>
                </a:ln>
                <a:solidFill>
                  <a:schemeClr val="accent1">
                    <a:lumMod val="75000"/>
                  </a:schemeClr>
                </a:solidFill>
                <a:effectLst>
                  <a:outerShdw dist="38100" dir="2700000" algn="tl" rotWithShape="0">
                    <a:schemeClr val="accent2"/>
                  </a:outerShdw>
                </a:effectLst>
                <a:latin typeface="Bell MT" panose="02020503060305020303" pitchFamily="18" charset="0"/>
                <a:cs typeface="Times New Roman" panose="02020603050405020304" pitchFamily="18" charset="0"/>
              </a:rPr>
              <a:t> on Survival Analysis</a:t>
            </a:r>
            <a:endParaRPr lang="en-US" sz="3200" b="1" dirty="0">
              <a:ln w="3175">
                <a:solidFill>
                  <a:schemeClr val="accent4">
                    <a:lumMod val="50000"/>
                  </a:schemeClr>
                </a:solidFill>
                <a:prstDash val="solid"/>
              </a:ln>
              <a:solidFill>
                <a:schemeClr val="accent1">
                  <a:lumMod val="75000"/>
                </a:schemeClr>
              </a:solidFill>
              <a:effectLst>
                <a:outerShdw dist="38100" dir="2700000" algn="tl" rotWithShape="0">
                  <a:schemeClr val="accent2"/>
                </a:outerShdw>
              </a:effectLst>
              <a:latin typeface="Bell MT" panose="02020503060305020303" pitchFamily="18" charset="0"/>
            </a:endParaRPr>
          </a:p>
        </p:txBody>
      </p:sp>
    </p:spTree>
    <p:extLst>
      <p:ext uri="{BB962C8B-B14F-4D97-AF65-F5344CB8AC3E}">
        <p14:creationId xmlns:p14="http://schemas.microsoft.com/office/powerpoint/2010/main" val="292843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7FF6-0718-4690-A7C0-DC96F9037EBB}"/>
              </a:ext>
            </a:extLst>
          </p:cNvPr>
          <p:cNvSpPr>
            <a:spLocks noGrp="1"/>
          </p:cNvSpPr>
          <p:nvPr>
            <p:ph type="title"/>
          </p:nvPr>
        </p:nvSpPr>
        <p:spPr>
          <a:xfrm>
            <a:off x="1993200" y="298785"/>
            <a:ext cx="5258400" cy="748375"/>
          </a:xfrm>
          <a:pattFill prst="pct5">
            <a:fgClr>
              <a:schemeClr val="lt1"/>
            </a:fgClr>
            <a:bgClr>
              <a:schemeClr val="bg1"/>
            </a:bgClr>
          </a:pattFill>
        </p:spPr>
        <p:txBody>
          <a:bodyPr/>
          <a:lstStyle/>
          <a:p>
            <a:pPr algn="ctr"/>
            <a:r>
              <a:rPr lang="en-US" dirty="0">
                <a:solidFill>
                  <a:schemeClr val="tx1"/>
                </a:solidFill>
                <a:effectLst>
                  <a:outerShdw blurRad="38100" dist="38100" dir="2700000" algn="tl">
                    <a:srgbClr val="000000">
                      <a:alpha val="43137"/>
                    </a:srgbClr>
                  </a:outerShdw>
                </a:effectLst>
                <a:latin typeface="Bell MT" panose="02020503060305020303" pitchFamily="18" charset="0"/>
              </a:rPr>
              <a:t>AGE WISE ANALYSIS</a:t>
            </a:r>
          </a:p>
        </p:txBody>
      </p:sp>
      <p:sp>
        <p:nvSpPr>
          <p:cNvPr id="3" name="Slide Number Placeholder 2">
            <a:extLst>
              <a:ext uri="{FF2B5EF4-FFF2-40B4-BE49-F238E27FC236}">
                <a16:creationId xmlns:a16="http://schemas.microsoft.com/office/drawing/2014/main" id="{03BC2A3D-FF94-418F-A475-5794DCBE8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B57B1B6E-B70B-41B9-8793-3DDB73510633}"/>
              </a:ext>
            </a:extLst>
          </p:cNvPr>
          <p:cNvPicPr>
            <a:picLocks noChangeAspect="1"/>
          </p:cNvPicPr>
          <p:nvPr/>
        </p:nvPicPr>
        <p:blipFill>
          <a:blip r:embed="rId2"/>
          <a:stretch>
            <a:fillRect/>
          </a:stretch>
        </p:blipFill>
        <p:spPr>
          <a:xfrm>
            <a:off x="351731" y="1397137"/>
            <a:ext cx="8254800" cy="3462094"/>
          </a:xfrm>
          <a:prstGeom prst="rect">
            <a:avLst/>
          </a:prstGeom>
          <a:pattFill prst="pct5">
            <a:fgClr>
              <a:schemeClr val="lt1"/>
            </a:fgClr>
            <a:bgClr>
              <a:schemeClr val="bg1"/>
            </a:bgClr>
          </a:pattFill>
        </p:spPr>
      </p:pic>
      <p:cxnSp>
        <p:nvCxnSpPr>
          <p:cNvPr id="7" name="Straight Connector 6">
            <a:extLst>
              <a:ext uri="{FF2B5EF4-FFF2-40B4-BE49-F238E27FC236}">
                <a16:creationId xmlns:a16="http://schemas.microsoft.com/office/drawing/2014/main" id="{A8AEF3A7-6A29-427F-BC16-9F993AEFF132}"/>
              </a:ext>
            </a:extLst>
          </p:cNvPr>
          <p:cNvCxnSpPr>
            <a:cxnSpLocks/>
          </p:cNvCxnSpPr>
          <p:nvPr/>
        </p:nvCxnSpPr>
        <p:spPr>
          <a:xfrm>
            <a:off x="381600" y="1194775"/>
            <a:ext cx="8373600" cy="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AA3B2357-086E-4BEA-A116-060F364D3956}"/>
              </a:ext>
            </a:extLst>
          </p:cNvPr>
          <p:cNvSpPr/>
          <p:nvPr/>
        </p:nvSpPr>
        <p:spPr>
          <a:xfrm>
            <a:off x="2944800" y="298786"/>
            <a:ext cx="3434400" cy="66601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47F110-32D9-4FD2-9738-92E68361D0F0}"/>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885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6985-4F55-4804-ACC2-0465A456E664}"/>
              </a:ext>
            </a:extLst>
          </p:cNvPr>
          <p:cNvSpPr>
            <a:spLocks noGrp="1"/>
          </p:cNvSpPr>
          <p:nvPr>
            <p:ph type="ctrTitle"/>
          </p:nvPr>
        </p:nvSpPr>
        <p:spPr>
          <a:xfrm>
            <a:off x="741599" y="100800"/>
            <a:ext cx="8143201" cy="900000"/>
          </a:xfrm>
        </p:spPr>
        <p:txBody>
          <a:bodyPr/>
          <a:lstStyle/>
          <a:p>
            <a:pPr algn="ctr"/>
            <a:r>
              <a:rPr lang="en-US" sz="2000" dirty="0">
                <a:solidFill>
                  <a:schemeClr val="accent1">
                    <a:lumMod val="75000"/>
                  </a:schemeClr>
                </a:solidFill>
                <a:effectLst>
                  <a:outerShdw blurRad="38100" dist="38100" dir="2700000" algn="tl">
                    <a:srgbClr val="000000">
                      <a:alpha val="43137"/>
                    </a:srgbClr>
                  </a:outerShdw>
                </a:effectLst>
                <a:latin typeface="Bell MT" panose="02020503060305020303" pitchFamily="18" charset="0"/>
              </a:rPr>
              <a:t>JOB INVOLVEMENT AND JOB SATISFACTION</a:t>
            </a:r>
            <a:endParaRPr lang="en-US" sz="2000" dirty="0">
              <a:effectLst>
                <a:outerShdw blurRad="38100" dist="38100" dir="2700000" algn="tl">
                  <a:srgbClr val="000000">
                    <a:alpha val="43137"/>
                  </a:srgbClr>
                </a:outerShdw>
              </a:effectLst>
            </a:endParaRPr>
          </a:p>
        </p:txBody>
      </p:sp>
      <p:sp>
        <p:nvSpPr>
          <p:cNvPr id="13" name="Subtitle 12">
            <a:extLst>
              <a:ext uri="{FF2B5EF4-FFF2-40B4-BE49-F238E27FC236}">
                <a16:creationId xmlns:a16="http://schemas.microsoft.com/office/drawing/2014/main" id="{A3DDB54A-4131-47E5-8075-CD57D24CBE6F}"/>
              </a:ext>
            </a:extLst>
          </p:cNvPr>
          <p:cNvSpPr>
            <a:spLocks noGrp="1"/>
          </p:cNvSpPr>
          <p:nvPr>
            <p:ph type="subTitle" idx="1"/>
          </p:nvPr>
        </p:nvSpPr>
        <p:spPr>
          <a:xfrm>
            <a:off x="6070724" y="4629599"/>
            <a:ext cx="4089925" cy="208801"/>
          </a:xfrm>
        </p:spPr>
        <p:txBody>
          <a:bodyPr/>
          <a:lstStyle/>
          <a:p>
            <a:r>
              <a:rPr lang="en-US" sz="1100" b="1" dirty="0">
                <a:solidFill>
                  <a:schemeClr val="accent4"/>
                </a:solidFill>
                <a:latin typeface="Bahnschrift" panose="020B0502040204020203" pitchFamily="34" charset="0"/>
              </a:rPr>
              <a:t>Job Satisfaction</a:t>
            </a:r>
          </a:p>
        </p:txBody>
      </p:sp>
      <p:sp>
        <p:nvSpPr>
          <p:cNvPr id="3" name="Slide Number Placeholder 2">
            <a:extLst>
              <a:ext uri="{FF2B5EF4-FFF2-40B4-BE49-F238E27FC236}">
                <a16:creationId xmlns:a16="http://schemas.microsoft.com/office/drawing/2014/main" id="{EFF2513B-0561-4355-860B-A0376F024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04AB3A12-5C24-44BB-81C2-823DEF345847}"/>
              </a:ext>
            </a:extLst>
          </p:cNvPr>
          <p:cNvPicPr>
            <a:picLocks noChangeAspect="1"/>
          </p:cNvPicPr>
          <p:nvPr/>
        </p:nvPicPr>
        <p:blipFill rotWithShape="1">
          <a:blip r:embed="rId3"/>
          <a:srcRect l="25591" t="35835" r="37638" b="11812"/>
          <a:stretch/>
        </p:blipFill>
        <p:spPr>
          <a:xfrm>
            <a:off x="4726068" y="1749037"/>
            <a:ext cx="3916800" cy="2901600"/>
          </a:xfrm>
          <a:prstGeom prst="rect">
            <a:avLst/>
          </a:prstGeom>
        </p:spPr>
      </p:pic>
      <p:pic>
        <p:nvPicPr>
          <p:cNvPr id="7" name="Picture 6">
            <a:extLst>
              <a:ext uri="{FF2B5EF4-FFF2-40B4-BE49-F238E27FC236}">
                <a16:creationId xmlns:a16="http://schemas.microsoft.com/office/drawing/2014/main" id="{7AF01587-AAB6-45F3-806E-AE768FE804D5}"/>
              </a:ext>
            </a:extLst>
          </p:cNvPr>
          <p:cNvPicPr>
            <a:picLocks noChangeAspect="1"/>
          </p:cNvPicPr>
          <p:nvPr/>
        </p:nvPicPr>
        <p:blipFill rotWithShape="1">
          <a:blip r:embed="rId4"/>
          <a:srcRect l="25669" t="35694" r="35197" b="11112"/>
          <a:stretch/>
        </p:blipFill>
        <p:spPr>
          <a:xfrm>
            <a:off x="357509" y="1721110"/>
            <a:ext cx="4190400" cy="2923200"/>
          </a:xfrm>
          <a:prstGeom prst="rect">
            <a:avLst/>
          </a:prstGeom>
        </p:spPr>
      </p:pic>
      <p:sp>
        <p:nvSpPr>
          <p:cNvPr id="8" name="Rectangle 7">
            <a:extLst>
              <a:ext uri="{FF2B5EF4-FFF2-40B4-BE49-F238E27FC236}">
                <a16:creationId xmlns:a16="http://schemas.microsoft.com/office/drawing/2014/main" id="{58CC5D6B-79E3-40D5-BC54-D5400A00ECE7}"/>
              </a:ext>
            </a:extLst>
          </p:cNvPr>
          <p:cNvSpPr/>
          <p:nvPr/>
        </p:nvSpPr>
        <p:spPr>
          <a:xfrm>
            <a:off x="1850400" y="417600"/>
            <a:ext cx="5918400" cy="626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FFF6421-D5E9-4530-8A1A-1AC0DB602A00}"/>
              </a:ext>
            </a:extLst>
          </p:cNvPr>
          <p:cNvCxnSpPr>
            <a:cxnSpLocks/>
          </p:cNvCxnSpPr>
          <p:nvPr/>
        </p:nvCxnSpPr>
        <p:spPr>
          <a:xfrm>
            <a:off x="417600" y="1288800"/>
            <a:ext cx="8380800" cy="0"/>
          </a:xfrm>
          <a:prstGeom prst="line">
            <a:avLst/>
          </a:prstGeom>
        </p:spPr>
        <p:style>
          <a:lnRef idx="2">
            <a:schemeClr val="dk1"/>
          </a:lnRef>
          <a:fillRef idx="0">
            <a:schemeClr val="dk1"/>
          </a:fillRef>
          <a:effectRef idx="1">
            <a:schemeClr val="dk1"/>
          </a:effectRef>
          <a:fontRef idx="minor">
            <a:schemeClr val="tx1"/>
          </a:fontRef>
        </p:style>
      </p:cxnSp>
      <p:sp>
        <p:nvSpPr>
          <p:cNvPr id="16" name="Title 4">
            <a:extLst>
              <a:ext uri="{FF2B5EF4-FFF2-40B4-BE49-F238E27FC236}">
                <a16:creationId xmlns:a16="http://schemas.microsoft.com/office/drawing/2014/main" id="{7A4DF567-998A-4799-82D7-E09A4EA21769}"/>
              </a:ext>
            </a:extLst>
          </p:cNvPr>
          <p:cNvSpPr txBox="1">
            <a:spLocks/>
          </p:cNvSpPr>
          <p:nvPr/>
        </p:nvSpPr>
        <p:spPr>
          <a:xfrm>
            <a:off x="1066033" y="4666019"/>
            <a:ext cx="2580968" cy="317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9pPr>
          </a:lstStyle>
          <a:p>
            <a:pPr algn="ctr"/>
            <a:r>
              <a:rPr lang="en-US" sz="1100" dirty="0">
                <a:solidFill>
                  <a:schemeClr val="accent1">
                    <a:lumMod val="75000"/>
                  </a:schemeClr>
                </a:solidFill>
                <a:latin typeface="Bahnschrift" panose="020B0502040204020203" pitchFamily="34" charset="0"/>
              </a:rPr>
              <a:t>Job Involvement</a:t>
            </a:r>
          </a:p>
        </p:txBody>
      </p:sp>
      <p:sp>
        <p:nvSpPr>
          <p:cNvPr id="12" name="Rectangle 11">
            <a:extLst>
              <a:ext uri="{FF2B5EF4-FFF2-40B4-BE49-F238E27FC236}">
                <a16:creationId xmlns:a16="http://schemas.microsoft.com/office/drawing/2014/main" id="{227C2EDA-5403-483F-BCFC-F2AF8E68CD1C}"/>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82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22"/>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7683EDB-4D0D-47FC-A861-2BD17F0B9C46}"/>
              </a:ext>
            </a:extLst>
          </p:cNvPr>
          <p:cNvCxnSpPr>
            <a:cxnSpLocks/>
            <a:endCxn id="22" idx="0"/>
          </p:cNvCxnSpPr>
          <p:nvPr/>
        </p:nvCxnSpPr>
        <p:spPr>
          <a:xfrm flipH="1">
            <a:off x="7337641" y="1427033"/>
            <a:ext cx="11" cy="2967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28BB7E3-BF45-41AE-A5FA-B4929443AC8C}"/>
              </a:ext>
            </a:extLst>
          </p:cNvPr>
          <p:cNvCxnSpPr>
            <a:cxnSpLocks/>
          </p:cNvCxnSpPr>
          <p:nvPr/>
        </p:nvCxnSpPr>
        <p:spPr>
          <a:xfrm>
            <a:off x="1804758" y="1503532"/>
            <a:ext cx="0" cy="28480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23" name="Google Shape;523;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3" name="Diagram 2">
            <a:extLst>
              <a:ext uri="{FF2B5EF4-FFF2-40B4-BE49-F238E27FC236}">
                <a16:creationId xmlns:a16="http://schemas.microsoft.com/office/drawing/2014/main" id="{33DE37A6-5401-412D-BB1B-0D9A4090396C}"/>
              </a:ext>
            </a:extLst>
          </p:cNvPr>
          <p:cNvGraphicFramePr/>
          <p:nvPr>
            <p:extLst>
              <p:ext uri="{D42A27DB-BD31-4B8C-83A1-F6EECF244321}">
                <p14:modId xmlns:p14="http://schemas.microsoft.com/office/powerpoint/2010/main" val="3768963813"/>
              </p:ext>
            </p:extLst>
          </p:nvPr>
        </p:nvGraphicFramePr>
        <p:xfrm>
          <a:off x="72020" y="171441"/>
          <a:ext cx="8642888" cy="1320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06A1B7D2-FC65-42D1-B36C-E7BC923E9C26}"/>
              </a:ext>
            </a:extLst>
          </p:cNvPr>
          <p:cNvSpPr/>
          <p:nvPr/>
        </p:nvSpPr>
        <p:spPr>
          <a:xfrm>
            <a:off x="941177" y="1727777"/>
            <a:ext cx="1860149" cy="488427"/>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1600" b="1" dirty="0">
                <a:ln w="0"/>
                <a:solidFill>
                  <a:schemeClr val="tx1"/>
                </a:solidFill>
                <a:effectLst>
                  <a:outerShdw blurRad="38100" dist="19050" dir="2700000" algn="tl" rotWithShape="0">
                    <a:schemeClr val="dk1">
                      <a:alpha val="40000"/>
                    </a:schemeClr>
                  </a:outerShdw>
                </a:effectLst>
                <a:latin typeface="Bell MT" panose="02020503060305020303" pitchFamily="18" charset="0"/>
              </a:rPr>
              <a:t>Survival Function</a:t>
            </a:r>
          </a:p>
        </p:txBody>
      </p:sp>
      <p:sp>
        <p:nvSpPr>
          <p:cNvPr id="10" name="Rectangle: Rounded Corners 9">
            <a:extLst>
              <a:ext uri="{FF2B5EF4-FFF2-40B4-BE49-F238E27FC236}">
                <a16:creationId xmlns:a16="http://schemas.microsoft.com/office/drawing/2014/main" id="{6EC36E5A-E4FD-47F5-9F73-57E1206C729B}"/>
              </a:ext>
            </a:extLst>
          </p:cNvPr>
          <p:cNvSpPr/>
          <p:nvPr/>
        </p:nvSpPr>
        <p:spPr>
          <a:xfrm>
            <a:off x="941177" y="2453953"/>
            <a:ext cx="1860152" cy="466112"/>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a:ln w="0"/>
              <a:solidFill>
                <a:schemeClr val="tx1"/>
              </a:solidFill>
              <a:effectLst>
                <a:outerShdw blurRad="38100" dist="19050" dir="2700000" algn="tl" rotWithShape="0">
                  <a:schemeClr val="dk1">
                    <a:alpha val="40000"/>
                  </a:schemeClr>
                </a:outerShdw>
              </a:effectLst>
              <a:latin typeface="Bell MT" panose="02020503060305020303" pitchFamily="18" charset="0"/>
            </a:endParaRPr>
          </a:p>
          <a:p>
            <a:pPr algn="ctr"/>
            <a:r>
              <a:rPr lang="en-IN" sz="1600" b="1" dirty="0">
                <a:ln w="0"/>
                <a:solidFill>
                  <a:schemeClr val="tx1"/>
                </a:solidFill>
                <a:effectLst>
                  <a:outerShdw blurRad="38100" dist="19050" dir="2700000" algn="tl" rotWithShape="0">
                    <a:schemeClr val="dk1">
                      <a:alpha val="40000"/>
                    </a:schemeClr>
                  </a:outerShdw>
                </a:effectLst>
                <a:latin typeface="Bell MT" panose="02020503060305020303" pitchFamily="18" charset="0"/>
              </a:rPr>
              <a:t>Hazard Function</a:t>
            </a:r>
          </a:p>
          <a:p>
            <a:pPr algn="ctr"/>
            <a:endParaRPr lang="en-IN" sz="1100"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45A370FF-FFF8-4925-9AE1-67FF43E63943}"/>
              </a:ext>
            </a:extLst>
          </p:cNvPr>
          <p:cNvSpPr/>
          <p:nvPr/>
        </p:nvSpPr>
        <p:spPr>
          <a:xfrm>
            <a:off x="6341873" y="1723748"/>
            <a:ext cx="1991535" cy="488427"/>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normalizeH="0" baseline="0" noProof="0" dirty="0">
                <a:ln w="0"/>
                <a:solidFill>
                  <a:schemeClr val="tx1"/>
                </a:solidFill>
                <a:effectLst>
                  <a:outerShdw blurRad="38100" dist="19050" dir="2700000" algn="tl" rotWithShape="0">
                    <a:schemeClr val="dk1">
                      <a:alpha val="40000"/>
                    </a:schemeClr>
                  </a:outerShdw>
                </a:effectLst>
                <a:uLnTx/>
                <a:uFillTx/>
                <a:latin typeface="Bell MT" panose="02020503060305020303" pitchFamily="18" charset="0"/>
                <a:sym typeface="Arial"/>
              </a:rPr>
              <a:t>Logistic Regression</a:t>
            </a:r>
          </a:p>
        </p:txBody>
      </p:sp>
      <p:sp>
        <p:nvSpPr>
          <p:cNvPr id="9" name="Rectangle 8">
            <a:extLst>
              <a:ext uri="{FF2B5EF4-FFF2-40B4-BE49-F238E27FC236}">
                <a16:creationId xmlns:a16="http://schemas.microsoft.com/office/drawing/2014/main" id="{0D6AACA6-2085-4597-877D-435DDB3D6DE0}"/>
              </a:ext>
            </a:extLst>
          </p:cNvPr>
          <p:cNvSpPr/>
          <p:nvPr/>
        </p:nvSpPr>
        <p:spPr>
          <a:xfrm>
            <a:off x="507058" y="204603"/>
            <a:ext cx="8207850" cy="449822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00D22DA4-FCB3-4314-ADE6-364257195E54}"/>
              </a:ext>
            </a:extLst>
          </p:cNvPr>
          <p:cNvSpPr/>
          <p:nvPr/>
        </p:nvSpPr>
        <p:spPr>
          <a:xfrm>
            <a:off x="835460" y="3216098"/>
            <a:ext cx="2036389" cy="604788"/>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n w="0"/>
                <a:solidFill>
                  <a:schemeClr val="accent1">
                    <a:lumMod val="75000"/>
                  </a:schemeClr>
                </a:solidFill>
                <a:effectLst>
                  <a:outerShdw blurRad="38100" dist="19050" dir="2700000" algn="tl" rotWithShape="0">
                    <a:schemeClr val="dk1">
                      <a:alpha val="40000"/>
                    </a:schemeClr>
                  </a:outerShdw>
                </a:effectLst>
                <a:latin typeface="Bell MT" panose="02020503060305020303" pitchFamily="18" charset="0"/>
              </a:rPr>
              <a:t>K</a:t>
            </a:r>
            <a:r>
              <a:rPr lang="en-IN" sz="1600" b="1" dirty="0">
                <a:ln w="0"/>
                <a:solidFill>
                  <a:schemeClr val="accent1">
                    <a:lumMod val="75000"/>
                  </a:schemeClr>
                </a:solidFill>
                <a:effectLst>
                  <a:outerShdw blurRad="38100" dist="19050" dir="2700000" algn="tl" rotWithShape="0">
                    <a:schemeClr val="dk1">
                      <a:alpha val="40000"/>
                    </a:schemeClr>
                  </a:outerShdw>
                </a:effectLst>
                <a:latin typeface="Bell MT" panose="02020503060305020303" pitchFamily="18" charset="0"/>
              </a:rPr>
              <a:t>aplan Meier Estimate of  S(t)</a:t>
            </a:r>
            <a:endParaRPr kumimoji="0" lang="en-IN" sz="1600" b="1" u="none" strike="noStrike" kern="0" normalizeH="0" baseline="0" noProof="0" dirty="0">
              <a:ln w="0"/>
              <a:solidFill>
                <a:schemeClr val="accent1">
                  <a:lumMod val="75000"/>
                </a:schemeClr>
              </a:solidFill>
              <a:effectLst>
                <a:outerShdw blurRad="38100" dist="19050" dir="2700000" algn="tl" rotWithShape="0">
                  <a:schemeClr val="dk1">
                    <a:alpha val="40000"/>
                  </a:schemeClr>
                </a:outerShdw>
              </a:effectLst>
              <a:uLnTx/>
              <a:uFillTx/>
              <a:latin typeface="Bell MT" panose="02020503060305020303" pitchFamily="18" charset="0"/>
              <a:sym typeface="Arial"/>
            </a:endParaRPr>
          </a:p>
        </p:txBody>
      </p:sp>
      <p:sp>
        <p:nvSpPr>
          <p:cNvPr id="41" name="Rectangle: Rounded Corners 40">
            <a:extLst>
              <a:ext uri="{FF2B5EF4-FFF2-40B4-BE49-F238E27FC236}">
                <a16:creationId xmlns:a16="http://schemas.microsoft.com/office/drawing/2014/main" id="{F76CD783-42AF-4D37-BA00-9243505023FD}"/>
              </a:ext>
            </a:extLst>
          </p:cNvPr>
          <p:cNvSpPr/>
          <p:nvPr/>
        </p:nvSpPr>
        <p:spPr>
          <a:xfrm>
            <a:off x="835460" y="4111263"/>
            <a:ext cx="2088327" cy="450336"/>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n w="0"/>
                <a:solidFill>
                  <a:schemeClr val="accent1">
                    <a:lumMod val="75000"/>
                  </a:schemeClr>
                </a:solidFill>
                <a:effectLst>
                  <a:outerShdw blurRad="38100" dist="19050" dir="2700000" algn="tl" rotWithShape="0">
                    <a:schemeClr val="dk1">
                      <a:alpha val="40000"/>
                    </a:schemeClr>
                  </a:outerShdw>
                </a:effectLst>
                <a:latin typeface="Bell MT" panose="02020503060305020303" pitchFamily="18" charset="0"/>
              </a:rPr>
              <a:t>C</a:t>
            </a:r>
            <a:r>
              <a:rPr lang="en-IN" sz="1600" b="1" dirty="0">
                <a:ln w="0"/>
                <a:solidFill>
                  <a:schemeClr val="accent1">
                    <a:lumMod val="75000"/>
                  </a:schemeClr>
                </a:solidFill>
                <a:effectLst>
                  <a:outerShdw blurRad="38100" dist="19050" dir="2700000" algn="tl" rotWithShape="0">
                    <a:schemeClr val="dk1">
                      <a:alpha val="40000"/>
                    </a:schemeClr>
                  </a:outerShdw>
                </a:effectLst>
                <a:latin typeface="Bell MT" panose="02020503060305020303" pitchFamily="18" charset="0"/>
              </a:rPr>
              <a:t>ox-PH Model</a:t>
            </a:r>
            <a:endParaRPr kumimoji="0" lang="en-IN" sz="1600" b="1" i="0" u="none" strike="noStrike" kern="0" normalizeH="0" baseline="0" noProof="0" dirty="0">
              <a:ln w="0"/>
              <a:solidFill>
                <a:schemeClr val="accent1">
                  <a:lumMod val="75000"/>
                </a:schemeClr>
              </a:solidFill>
              <a:effectLst>
                <a:outerShdw blurRad="38100" dist="19050" dir="2700000" algn="tl" rotWithShape="0">
                  <a:schemeClr val="dk1">
                    <a:alpha val="40000"/>
                  </a:schemeClr>
                </a:outerShdw>
              </a:effectLst>
              <a:uLnTx/>
              <a:uFillTx/>
              <a:latin typeface="Bell MT" panose="02020503060305020303" pitchFamily="18" charset="0"/>
              <a:sym typeface="Arial"/>
            </a:endParaRPr>
          </a:p>
        </p:txBody>
      </p:sp>
      <p:cxnSp>
        <p:nvCxnSpPr>
          <p:cNvPr id="23" name="Straight Connector 22">
            <a:extLst>
              <a:ext uri="{FF2B5EF4-FFF2-40B4-BE49-F238E27FC236}">
                <a16:creationId xmlns:a16="http://schemas.microsoft.com/office/drawing/2014/main" id="{A466949B-2C8B-40E9-8ABC-5C09EE33267B}"/>
              </a:ext>
            </a:extLst>
          </p:cNvPr>
          <p:cNvCxnSpPr>
            <a:cxnSpLocks/>
          </p:cNvCxnSpPr>
          <p:nvPr/>
        </p:nvCxnSpPr>
        <p:spPr>
          <a:xfrm flipH="1">
            <a:off x="3307614" y="1275493"/>
            <a:ext cx="253801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7467AB-D403-4F40-B8CA-D089D589BEB3}"/>
              </a:ext>
            </a:extLst>
          </p:cNvPr>
          <p:cNvCxnSpPr>
            <a:cxnSpLocks/>
          </p:cNvCxnSpPr>
          <p:nvPr/>
        </p:nvCxnSpPr>
        <p:spPr>
          <a:xfrm>
            <a:off x="4610983" y="1275493"/>
            <a:ext cx="0" cy="118672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EC00ADE2-CFAE-4939-AD2F-C493589DCF50}"/>
              </a:ext>
            </a:extLst>
          </p:cNvPr>
          <p:cNvSpPr/>
          <p:nvPr/>
        </p:nvSpPr>
        <p:spPr>
          <a:xfrm>
            <a:off x="3664169" y="2452055"/>
            <a:ext cx="2058993" cy="666157"/>
          </a:xfrm>
          <a:prstGeom prst="roundRect">
            <a:avLst/>
          </a:prstGeom>
          <a:solidFill>
            <a:schemeClr val="tx1">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normalizeH="0" baseline="0" noProof="0" dirty="0">
                <a:ln w="0"/>
                <a:solidFill>
                  <a:schemeClr val="tx1"/>
                </a:solidFill>
                <a:effectLst>
                  <a:outerShdw blurRad="38100" dist="19050" dir="2700000" algn="tl" rotWithShape="0">
                    <a:schemeClr val="dk1">
                      <a:alpha val="40000"/>
                    </a:schemeClr>
                  </a:outerShdw>
                </a:effectLst>
                <a:uLnTx/>
                <a:uFillTx/>
                <a:latin typeface="Bell MT" panose="02020503060305020303" pitchFamily="18" charset="0"/>
                <a:sym typeface="Arial"/>
              </a:rPr>
              <a:t>Random Survival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ln w="0"/>
                <a:solidFill>
                  <a:schemeClr val="tx1"/>
                </a:solidFill>
                <a:effectLst>
                  <a:outerShdw blurRad="38100" dist="19050" dir="2700000" algn="tl" rotWithShape="0">
                    <a:schemeClr val="dk1">
                      <a:alpha val="40000"/>
                    </a:schemeClr>
                  </a:outerShdw>
                </a:effectLst>
                <a:latin typeface="Bell MT" panose="02020503060305020303" pitchFamily="18" charset="0"/>
              </a:rPr>
              <a:t>Forest</a:t>
            </a:r>
            <a:endParaRPr kumimoji="0" lang="en-IN" sz="1600" b="1" i="0" u="none" strike="noStrike" kern="0" normalizeH="0" baseline="0" noProof="0" dirty="0">
              <a:ln w="0"/>
              <a:solidFill>
                <a:schemeClr val="tx1"/>
              </a:solidFill>
              <a:effectLst>
                <a:outerShdw blurRad="38100" dist="19050" dir="2700000" algn="tl" rotWithShape="0">
                  <a:schemeClr val="dk1">
                    <a:alpha val="40000"/>
                  </a:schemeClr>
                </a:outerShdw>
              </a:effectLst>
              <a:uLnTx/>
              <a:uFillTx/>
              <a:latin typeface="Bell MT" panose="02020503060305020303" pitchFamily="18" charset="0"/>
              <a:sym typeface="Arial"/>
            </a:endParaRPr>
          </a:p>
        </p:txBody>
      </p:sp>
      <p:sp>
        <p:nvSpPr>
          <p:cNvPr id="17" name="Rectangle 16">
            <a:extLst>
              <a:ext uri="{FF2B5EF4-FFF2-40B4-BE49-F238E27FC236}">
                <a16:creationId xmlns:a16="http://schemas.microsoft.com/office/drawing/2014/main" id="{37501EF4-A3B5-4D2F-B27B-1639B2529A53}"/>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58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968B-6C32-4FDE-BA3D-4BDF820764C5}"/>
              </a:ext>
            </a:extLst>
          </p:cNvPr>
          <p:cNvSpPr>
            <a:spLocks noGrp="1"/>
          </p:cNvSpPr>
          <p:nvPr>
            <p:ph type="title"/>
          </p:nvPr>
        </p:nvSpPr>
        <p:spPr>
          <a:xfrm>
            <a:off x="645513" y="588178"/>
            <a:ext cx="5952376" cy="628650"/>
          </a:xfrm>
        </p:spPr>
        <p:txBody>
          <a:bodyPr/>
          <a:lstStyle/>
          <a:p>
            <a:r>
              <a:rPr lang="en-US" sz="2800" b="1" dirty="0">
                <a:ln w="0"/>
                <a:solidFill>
                  <a:schemeClr val="bg1"/>
                </a:solidFill>
                <a:effectLst>
                  <a:outerShdw blurRad="38100" dist="19050" dir="2700000" algn="tl" rotWithShape="0">
                    <a:schemeClr val="dk1">
                      <a:alpha val="40000"/>
                    </a:schemeClr>
                  </a:outerShdw>
                </a:effectLst>
                <a:latin typeface="Bell MT" panose="02020503060305020303" pitchFamily="18" charset="0"/>
              </a:rPr>
              <a:t>K</a:t>
            </a:r>
            <a:r>
              <a:rPr lang="en-IN" sz="2800" b="1" dirty="0">
                <a:ln w="0"/>
                <a:solidFill>
                  <a:schemeClr val="bg1"/>
                </a:solidFill>
                <a:effectLst>
                  <a:outerShdw blurRad="38100" dist="19050" dir="2700000" algn="tl" rotWithShape="0">
                    <a:schemeClr val="dk1">
                      <a:alpha val="40000"/>
                    </a:schemeClr>
                  </a:outerShdw>
                </a:effectLst>
                <a:latin typeface="Bell MT" panose="02020503060305020303" pitchFamily="18" charset="0"/>
              </a:rPr>
              <a:t>aplan Meier Estimate of S(t) - </a:t>
            </a:r>
            <a:r>
              <a:rPr lang="en-IN" sz="2800" dirty="0">
                <a:latin typeface="+mj-lt"/>
              </a:rPr>
              <a:t>1958</a:t>
            </a:r>
            <a:br>
              <a:rPr kumimoji="0" lang="en-IN" sz="2000" b="1" u="none" strike="noStrike" kern="0" normalizeH="0" baseline="0" noProof="0" dirty="0">
                <a:ln w="0"/>
                <a:solidFill>
                  <a:schemeClr val="accent1">
                    <a:lumMod val="75000"/>
                  </a:schemeClr>
                </a:solidFill>
                <a:effectLst>
                  <a:outerShdw blurRad="38100" dist="19050" dir="2700000" algn="tl" rotWithShape="0">
                    <a:schemeClr val="dk1">
                      <a:alpha val="40000"/>
                    </a:schemeClr>
                  </a:outerShdw>
                </a:effectLst>
                <a:uLnTx/>
                <a:uFillTx/>
                <a:latin typeface="Bell MT" panose="02020503060305020303" pitchFamily="18" charset="0"/>
                <a:sym typeface="Arial"/>
              </a:rPr>
            </a:br>
            <a:endParaRPr lang="en-IN" dirty="0"/>
          </a:p>
        </p:txBody>
      </p:sp>
      <p:sp>
        <p:nvSpPr>
          <p:cNvPr id="3" name="Slide Number Placeholder 2">
            <a:extLst>
              <a:ext uri="{FF2B5EF4-FFF2-40B4-BE49-F238E27FC236}">
                <a16:creationId xmlns:a16="http://schemas.microsoft.com/office/drawing/2014/main" id="{51A3AF48-92A8-4D94-AD18-AFC6BBD1E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6E1B4C-7CA8-4B9E-A396-4744CEA86108}"/>
                  </a:ext>
                </a:extLst>
              </p:cNvPr>
              <p:cNvSpPr txBox="1"/>
              <p:nvPr/>
            </p:nvSpPr>
            <p:spPr>
              <a:xfrm>
                <a:off x="950890" y="1727745"/>
                <a:ext cx="7578612" cy="2953244"/>
              </a:xfrm>
              <a:prstGeom prst="rect">
                <a:avLst/>
              </a:prstGeom>
              <a:noFill/>
            </p:spPr>
            <p:txBody>
              <a:bodyPr wrap="square">
                <a:spAutoFit/>
              </a:bodyPr>
              <a:lstStyle/>
              <a:p>
                <a:pPr marL="342900" indent="-342900">
                  <a:lnSpc>
                    <a:spcPct val="115000"/>
                  </a:lnSpc>
                  <a:spcAft>
                    <a:spcPts val="1000"/>
                  </a:spcAft>
                  <a:buFont typeface="Wingdings" panose="05000000000000000000" pitchFamily="2" charset="2"/>
                  <a:buChar char="Ø"/>
                </a:pPr>
                <a:r>
                  <a:rPr lang="en-US" sz="2000" b="1" dirty="0">
                    <a:solidFill>
                      <a:schemeClr val="tx1"/>
                    </a:solidFill>
                    <a:latin typeface="Bell MT" panose="02020503060305020303" pitchFamily="18" charset="0"/>
                    <a:ea typeface="Calibri" panose="020F0502020204030204" pitchFamily="34" charset="0"/>
                    <a:cs typeface="Mangal" panose="02040503050203030202" pitchFamily="18" charset="0"/>
                  </a:rPr>
                  <a:t>The</a:t>
                </a:r>
                <a:r>
                  <a:rPr lang="en-US" sz="2000" b="1" dirty="0">
                    <a:solidFill>
                      <a:schemeClr val="tx1"/>
                    </a:solidFill>
                    <a:effectLst/>
                    <a:latin typeface="Bell MT" panose="02020503060305020303" pitchFamily="18" charset="0"/>
                    <a:ea typeface="Calibri" panose="020F0502020204030204" pitchFamily="34" charset="0"/>
                    <a:cs typeface="Mangal" panose="02040503050203030202" pitchFamily="18" charset="0"/>
                  </a:rPr>
                  <a:t> Kaplan-Meier estimator </a:t>
                </a:r>
                <a:r>
                  <a:rPr lang="en-US" sz="2000" b="1" dirty="0">
                    <a:solidFill>
                      <a:schemeClr val="tx1"/>
                    </a:solidFill>
                    <a:latin typeface="Bell MT" panose="02020503060305020303" pitchFamily="18" charset="0"/>
                    <a:ea typeface="Calibri" panose="020F0502020204030204" pitchFamily="34" charset="0"/>
                    <a:cs typeface="Mangal" panose="02040503050203030202" pitchFamily="18" charset="0"/>
                  </a:rPr>
                  <a:t>of</a:t>
                </a:r>
                <a:r>
                  <a:rPr lang="en-US" sz="2000" b="1" dirty="0">
                    <a:solidFill>
                      <a:schemeClr val="tx1"/>
                    </a:solidFill>
                    <a:effectLst/>
                    <a:latin typeface="Bell MT" panose="02020503060305020303" pitchFamily="18" charset="0"/>
                    <a:ea typeface="Calibri" panose="020F0502020204030204" pitchFamily="34" charset="0"/>
                    <a:cs typeface="Mangal" panose="02040503050203030202" pitchFamily="18" charset="0"/>
                  </a:rPr>
                  <a:t> </a:t>
                </a:r>
                <a:r>
                  <a:rPr lang="en-US" sz="2000" b="1" dirty="0">
                    <a:solidFill>
                      <a:schemeClr val="tx1"/>
                    </a:solidFill>
                    <a:latin typeface="Bell MT" panose="02020503060305020303" pitchFamily="18" charset="0"/>
                    <a:ea typeface="Calibri" panose="020F0502020204030204" pitchFamily="34" charset="0"/>
                    <a:cs typeface="Mangal" panose="02040503050203030202" pitchFamily="18" charset="0"/>
                  </a:rPr>
                  <a:t>S</a:t>
                </a:r>
                <a:r>
                  <a:rPr lang="en-US" sz="2000" b="1" dirty="0">
                    <a:solidFill>
                      <a:schemeClr val="tx1"/>
                    </a:solidFill>
                    <a:effectLst/>
                    <a:latin typeface="Bell MT" panose="02020503060305020303" pitchFamily="18" charset="0"/>
                    <a:ea typeface="Calibri" panose="020F0502020204030204" pitchFamily="34" charset="0"/>
                    <a:cs typeface="Mangal" panose="02040503050203030202" pitchFamily="18" charset="0"/>
                  </a:rPr>
                  <a:t>urvival function can be represented as:</a:t>
                </a:r>
                <a:endParaRPr lang="en-IN" sz="2000" b="1" dirty="0">
                  <a:solidFill>
                    <a:schemeClr val="tx1"/>
                  </a:solidFill>
                  <a:effectLst/>
                  <a:latin typeface="Bell MT" panose="02020503060305020303" pitchFamily="18" charset="0"/>
                  <a:ea typeface="Calibri" panose="020F0502020204030204" pitchFamily="34" charset="0"/>
                  <a:cs typeface="Mangal" panose="02040503050203030202" pitchFamily="18" charset="0"/>
                </a:endParaRPr>
              </a:p>
              <a:p>
                <a:pPr algn="ctr">
                  <a:lnSpc>
                    <a:spcPct val="115000"/>
                  </a:lnSpc>
                  <a:spcAft>
                    <a:spcPts val="1000"/>
                  </a:spcAft>
                </a:pPr>
                <a14:m>
                  <m:oMath xmlns:m="http://schemas.openxmlformats.org/officeDocument/2006/math">
                    <m:acc>
                      <m:accPr>
                        <m:chr m:val="̂"/>
                        <m:ctrlPr>
                          <a:rPr lang="en-IN" sz="2000" b="1" i="1" smtClean="0">
                            <a:solidFill>
                              <a:schemeClr val="tx1"/>
                            </a:solidFill>
                            <a:effectLst/>
                            <a:latin typeface="Cambria Math" panose="02040503050406030204" pitchFamily="18" charset="0"/>
                            <a:ea typeface="Calibri" panose="020F0502020204030204" pitchFamily="34" charset="0"/>
                            <a:cs typeface="Mangal" panose="02040503050203030202" pitchFamily="18" charset="0"/>
                          </a:rPr>
                        </m:ctrlPr>
                      </m:accPr>
                      <m:e>
                        <m:r>
                          <a:rPr lang="en-IN" sz="2000" b="1" i="1" smtClean="0">
                            <a:solidFill>
                              <a:schemeClr val="tx1"/>
                            </a:solidFill>
                            <a:effectLst/>
                            <a:latin typeface="Cambria Math" panose="02040503050406030204" pitchFamily="18" charset="0"/>
                            <a:ea typeface="Calibri" panose="020F0502020204030204" pitchFamily="34" charset="0"/>
                            <a:cs typeface="Mangal" panose="02040503050203030202" pitchFamily="18" charset="0"/>
                          </a:rPr>
                          <m:t>𝑺</m:t>
                        </m:r>
                      </m:e>
                    </m:acc>
                  </m:oMath>
                </a14:m>
                <a:r>
                  <a:rPr lang="en-US" sz="2000" b="1" dirty="0">
                    <a:solidFill>
                      <a:schemeClr val="tx1"/>
                    </a:solidFill>
                    <a:effectLst/>
                    <a:latin typeface="Bell MT" panose="02020503060305020303" pitchFamily="18" charset="0"/>
                    <a:ea typeface="Times New Roman" panose="02020603050405020304" pitchFamily="18" charset="0"/>
                    <a:cs typeface="Mangal" panose="02040503050203030202" pitchFamily="18" charset="0"/>
                  </a:rPr>
                  <a:t>(t) = </a:t>
                </a:r>
                <a14:m>
                  <m:oMath xmlns:m="http://schemas.openxmlformats.org/officeDocument/2006/math">
                    <m:nary>
                      <m:naryPr>
                        <m:chr m:val="∏"/>
                        <m:limLoc m:val="undOvr"/>
                        <m:supHide m:val="on"/>
                        <m:ctrlPr>
                          <a:rPr lang="en-IN"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ctrlPr>
                      </m:naryPr>
                      <m:sub>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𝒊</m:t>
                        </m:r>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sSub>
                          <m:sSubPr>
                            <m:ctrlPr>
                              <a:rPr lang="en-IN" sz="2000" b="1" i="1">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IN"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𝑻</m:t>
                            </m:r>
                          </m:e>
                          <m:sub>
                            <m:r>
                              <a:rPr lang="en-IN"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𝒊</m:t>
                            </m:r>
                            <m:r>
                              <a:rPr lang="en-IN"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sub>
                        </m:sSub>
                        <m:r>
                          <a:rPr lang="en-US" sz="2000" b="1" i="1">
                            <a:solidFill>
                              <a:schemeClr val="tx1"/>
                            </a:solidFill>
                            <a:latin typeface="Cambria Math" panose="02040503050406030204" pitchFamily="18" charset="0"/>
                            <a:ea typeface="Times New Roman" panose="02020603050405020304" pitchFamily="18" charset="0"/>
                            <a:cs typeface="Mangal" panose="02040503050203030202" pitchFamily="18" charset="0"/>
                          </a:rPr>
                          <m:t>≤</m:t>
                        </m:r>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𝒕</m:t>
                        </m:r>
                      </m:sub>
                      <m:sup/>
                      <m:e>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𝟏</m:t>
                        </m:r>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f>
                          <m:fPr>
                            <m:ctrlPr>
                              <a:rPr lang="en-IN" sz="2000" b="1" i="1">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ctrlPr>
                          </m:fPr>
                          <m:num>
                            <m:sSub>
                              <m:sSubPr>
                                <m:ctrlPr>
                                  <a:rPr lang="en-IN" sz="2000" b="1" i="1">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𝒅</m:t>
                                </m:r>
                              </m:e>
                              <m:sub>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𝒊</m:t>
                                </m:r>
                              </m:sub>
                            </m:sSub>
                          </m:num>
                          <m:den>
                            <m:sSub>
                              <m:sSubPr>
                                <m:ctrlPr>
                                  <a:rPr lang="en-IN" sz="2000" b="1" i="1">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ctrlPr>
                              </m:sSubPr>
                              <m:e>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𝒏</m:t>
                                </m:r>
                              </m:e>
                              <m:sub>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𝒊</m:t>
                                </m:r>
                              </m:sub>
                            </m:sSub>
                          </m:den>
                        </m:f>
                      </m:e>
                    </m:nary>
                    <m:r>
                      <a:rPr lang="en-US" sz="2000" b="1" i="1" smtClean="0">
                        <a:solidFill>
                          <a:schemeClr val="tx1"/>
                        </a:solidFill>
                        <a:effectLst/>
                        <a:latin typeface="Cambria Math" panose="02040503050406030204" pitchFamily="18" charset="0"/>
                        <a:ea typeface="Times New Roman" panose="02020603050405020304" pitchFamily="18" charset="0"/>
                        <a:cs typeface="Mangal" panose="02040503050203030202" pitchFamily="18" charset="0"/>
                      </a:rPr>
                      <m:t>)</m:t>
                    </m:r>
                  </m:oMath>
                </a14:m>
                <a:endParaRPr lang="en-IN" sz="2000" b="1" dirty="0">
                  <a:solidFill>
                    <a:schemeClr val="tx1"/>
                  </a:solidFill>
                  <a:latin typeface="Bell MT" panose="02020503060305020303" pitchFamily="18" charset="0"/>
                  <a:ea typeface="Times New Roman" panose="02020603050405020304" pitchFamily="18" charset="0"/>
                  <a:cs typeface="Mangal" panose="02040503050203030202" pitchFamily="18" charset="0"/>
                </a:endParaRPr>
              </a:p>
              <a:p>
                <a:pPr marL="342900" indent="-342900">
                  <a:lnSpc>
                    <a:spcPct val="115000"/>
                  </a:lnSpc>
                  <a:spcAft>
                    <a:spcPts val="1000"/>
                  </a:spcAft>
                  <a:buFont typeface="Wingdings" panose="05000000000000000000" pitchFamily="2" charset="2"/>
                  <a:buChar char="Ø"/>
                </a:pPr>
                <a:endParaRPr lang="en-IN" sz="2000" b="1" dirty="0">
                  <a:solidFill>
                    <a:schemeClr val="tx1"/>
                  </a:solidFill>
                  <a:effectLst/>
                  <a:latin typeface="Bell MT" panose="02020503060305020303" pitchFamily="18" charset="0"/>
                  <a:ea typeface="Times New Roman" panose="02020603050405020304" pitchFamily="18" charset="0"/>
                  <a:cs typeface="Mangal" panose="02040503050203030202" pitchFamily="18" charset="0"/>
                </a:endParaRPr>
              </a:p>
              <a:p>
                <a:pPr marL="342900" indent="-342900">
                  <a:lnSpc>
                    <a:spcPct val="115000"/>
                  </a:lnSpc>
                  <a:spcAft>
                    <a:spcPts val="1000"/>
                  </a:spcAft>
                  <a:buFont typeface="Wingdings" panose="05000000000000000000" pitchFamily="2" charset="2"/>
                  <a:buChar char="Ø"/>
                </a:pPr>
                <a:r>
                  <a:rPr lang="en-IN" sz="2000" b="1" dirty="0">
                    <a:solidFill>
                      <a:schemeClr val="tx1"/>
                    </a:solidFill>
                    <a:effectLst/>
                    <a:latin typeface="Bell MT" panose="02020503060305020303" pitchFamily="18" charset="0"/>
                    <a:ea typeface="Times New Roman" panose="02020603050405020304" pitchFamily="18" charset="0"/>
                    <a:cs typeface="Mangal" panose="02040503050203030202" pitchFamily="18" charset="0"/>
                  </a:rPr>
                  <a:t>Non Parametric Statistic</a:t>
                </a:r>
              </a:p>
              <a:p>
                <a:pPr marL="342900" indent="-342900">
                  <a:lnSpc>
                    <a:spcPct val="115000"/>
                  </a:lnSpc>
                  <a:spcAft>
                    <a:spcPts val="1000"/>
                  </a:spcAft>
                  <a:buFont typeface="Wingdings" panose="05000000000000000000" pitchFamily="2" charset="2"/>
                  <a:buChar char="Ø"/>
                </a:pPr>
                <a:endParaRPr lang="en-US" sz="2200" b="1" dirty="0">
                  <a:solidFill>
                    <a:schemeClr val="tx1"/>
                  </a:solidFill>
                  <a:effectLst/>
                  <a:latin typeface="Bell MT" panose="02020503060305020303" pitchFamily="18" charset="0"/>
                  <a:ea typeface="Times New Roman" panose="02020603050405020304" pitchFamily="18" charset="0"/>
                  <a:cs typeface="Mangal" panose="02040503050203030202" pitchFamily="18" charset="0"/>
                </a:endParaRPr>
              </a:p>
            </p:txBody>
          </p:sp>
        </mc:Choice>
        <mc:Fallback xmlns="">
          <p:sp>
            <p:nvSpPr>
              <p:cNvPr id="5" name="TextBox 4">
                <a:extLst>
                  <a:ext uri="{FF2B5EF4-FFF2-40B4-BE49-F238E27FC236}">
                    <a16:creationId xmlns:a16="http://schemas.microsoft.com/office/drawing/2014/main" xmlns="" xmlns:a14="http://schemas.microsoft.com/office/drawing/2010/main" id="{D56E1B4C-7CA8-4B9E-A396-4744CEA86108}"/>
                  </a:ext>
                </a:extLst>
              </p:cNvPr>
              <p:cNvSpPr txBox="1">
                <a:spLocks noRot="1" noChangeAspect="1" noMove="1" noResize="1" noEditPoints="1" noAdjustHandles="1" noChangeArrowheads="1" noChangeShapeType="1" noTextEdit="1"/>
              </p:cNvSpPr>
              <p:nvPr/>
            </p:nvSpPr>
            <p:spPr>
              <a:xfrm>
                <a:off x="950890" y="1727745"/>
                <a:ext cx="7578612" cy="2953244"/>
              </a:xfrm>
              <a:prstGeom prst="rect">
                <a:avLst/>
              </a:prstGeom>
              <a:blipFill rotWithShape="0">
                <a:blip r:embed="rId2"/>
                <a:stretch>
                  <a:fillRect l="-724"/>
                </a:stretch>
              </a:blipFill>
            </p:spPr>
            <p:txBody>
              <a:bodyPr/>
              <a:lstStyle/>
              <a:p>
                <a:r>
                  <a:rPr lang="en-IN">
                    <a:noFill/>
                  </a:rPr>
                  <a:t> </a:t>
                </a:r>
              </a:p>
            </p:txBody>
          </p:sp>
        </mc:Fallback>
      </mc:AlternateContent>
      <p:grpSp>
        <p:nvGrpSpPr>
          <p:cNvPr id="6" name="Google Shape;239;p16">
            <a:extLst>
              <a:ext uri="{FF2B5EF4-FFF2-40B4-BE49-F238E27FC236}">
                <a16:creationId xmlns:a16="http://schemas.microsoft.com/office/drawing/2014/main" id="{10A091B6-B6C0-4A61-AE9D-94017CABEB5E}"/>
              </a:ext>
            </a:extLst>
          </p:cNvPr>
          <p:cNvGrpSpPr/>
          <p:nvPr/>
        </p:nvGrpSpPr>
        <p:grpSpPr>
          <a:xfrm>
            <a:off x="279543" y="588178"/>
            <a:ext cx="365970" cy="369236"/>
            <a:chOff x="2594050" y="1631825"/>
            <a:chExt cx="439625" cy="439625"/>
          </a:xfrm>
        </p:grpSpPr>
        <p:sp>
          <p:nvSpPr>
            <p:cNvPr id="7" name="Google Shape;240;p16">
              <a:extLst>
                <a:ext uri="{FF2B5EF4-FFF2-40B4-BE49-F238E27FC236}">
                  <a16:creationId xmlns:a16="http://schemas.microsoft.com/office/drawing/2014/main" id="{6876EF44-F663-4EF7-9195-79C5AFF9FC0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98CE9D20-B669-4EBF-A271-EA07CBB8327E}"/>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AE4BA1F2-C6E4-4619-BFF4-EE69EA35E6B1}"/>
                </a:ext>
              </a:extLst>
            </p:cNvPr>
            <p:cNvSpPr/>
            <p:nvPr/>
          </p:nvSpPr>
          <p:spPr>
            <a:xfrm>
              <a:off x="2642438" y="1719825"/>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43;p16">
              <a:extLst>
                <a:ext uri="{FF2B5EF4-FFF2-40B4-BE49-F238E27FC236}">
                  <a16:creationId xmlns:a16="http://schemas.microsoft.com/office/drawing/2014/main" id="{84A55118-DEB8-403C-B36A-024276067A2B}"/>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807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3FE4-F628-4CA9-BEB0-C9BBEFE0A790}"/>
              </a:ext>
            </a:extLst>
          </p:cNvPr>
          <p:cNvSpPr>
            <a:spLocks noGrp="1"/>
          </p:cNvSpPr>
          <p:nvPr>
            <p:ph type="title"/>
          </p:nvPr>
        </p:nvSpPr>
        <p:spPr/>
        <p:txBody>
          <a:bodyPr/>
          <a:lstStyle/>
          <a:p>
            <a:r>
              <a:rPr lang="en-IN" sz="2800" dirty="0">
                <a:latin typeface="Bell MT" panose="02020503060305020303" pitchFamily="18" charset="0"/>
              </a:rPr>
              <a:t>Cox-PH Model </a:t>
            </a:r>
            <a:r>
              <a:rPr lang="en-IN" sz="2400" dirty="0">
                <a:latin typeface="+mn-lt"/>
              </a:rPr>
              <a:t>(David Cox - 1972)</a:t>
            </a:r>
            <a:endParaRPr lang="en-IN" sz="2800" dirty="0">
              <a:latin typeface="+mn-lt"/>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64F36F0-0631-40B8-954E-611BB8E9A747}"/>
                  </a:ext>
                </a:extLst>
              </p:cNvPr>
              <p:cNvSpPr>
                <a:spLocks noGrp="1"/>
              </p:cNvSpPr>
              <p:nvPr>
                <p:ph type="body" idx="1"/>
              </p:nvPr>
            </p:nvSpPr>
            <p:spPr>
              <a:xfrm>
                <a:off x="814275" y="1314450"/>
                <a:ext cx="7292861" cy="3637650"/>
              </a:xfrm>
            </p:spPr>
            <p:txBody>
              <a:bodyPr/>
              <a:lstStyle/>
              <a:p>
                <a:pPr marL="285750" indent="-285750">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Cox-PH model  is defined as :</a:t>
                </a:r>
              </a:p>
              <a:p>
                <a:pPr marL="76200" indent="0">
                  <a:buNone/>
                </a:pPr>
                <a:r>
                  <a:rPr lang="en-US" sz="2000" b="1" dirty="0">
                    <a:solidFill>
                      <a:schemeClr val="accent1">
                        <a:lumMod val="75000"/>
                      </a:schemeClr>
                    </a:solidFill>
                    <a:latin typeface="Bell MT" panose="02020503060305020303" pitchFamily="18" charset="0"/>
                  </a:rPr>
                  <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𝒉</m:t>
                    </m:r>
                    <m:d>
                      <m:dPr>
                        <m:ctrlPr>
                          <a:rPr lang="en-US" sz="2000" b="1" i="1" dirty="0" smtClean="0">
                            <a:solidFill>
                              <a:schemeClr val="accent1">
                                <a:lumMod val="75000"/>
                              </a:schemeClr>
                            </a:solidFill>
                            <a:latin typeface="Cambria Math" panose="02040503050406030204" pitchFamily="18" charset="0"/>
                          </a:rPr>
                        </m:ctrlPr>
                      </m:dPr>
                      <m:e>
                        <m:r>
                          <a:rPr lang="en-IN" sz="2000" b="1" i="1" dirty="0" smtClean="0">
                            <a:solidFill>
                              <a:schemeClr val="accent1">
                                <a:lumMod val="75000"/>
                              </a:schemeClr>
                            </a:solidFill>
                            <a:latin typeface="Cambria Math" panose="02040503050406030204" pitchFamily="18" charset="0"/>
                          </a:rPr>
                          <m:t>𝒕</m:t>
                        </m:r>
                        <m:r>
                          <a:rPr lang="en-IN" sz="2000" b="1" i="1" dirty="0" smtClean="0">
                            <a:solidFill>
                              <a:schemeClr val="accent1">
                                <a:lumMod val="75000"/>
                              </a:schemeClr>
                            </a:solidFill>
                            <a:latin typeface="Cambria Math" panose="02040503050406030204" pitchFamily="18" charset="0"/>
                          </a:rPr>
                          <m:t>,</m:t>
                        </m:r>
                        <m:r>
                          <m:rPr>
                            <m:nor/>
                          </m:rPr>
                          <a:rPr lang="en-US" sz="2000" b="1" u="sng" dirty="0">
                            <a:solidFill>
                              <a:schemeClr val="accent1">
                                <a:lumMod val="75000"/>
                              </a:schemeClr>
                            </a:solidFill>
                            <a:latin typeface="Cambria Math" panose="02040503050406030204" pitchFamily="18" charset="0"/>
                            <a:ea typeface="Cambria Math" panose="02040503050406030204" pitchFamily="18" charset="0"/>
                          </a:rPr>
                          <m:t>x</m:t>
                        </m:r>
                      </m:e>
                    </m:d>
                    <m:r>
                      <a:rPr lang="en-US" sz="2000" b="1" i="1" dirty="0" smtClean="0">
                        <a:solidFill>
                          <a:schemeClr val="accent1">
                            <a:lumMod val="75000"/>
                          </a:schemeClr>
                        </a:solidFill>
                        <a:latin typeface="Cambria Math" panose="02040503050406030204" pitchFamily="18" charset="0"/>
                      </a:rPr>
                      <m:t>= </m:t>
                    </m:r>
                    <m:sSub>
                      <m:sSubPr>
                        <m:ctrlPr>
                          <a:rPr lang="en-US" sz="2000" b="1" i="1" dirty="0" smtClean="0">
                            <a:solidFill>
                              <a:schemeClr val="accent1">
                                <a:lumMod val="75000"/>
                              </a:schemeClr>
                            </a:solidFill>
                            <a:latin typeface="Cambria Math" panose="02040503050406030204" pitchFamily="18" charset="0"/>
                          </a:rPr>
                        </m:ctrlPr>
                      </m:sSubPr>
                      <m:e>
                        <m:r>
                          <a:rPr lang="en-US" sz="2000" b="1" i="1" dirty="0" smtClean="0">
                            <a:solidFill>
                              <a:schemeClr val="accent1">
                                <a:lumMod val="75000"/>
                              </a:schemeClr>
                            </a:solidFill>
                            <a:latin typeface="Cambria Math" panose="02040503050406030204" pitchFamily="18" charset="0"/>
                          </a:rPr>
                          <m:t>𝒉</m:t>
                        </m:r>
                      </m:e>
                      <m:sub>
                        <m:r>
                          <a:rPr lang="en-US" sz="2000" b="1" i="1" dirty="0" smtClean="0">
                            <a:solidFill>
                              <a:schemeClr val="accent1">
                                <a:lumMod val="75000"/>
                              </a:schemeClr>
                            </a:solidFill>
                            <a:latin typeface="Cambria Math" panose="02040503050406030204" pitchFamily="18" charset="0"/>
                          </a:rPr>
                          <m:t>𝟎</m:t>
                        </m:r>
                      </m:sub>
                    </m:sSub>
                    <m:d>
                      <m:dPr>
                        <m:ctrlPr>
                          <a:rPr lang="en-US" sz="2000" b="1" i="1" dirty="0" smtClean="0">
                            <a:solidFill>
                              <a:schemeClr val="accent1">
                                <a:lumMod val="75000"/>
                              </a:schemeClr>
                            </a:solidFill>
                            <a:latin typeface="Cambria Math" panose="02040503050406030204" pitchFamily="18" charset="0"/>
                          </a:rPr>
                        </m:ctrlPr>
                      </m:dPr>
                      <m:e>
                        <m:r>
                          <a:rPr lang="en-US" sz="2000" b="1" i="1" dirty="0" smtClean="0">
                            <a:solidFill>
                              <a:schemeClr val="accent1">
                                <a:lumMod val="75000"/>
                              </a:schemeClr>
                            </a:solidFill>
                            <a:latin typeface="Cambria Math" panose="02040503050406030204" pitchFamily="18" charset="0"/>
                          </a:rPr>
                          <m:t>𝒕</m:t>
                        </m:r>
                      </m:e>
                    </m:d>
                    <m:sSup>
                      <m:sSupPr>
                        <m:ctrlPr>
                          <a:rPr lang="en-US" sz="2000" b="1" i="1" dirty="0" smtClean="0">
                            <a:solidFill>
                              <a:schemeClr val="accent1">
                                <a:lumMod val="75000"/>
                              </a:schemeClr>
                            </a:solidFill>
                            <a:latin typeface="Cambria Math" panose="02040503050406030204" pitchFamily="18" charset="0"/>
                          </a:rPr>
                        </m:ctrlPr>
                      </m:sSupPr>
                      <m:e>
                        <m:r>
                          <a:rPr lang="en-US" sz="2000" b="1" i="1" dirty="0" smtClean="0">
                            <a:solidFill>
                              <a:schemeClr val="accent1">
                                <a:lumMod val="75000"/>
                              </a:schemeClr>
                            </a:solidFill>
                            <a:latin typeface="Cambria Math" panose="02040503050406030204" pitchFamily="18" charset="0"/>
                          </a:rPr>
                          <m:t>𝒆</m:t>
                        </m:r>
                      </m:e>
                      <m:sup>
                        <m:nary>
                          <m:naryPr>
                            <m:chr m:val="∑"/>
                            <m:ctrlPr>
                              <a:rPr lang="en-US" sz="2000" b="1" i="1" dirty="0" smtClean="0">
                                <a:solidFill>
                                  <a:schemeClr val="accent1">
                                    <a:lumMod val="75000"/>
                                  </a:schemeClr>
                                </a:solidFill>
                                <a:latin typeface="Cambria Math" panose="02040503050406030204" pitchFamily="18" charset="0"/>
                              </a:rPr>
                            </m:ctrlPr>
                          </m:naryPr>
                          <m:sub>
                            <m:r>
                              <m:rPr>
                                <m:brk m:alnAt="23"/>
                              </m:rPr>
                              <a:rPr lang="en-US" sz="2000" b="1" i="1" dirty="0" smtClean="0">
                                <a:solidFill>
                                  <a:schemeClr val="accent1">
                                    <a:lumMod val="75000"/>
                                  </a:schemeClr>
                                </a:solidFill>
                                <a:latin typeface="Cambria Math" panose="02040503050406030204" pitchFamily="18" charset="0"/>
                              </a:rPr>
                              <m:t>𝒊</m:t>
                            </m:r>
                            <m:r>
                              <a:rPr lang="en-US" sz="2000" b="1" i="1" dirty="0" smtClean="0">
                                <a:solidFill>
                                  <a:schemeClr val="accent1">
                                    <a:lumMod val="75000"/>
                                  </a:schemeClr>
                                </a:solidFill>
                                <a:latin typeface="Cambria Math" panose="02040503050406030204" pitchFamily="18" charset="0"/>
                              </a:rPr>
                              <m:t>=</m:t>
                            </m:r>
                            <m:r>
                              <a:rPr lang="en-US" sz="2000" b="1" i="1" dirty="0" smtClean="0">
                                <a:solidFill>
                                  <a:schemeClr val="accent1">
                                    <a:lumMod val="75000"/>
                                  </a:schemeClr>
                                </a:solidFill>
                                <a:latin typeface="Cambria Math" panose="02040503050406030204" pitchFamily="18" charset="0"/>
                              </a:rPr>
                              <m:t>𝟏</m:t>
                            </m:r>
                          </m:sub>
                          <m:sup>
                            <m:r>
                              <a:rPr lang="en-US" sz="2000" b="1" i="1" dirty="0" smtClean="0">
                                <a:solidFill>
                                  <a:schemeClr val="accent1">
                                    <a:lumMod val="75000"/>
                                  </a:schemeClr>
                                </a:solidFill>
                                <a:latin typeface="Cambria Math" panose="02040503050406030204" pitchFamily="18" charset="0"/>
                              </a:rPr>
                              <m:t>𝒑</m:t>
                            </m:r>
                          </m:sup>
                          <m:e>
                            <m:sSub>
                              <m:sSubPr>
                                <m:ctrlPr>
                                  <a:rPr lang="en-US" sz="2000" b="1" i="1" dirty="0" smtClean="0">
                                    <a:solidFill>
                                      <a:schemeClr val="accent1">
                                        <a:lumMod val="75000"/>
                                      </a:schemeClr>
                                    </a:solidFill>
                                    <a:latin typeface="Cambria Math" panose="02040503050406030204" pitchFamily="18" charset="0"/>
                                  </a:rPr>
                                </m:ctrlPr>
                              </m:sSubPr>
                              <m:e>
                                <m:r>
                                  <a:rPr lang="en-US" sz="2000" b="1" i="1" dirty="0" smtClean="0">
                                    <a:solidFill>
                                      <a:schemeClr val="accent1">
                                        <a:lumMod val="75000"/>
                                      </a:schemeClr>
                                    </a:solidFill>
                                    <a:latin typeface="Cambria Math" panose="02040503050406030204" pitchFamily="18" charset="0"/>
                                    <a:ea typeface="Cambria Math" panose="02040503050406030204" pitchFamily="18" charset="0"/>
                                  </a:rPr>
                                  <m:t>𝜷</m:t>
                                </m:r>
                              </m:e>
                              <m:sub>
                                <m:r>
                                  <a:rPr lang="en-US" sz="2000" b="1" i="1" dirty="0" smtClean="0">
                                    <a:solidFill>
                                      <a:schemeClr val="accent1">
                                        <a:lumMod val="75000"/>
                                      </a:schemeClr>
                                    </a:solidFill>
                                    <a:latin typeface="Cambria Math" panose="02040503050406030204" pitchFamily="18" charset="0"/>
                                  </a:rPr>
                                  <m:t>𝒊</m:t>
                                </m:r>
                              </m:sub>
                            </m:sSub>
                            <m:sSub>
                              <m:sSubPr>
                                <m:ctrlPr>
                                  <a:rPr lang="en-US" sz="2000" b="1" i="1" dirty="0" smtClean="0">
                                    <a:solidFill>
                                      <a:schemeClr val="accent1">
                                        <a:lumMod val="75000"/>
                                      </a:schemeClr>
                                    </a:solidFill>
                                    <a:latin typeface="Cambria Math" panose="02040503050406030204" pitchFamily="18" charset="0"/>
                                  </a:rPr>
                                </m:ctrlPr>
                              </m:sSubPr>
                              <m:e>
                                <m:r>
                                  <a:rPr lang="en-US" sz="2000" b="1" i="1" dirty="0" smtClean="0">
                                    <a:solidFill>
                                      <a:schemeClr val="accent1">
                                        <a:lumMod val="75000"/>
                                      </a:schemeClr>
                                    </a:solidFill>
                                    <a:latin typeface="Cambria Math" panose="02040503050406030204" pitchFamily="18" charset="0"/>
                                  </a:rPr>
                                  <m:t>𝑿</m:t>
                                </m:r>
                              </m:e>
                              <m:sub>
                                <m:r>
                                  <a:rPr lang="en-US" sz="2000" b="1" i="1" dirty="0" smtClean="0">
                                    <a:solidFill>
                                      <a:schemeClr val="accent1">
                                        <a:lumMod val="75000"/>
                                      </a:schemeClr>
                                    </a:solidFill>
                                    <a:latin typeface="Cambria Math" panose="02040503050406030204" pitchFamily="18" charset="0"/>
                                  </a:rPr>
                                  <m:t>𝒊</m:t>
                                </m:r>
                              </m:sub>
                            </m:sSub>
                          </m:e>
                        </m:nary>
                      </m:sup>
                    </m:sSup>
                  </m:oMath>
                </a14:m>
                <a:endParaRPr lang="en-IN" sz="2000" b="1" dirty="0">
                  <a:solidFill>
                    <a:schemeClr val="accent1">
                      <a:lumMod val="75000"/>
                    </a:schemeClr>
                  </a:solidFill>
                  <a:latin typeface="Bell MT" panose="02020503060305020303" pitchFamily="18" charset="0"/>
                </a:endParaRPr>
              </a:p>
              <a:p>
                <a:pPr marL="76200" indent="0">
                  <a:buNone/>
                </a:pPr>
                <a:endParaRPr lang="en-IN" sz="2000" b="1" dirty="0">
                  <a:solidFill>
                    <a:schemeClr val="accent1">
                      <a:lumMod val="75000"/>
                    </a:schemeClr>
                  </a:solidFill>
                  <a:latin typeface="Bell MT" panose="02020503060305020303" pitchFamily="18" charset="0"/>
                </a:endParaRPr>
              </a:p>
              <a:p>
                <a:pPr marL="285750" indent="-285750">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Used to estimate the impact of covariates on time and to predict the survival probability at a certain time point</a:t>
                </a:r>
                <a:r>
                  <a:rPr lang="en-US" sz="2000" dirty="0"/>
                  <a:t>.</a:t>
                </a:r>
              </a:p>
              <a:p>
                <a:pPr marL="0" indent="0">
                  <a:buNone/>
                </a:pPr>
                <a:endParaRPr lang="en-IN" sz="2000" b="1" dirty="0">
                  <a:solidFill>
                    <a:schemeClr val="accent1">
                      <a:lumMod val="75000"/>
                    </a:schemeClr>
                  </a:solidFill>
                  <a:latin typeface="Bell MT" panose="02020503060305020303" pitchFamily="18" charset="0"/>
                </a:endParaRPr>
              </a:p>
              <a:p>
                <a:pPr marL="342900" indent="-342900">
                  <a:buFont typeface="Wingdings" panose="05000000000000000000" pitchFamily="2" charset="2"/>
                  <a:buChar char="Ø"/>
                </a:pPr>
                <a:r>
                  <a:rPr lang="en-IN" sz="2000" b="1" dirty="0">
                    <a:solidFill>
                      <a:schemeClr val="accent1">
                        <a:lumMod val="75000"/>
                      </a:schemeClr>
                    </a:solidFill>
                    <a:latin typeface="Bell MT" panose="02020503060305020303" pitchFamily="18" charset="0"/>
                  </a:rPr>
                  <a:t>PH Assumption </a:t>
                </a:r>
                <a:endParaRPr lang="en-US" sz="2000" b="1" dirty="0">
                  <a:solidFill>
                    <a:schemeClr val="accent1">
                      <a:lumMod val="75000"/>
                    </a:schemeClr>
                  </a:solidFill>
                  <a:latin typeface="Bell MT" panose="02020503060305020303" pitchFamily="18" charset="0"/>
                </a:endParaRPr>
              </a:p>
            </p:txBody>
          </p:sp>
        </mc:Choice>
        <mc:Fallback xmlns="">
          <p:sp>
            <p:nvSpPr>
              <p:cNvPr id="3" name="Text Placeholder 2">
                <a:extLst>
                  <a:ext uri="{FF2B5EF4-FFF2-40B4-BE49-F238E27FC236}">
                    <a16:creationId xmlns:a16="http://schemas.microsoft.com/office/drawing/2014/main" xmlns="" xmlns:a14="http://schemas.microsoft.com/office/drawing/2010/main" id="{264F36F0-0631-40B8-954E-611BB8E9A747}"/>
                  </a:ext>
                </a:extLst>
              </p:cNvPr>
              <p:cNvSpPr>
                <a:spLocks noGrp="1" noRot="1" noChangeAspect="1" noMove="1" noResize="1" noEditPoints="1" noAdjustHandles="1" noChangeArrowheads="1" noChangeShapeType="1" noTextEdit="1"/>
              </p:cNvSpPr>
              <p:nvPr>
                <p:ph type="body" idx="1"/>
              </p:nvPr>
            </p:nvSpPr>
            <p:spPr>
              <a:xfrm>
                <a:off x="814275" y="1314450"/>
                <a:ext cx="7292861" cy="3637650"/>
              </a:xfrm>
              <a:blipFill rotWithShape="0">
                <a:blip r:embed="rId2"/>
                <a:stretch>
                  <a:fillRect l="-117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BB0E043-3705-4F24-959F-9FD8F148EC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5" name="Google Shape;239;p16">
            <a:extLst>
              <a:ext uri="{FF2B5EF4-FFF2-40B4-BE49-F238E27FC236}">
                <a16:creationId xmlns:a16="http://schemas.microsoft.com/office/drawing/2014/main" id="{D9B0F476-C5E9-4670-8AC9-F0D35468BBB3}"/>
              </a:ext>
            </a:extLst>
          </p:cNvPr>
          <p:cNvGrpSpPr/>
          <p:nvPr/>
        </p:nvGrpSpPr>
        <p:grpSpPr>
          <a:xfrm>
            <a:off x="352789" y="591052"/>
            <a:ext cx="365970" cy="369236"/>
            <a:chOff x="2594050" y="1631825"/>
            <a:chExt cx="439625" cy="439625"/>
          </a:xfrm>
        </p:grpSpPr>
        <p:sp>
          <p:nvSpPr>
            <p:cNvPr id="6" name="Google Shape;240;p16">
              <a:extLst>
                <a:ext uri="{FF2B5EF4-FFF2-40B4-BE49-F238E27FC236}">
                  <a16:creationId xmlns:a16="http://schemas.microsoft.com/office/drawing/2014/main" id="{63B3EFD8-C8C4-429B-BA9C-B7EF32E88B1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17F85DD9-BE08-49EF-AA6A-75CC258777C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7BAAF9B2-0E0E-49CD-BA87-712BAAB0441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3;p16">
              <a:extLst>
                <a:ext uri="{FF2B5EF4-FFF2-40B4-BE49-F238E27FC236}">
                  <a16:creationId xmlns:a16="http://schemas.microsoft.com/office/drawing/2014/main" id="{2991403D-03C1-4C9A-9C2A-22D808F95B3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122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32DA-EECE-4A9C-BEDF-69A6E297ED6F}"/>
              </a:ext>
            </a:extLst>
          </p:cNvPr>
          <p:cNvSpPr>
            <a:spLocks noGrp="1"/>
          </p:cNvSpPr>
          <p:nvPr>
            <p:ph type="title"/>
          </p:nvPr>
        </p:nvSpPr>
        <p:spPr/>
        <p:txBody>
          <a:bodyPr/>
          <a:lstStyle/>
          <a:p>
            <a:r>
              <a:rPr lang="en-IN" sz="2800" dirty="0">
                <a:latin typeface="Bell MT" panose="02020503060305020303" pitchFamily="18" charset="0"/>
              </a:rPr>
              <a:t>Survival Random Forest</a:t>
            </a:r>
          </a:p>
        </p:txBody>
      </p:sp>
      <p:sp>
        <p:nvSpPr>
          <p:cNvPr id="3" name="Text Placeholder 2">
            <a:extLst>
              <a:ext uri="{FF2B5EF4-FFF2-40B4-BE49-F238E27FC236}">
                <a16:creationId xmlns:a16="http://schemas.microsoft.com/office/drawing/2014/main" id="{2FE16183-620F-4E92-BFEB-226366EB0353}"/>
              </a:ext>
            </a:extLst>
          </p:cNvPr>
          <p:cNvSpPr>
            <a:spLocks noGrp="1"/>
          </p:cNvSpPr>
          <p:nvPr>
            <p:ph type="body" idx="1"/>
          </p:nvPr>
        </p:nvSpPr>
        <p:spPr>
          <a:xfrm>
            <a:off x="488425" y="3263271"/>
            <a:ext cx="7129575" cy="1688829"/>
          </a:xfrm>
        </p:spPr>
        <p:txBody>
          <a:bodyPr/>
          <a:lstStyle/>
          <a:p>
            <a:pPr>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A</a:t>
            </a:r>
            <a:r>
              <a:rPr lang="en-US" sz="2000" b="1" i="0" dirty="0">
                <a:solidFill>
                  <a:schemeClr val="accent1">
                    <a:lumMod val="75000"/>
                  </a:schemeClr>
                </a:solidFill>
                <a:effectLst/>
                <a:latin typeface="Bell MT" panose="02020503060305020303" pitchFamily="18" charset="0"/>
              </a:rPr>
              <a:t> Random </a:t>
            </a:r>
            <a:r>
              <a:rPr lang="en-US" sz="2000" b="1" dirty="0">
                <a:solidFill>
                  <a:schemeClr val="accent1">
                    <a:lumMod val="75000"/>
                  </a:schemeClr>
                </a:solidFill>
                <a:latin typeface="Bell MT" panose="02020503060305020303" pitchFamily="18" charset="0"/>
              </a:rPr>
              <a:t>F</a:t>
            </a:r>
            <a:r>
              <a:rPr lang="en-US" sz="2000" b="1" i="0" dirty="0">
                <a:solidFill>
                  <a:schemeClr val="accent1">
                    <a:lumMod val="75000"/>
                  </a:schemeClr>
                </a:solidFill>
                <a:effectLst/>
                <a:latin typeface="Bell MT" panose="02020503060305020303" pitchFamily="18" charset="0"/>
              </a:rPr>
              <a:t>orest method for the analysis of right-censored survival data</a:t>
            </a:r>
          </a:p>
          <a:p>
            <a:pPr marL="76200" indent="0">
              <a:buNone/>
            </a:pPr>
            <a:endParaRPr lang="en-US" sz="2000" b="1" i="0" dirty="0">
              <a:solidFill>
                <a:schemeClr val="accent1">
                  <a:lumMod val="75000"/>
                </a:schemeClr>
              </a:solidFill>
              <a:effectLst/>
              <a:latin typeface="Bell MT" panose="02020503060305020303" pitchFamily="18" charset="0"/>
            </a:endParaRPr>
          </a:p>
          <a:p>
            <a:pPr>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Combines the well known classification method Random Forest with Survival Analysis</a:t>
            </a:r>
          </a:p>
          <a:p>
            <a:pPr marL="76200" indent="0">
              <a:buNone/>
            </a:pPr>
            <a:endParaRPr lang="en-US" sz="2000" b="1" dirty="0">
              <a:solidFill>
                <a:schemeClr val="accent1">
                  <a:lumMod val="75000"/>
                </a:schemeClr>
              </a:solidFill>
              <a:latin typeface="Bell MT" panose="02020503060305020303" pitchFamily="18" charset="0"/>
            </a:endParaRPr>
          </a:p>
          <a:p>
            <a:pPr>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Identifies which features are important</a:t>
            </a:r>
          </a:p>
          <a:p>
            <a:pPr marL="76200" indent="0">
              <a:buNone/>
            </a:pPr>
            <a:endParaRPr lang="en-US" sz="2000" b="1" dirty="0">
              <a:solidFill>
                <a:schemeClr val="accent1">
                  <a:lumMod val="75000"/>
                </a:schemeClr>
              </a:solidFill>
              <a:latin typeface="Bell MT" panose="02020503060305020303" pitchFamily="18" charset="0"/>
            </a:endParaRPr>
          </a:p>
          <a:p>
            <a:pPr>
              <a:buFont typeface="Wingdings" panose="05000000000000000000" pitchFamily="2" charset="2"/>
              <a:buChar char="Ø"/>
            </a:pPr>
            <a:r>
              <a:rPr lang="en-US" sz="2000" b="1" dirty="0">
                <a:solidFill>
                  <a:schemeClr val="accent1">
                    <a:lumMod val="75000"/>
                  </a:schemeClr>
                </a:solidFill>
                <a:latin typeface="Bell MT" panose="02020503060305020303" pitchFamily="18" charset="0"/>
              </a:rPr>
              <a:t>Predicts the Survival probability at a given time point</a:t>
            </a:r>
          </a:p>
          <a:p>
            <a:pPr>
              <a:buFont typeface="Wingdings" panose="05000000000000000000" pitchFamily="2" charset="2"/>
              <a:buChar char="Ø"/>
            </a:pPr>
            <a:endParaRPr lang="en-US" sz="2000" b="1" i="0" dirty="0">
              <a:solidFill>
                <a:schemeClr val="accent1">
                  <a:lumMod val="75000"/>
                </a:schemeClr>
              </a:solidFill>
              <a:effectLst/>
              <a:latin typeface="Bell MT" panose="02020503060305020303" pitchFamily="18" charset="0"/>
            </a:endParaRPr>
          </a:p>
          <a:p>
            <a:pPr>
              <a:buFont typeface="Wingdings" panose="05000000000000000000" pitchFamily="2" charset="2"/>
              <a:buChar char="Ø"/>
            </a:pPr>
            <a:endParaRPr lang="en-US" sz="2000" b="1" dirty="0">
              <a:solidFill>
                <a:schemeClr val="accent1">
                  <a:lumMod val="75000"/>
                </a:schemeClr>
              </a:solidFill>
              <a:latin typeface="Bell MT" panose="02020503060305020303" pitchFamily="18" charset="0"/>
            </a:endParaRPr>
          </a:p>
          <a:p>
            <a:pPr>
              <a:buFont typeface="Wingdings" panose="05000000000000000000" pitchFamily="2" charset="2"/>
              <a:buChar char="Ø"/>
            </a:pPr>
            <a:endParaRPr lang="en-US" sz="2000" b="1" i="0" dirty="0">
              <a:solidFill>
                <a:schemeClr val="accent1">
                  <a:lumMod val="75000"/>
                </a:schemeClr>
              </a:solidFill>
              <a:effectLst/>
              <a:latin typeface="Bell MT" panose="02020503060305020303" pitchFamily="18" charset="0"/>
            </a:endParaRPr>
          </a:p>
          <a:p>
            <a:pPr>
              <a:buFont typeface="Wingdings" panose="05000000000000000000" pitchFamily="2" charset="2"/>
              <a:buChar char="Ø"/>
            </a:pPr>
            <a:endParaRPr lang="en-US" sz="2000" b="1" dirty="0">
              <a:solidFill>
                <a:schemeClr val="accent1">
                  <a:lumMod val="75000"/>
                </a:schemeClr>
              </a:solidFill>
              <a:latin typeface="Bell MT" panose="02020503060305020303" pitchFamily="18" charset="0"/>
            </a:endParaRPr>
          </a:p>
          <a:p>
            <a:pPr>
              <a:buFont typeface="Wingdings" panose="05000000000000000000" pitchFamily="2" charset="2"/>
              <a:buChar char="Ø"/>
            </a:pPr>
            <a:endParaRPr lang="en-IN" sz="2000" b="1" dirty="0">
              <a:solidFill>
                <a:schemeClr val="accent1">
                  <a:lumMod val="75000"/>
                </a:schemeClr>
              </a:solidFill>
              <a:latin typeface="Bell MT" panose="02020503060305020303" pitchFamily="18" charset="0"/>
            </a:endParaRPr>
          </a:p>
        </p:txBody>
      </p:sp>
      <p:sp>
        <p:nvSpPr>
          <p:cNvPr id="4" name="Slide Number Placeholder 3">
            <a:extLst>
              <a:ext uri="{FF2B5EF4-FFF2-40B4-BE49-F238E27FC236}">
                <a16:creationId xmlns:a16="http://schemas.microsoft.com/office/drawing/2014/main" id="{180C24AC-DAE4-4A76-92EC-CAC82ED31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239;p16">
            <a:extLst>
              <a:ext uri="{FF2B5EF4-FFF2-40B4-BE49-F238E27FC236}">
                <a16:creationId xmlns:a16="http://schemas.microsoft.com/office/drawing/2014/main" id="{588FBEDF-B9F2-4670-A3FB-F1CF655265D1}"/>
              </a:ext>
            </a:extLst>
          </p:cNvPr>
          <p:cNvGrpSpPr/>
          <p:nvPr/>
        </p:nvGrpSpPr>
        <p:grpSpPr>
          <a:xfrm>
            <a:off x="352789" y="591052"/>
            <a:ext cx="365970" cy="369236"/>
            <a:chOff x="2594050" y="1631825"/>
            <a:chExt cx="439625" cy="439625"/>
          </a:xfrm>
        </p:grpSpPr>
        <p:sp>
          <p:nvSpPr>
            <p:cNvPr id="6" name="Google Shape;240;p16">
              <a:extLst>
                <a:ext uri="{FF2B5EF4-FFF2-40B4-BE49-F238E27FC236}">
                  <a16:creationId xmlns:a16="http://schemas.microsoft.com/office/drawing/2014/main" id="{AA4B0AC6-743F-48B5-8227-8CEA4440020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F3970E34-1888-4751-89B2-9EBFE6E797C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73392858-FF61-4058-9652-706BECC4471C}"/>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3;p16">
              <a:extLst>
                <a:ext uri="{FF2B5EF4-FFF2-40B4-BE49-F238E27FC236}">
                  <a16:creationId xmlns:a16="http://schemas.microsoft.com/office/drawing/2014/main" id="{C0DEA74F-F7D4-41C1-8159-452E927D03B1}"/>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50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650206"/>
            <a:ext cx="6299689" cy="229679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latin typeface="Bell MT" panose="02020503060305020303" pitchFamily="18" charset="0"/>
              </a:rPr>
              <a:t>MACHINE LEARNING ALGORITHMS</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6D75-8BA4-442A-B18F-346BE8FD0527}"/>
              </a:ext>
            </a:extLst>
          </p:cNvPr>
          <p:cNvSpPr>
            <a:spLocks noGrp="1"/>
          </p:cNvSpPr>
          <p:nvPr>
            <p:ph type="title"/>
          </p:nvPr>
        </p:nvSpPr>
        <p:spPr>
          <a:xfrm>
            <a:off x="814274" y="392575"/>
            <a:ext cx="6464925" cy="766200"/>
          </a:xfrm>
        </p:spPr>
        <p:txBody>
          <a:bodyPr/>
          <a:lstStyle/>
          <a:p>
            <a:r>
              <a:rPr lang="en-US" sz="2300" dirty="0">
                <a:latin typeface="Bell MT" panose="02020503060305020303" pitchFamily="18" charset="0"/>
              </a:rPr>
              <a:t>Logistic Regression (</a:t>
            </a:r>
            <a:r>
              <a:rPr lang="en-IN" sz="2400" dirty="0">
                <a:latin typeface="+mj-lt"/>
              </a:rPr>
              <a:t>Joseph Berkson</a:t>
            </a:r>
            <a:r>
              <a:rPr lang="en-IN" sz="2400" dirty="0"/>
              <a:t>)</a:t>
            </a:r>
            <a:endParaRPr lang="en-IN" sz="23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AF22249-E575-4C06-907C-5E2F76AE59C1}"/>
                  </a:ext>
                </a:extLst>
              </p:cNvPr>
              <p:cNvSpPr>
                <a:spLocks noGrp="1"/>
              </p:cNvSpPr>
              <p:nvPr>
                <p:ph type="body" idx="1"/>
              </p:nvPr>
            </p:nvSpPr>
            <p:spPr>
              <a:xfrm>
                <a:off x="651722" y="1491000"/>
                <a:ext cx="7134966" cy="3145500"/>
              </a:xfrm>
            </p:spPr>
            <p:txBody>
              <a:bodyPr/>
              <a:lstStyle/>
              <a:p>
                <a:pPr marL="0" lvl="0" indent="0">
                  <a:lnSpc>
                    <a:spcPct val="107000"/>
                  </a:lnSpc>
                  <a:spcAft>
                    <a:spcPts val="800"/>
                  </a:spcAft>
                  <a:buNone/>
                  <a:tabLst>
                    <a:tab pos="457200" algn="l"/>
                  </a:tabLst>
                </a:pPr>
                <a:r>
                  <a:rPr lang="en-US" sz="2000" b="1" dirty="0">
                    <a:effectLst/>
                    <a:latin typeface="Bell MT" panose="02020503060305020303" pitchFamily="18" charset="0"/>
                    <a:ea typeface="Times New Roman" panose="02020603050405020304" pitchFamily="18" charset="0"/>
                    <a:cs typeface="Times New Roman" panose="02020603050405020304" pitchFamily="18" charset="0"/>
                  </a:rPr>
                  <a:t> </a:t>
                </a:r>
                <a:endParaRPr lang="en-IN" sz="2000" b="1" dirty="0">
                  <a:effectLst/>
                  <a:latin typeface="Bell MT" panose="02020503060305020303"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000" b="1" dirty="0">
                    <a:latin typeface="Bell MT" panose="02020503060305020303" pitchFamily="18" charset="0"/>
                    <a:ea typeface="Times New Roman" panose="02020603050405020304" pitchFamily="18" charset="0"/>
                    <a:cs typeface="Times New Roman" panose="02020603050405020304" pitchFamily="18" charset="0"/>
                  </a:rPr>
                  <a:t>P</a:t>
                </a:r>
                <a:r>
                  <a:rPr lang="en-US" sz="2000" b="1" dirty="0">
                    <a:effectLst/>
                    <a:latin typeface="Bell MT" panose="02020503060305020303" pitchFamily="18" charset="0"/>
                    <a:ea typeface="Times New Roman" panose="02020603050405020304" pitchFamily="18" charset="0"/>
                    <a:cs typeface="Times New Roman" panose="02020603050405020304" pitchFamily="18" charset="0"/>
                  </a:rPr>
                  <a:t>redict Y, given X where Y is categorical </a:t>
                </a:r>
              </a:p>
              <a:p>
                <a:pPr marL="342900" indent="-342900">
                  <a:lnSpc>
                    <a:spcPct val="107000"/>
                  </a:lnSpc>
                  <a:spcAft>
                    <a:spcPts val="800"/>
                  </a:spcAft>
                  <a:buFont typeface="Wingdings" panose="05000000000000000000" pitchFamily="2" charset="2"/>
                  <a:buChar char=""/>
                  <a:tabLst>
                    <a:tab pos="457200" algn="l"/>
                  </a:tabLst>
                </a:pPr>
                <a:r>
                  <a:rPr lang="en-US" sz="2000" b="1" dirty="0">
                    <a:latin typeface="Bell MT" panose="02020503060305020303" pitchFamily="18" charset="0"/>
                    <a:ea typeface="Times New Roman" panose="02020603050405020304" pitchFamily="18" charset="0"/>
                    <a:cs typeface="Times New Roman" panose="02020603050405020304" pitchFamily="18" charset="0"/>
                  </a:rPr>
                  <a:t>Model: </a:t>
                </a:r>
                <a:endParaRPr lang="en-IN" sz="2000" b="1" dirty="0">
                  <a:latin typeface="Bell MT" panose="02020503060305020303"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457200" algn="l"/>
                  </a:tabLst>
                </a:pPr>
                <a:r>
                  <a:rPr lang="en-IN" sz="2000" b="1" dirty="0">
                    <a:effectLst/>
                    <a:latin typeface="Bell MT" panose="02020503060305020303"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𝒍𝒐𝒈</m:t>
                    </m:r>
                    <m:d>
                      <m:dPr>
                        <m:ctrlP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000" b="1" i="1" smtClean="0">
                                <a:effectLst/>
                                <a:latin typeface="Cambria Math" panose="02040503050406030204" pitchFamily="18" charset="0"/>
                                <a:cs typeface="Times New Roman" panose="02020603050405020304" pitchFamily="18" charset="0"/>
                              </a:rPr>
                            </m:ctrlPr>
                          </m:fPr>
                          <m:num>
                            <m:sSub>
                              <m:sSubPr>
                                <m:ctrlPr>
                                  <a:rPr lang="en-IN" sz="2000" b="1" i="1" smtClean="0">
                                    <a:effectLst/>
                                    <a:latin typeface="Cambria Math" panose="02040503050406030204" pitchFamily="18" charset="0"/>
                                    <a:cs typeface="Times New Roman" panose="02020603050405020304" pitchFamily="18" charset="0"/>
                                  </a:rPr>
                                </m:ctrlPr>
                              </m:sSubPr>
                              <m:e>
                                <m:r>
                                  <m:rPr>
                                    <m:sty m:val="p"/>
                                  </m:rPr>
                                  <a:rPr lang="el-GR" sz="2000" b="1" i="1" smtClean="0">
                                    <a:effectLst/>
                                    <a:latin typeface="Cambria Math" panose="02040503050406030204" pitchFamily="18" charset="0"/>
                                    <a:cs typeface="Times New Roman" panose="02020603050405020304" pitchFamily="18" charset="0"/>
                                  </a:rPr>
                                  <m:t>Π</m:t>
                                </m:r>
                              </m:e>
                              <m:sub>
                                <m:r>
                                  <a:rPr lang="en-IN" sz="2000" b="1" i="1" smtClean="0">
                                    <a:effectLst/>
                                    <a:latin typeface="Cambria Math" panose="02040503050406030204" pitchFamily="18" charset="0"/>
                                    <a:cs typeface="Times New Roman" panose="02020603050405020304" pitchFamily="18" charset="0"/>
                                  </a:rPr>
                                  <m:t>𝒊</m:t>
                                </m:r>
                              </m:sub>
                            </m:sSub>
                          </m:num>
                          <m:den>
                            <m:r>
                              <a:rPr lang="en-IN" sz="2000" b="1" i="1" smtClean="0">
                                <a:effectLst/>
                                <a:latin typeface="Cambria Math" panose="02040503050406030204" pitchFamily="18" charset="0"/>
                                <a:cs typeface="Times New Roman" panose="02020603050405020304" pitchFamily="18" charset="0"/>
                              </a:rPr>
                              <m:t>𝟏</m:t>
                            </m:r>
                            <m:r>
                              <a:rPr lang="en-IN" sz="2000" b="1" i="1" smtClean="0">
                                <a:effectLst/>
                                <a:latin typeface="Cambria Math" panose="02040503050406030204" pitchFamily="18" charset="0"/>
                                <a:cs typeface="Times New Roman" panose="02020603050405020304" pitchFamily="18" charset="0"/>
                              </a:rPr>
                              <m:t>−</m:t>
                            </m:r>
                            <m:sSub>
                              <m:sSubPr>
                                <m:ctrlPr>
                                  <a:rPr lang="en-IN" sz="2000" b="1" i="1" smtClean="0">
                                    <a:effectLst/>
                                    <a:latin typeface="Cambria Math" panose="02040503050406030204" pitchFamily="18" charset="0"/>
                                    <a:cs typeface="Times New Roman" panose="02020603050405020304" pitchFamily="18" charset="0"/>
                                  </a:rPr>
                                </m:ctrlPr>
                              </m:sSubPr>
                              <m:e>
                                <m:r>
                                  <m:rPr>
                                    <m:sty m:val="p"/>
                                  </m:rPr>
                                  <a:rPr lang="el-GR" sz="2000" b="1" i="1" smtClean="0">
                                    <a:effectLst/>
                                    <a:latin typeface="Cambria Math" panose="02040503050406030204" pitchFamily="18" charset="0"/>
                                    <a:cs typeface="Times New Roman" panose="02020603050405020304" pitchFamily="18" charset="0"/>
                                  </a:rPr>
                                  <m:t>Π</m:t>
                                </m:r>
                              </m:e>
                              <m:sub>
                                <m:r>
                                  <a:rPr lang="en-IN" sz="2000" b="1" i="1" smtClean="0">
                                    <a:effectLst/>
                                    <a:latin typeface="Cambria Math" panose="02040503050406030204" pitchFamily="18" charset="0"/>
                                    <a:cs typeface="Times New Roman" panose="02020603050405020304" pitchFamily="18" charset="0"/>
                                  </a:rPr>
                                  <m:t>𝒊</m:t>
                                </m:r>
                              </m:sub>
                            </m:sSub>
                          </m:den>
                        </m:f>
                      </m:e>
                    </m:d>
                    <m:r>
                      <a:rPr lang="en-IN" sz="2000" b="1" i="1" smtClean="0">
                        <a:effectLst/>
                        <a:latin typeface="Cambria Math" panose="02040503050406030204" pitchFamily="18" charset="0"/>
                        <a:cs typeface="Times New Roman" panose="02020603050405020304" pitchFamily="18" charset="0"/>
                      </a:rPr>
                      <m:t>=</m:t>
                    </m:r>
                    <m:sSub>
                      <m:sSubPr>
                        <m:ctrlPr>
                          <a:rPr lang="en-IN" sz="2000" b="1" i="1" smtClean="0">
                            <a:effectLst/>
                            <a:latin typeface="Cambria Math" panose="02040503050406030204" pitchFamily="18" charset="0"/>
                            <a:cs typeface="Times New Roman" panose="02020603050405020304" pitchFamily="18" charset="0"/>
                          </a:rPr>
                        </m:ctrlPr>
                      </m:sSubPr>
                      <m:e>
                        <m:r>
                          <a:rPr lang="en-IN" sz="2000" b="1" i="1" smtClean="0">
                            <a:effectLst/>
                            <a:latin typeface="Cambria Math" panose="02040503050406030204" pitchFamily="18" charset="0"/>
                            <a:cs typeface="Times New Roman" panose="02020603050405020304" pitchFamily="18" charset="0"/>
                          </a:rPr>
                          <m:t>𝑿</m:t>
                        </m:r>
                      </m:e>
                      <m:sub>
                        <m:r>
                          <a:rPr lang="en-IN" sz="2000" b="1" i="1" smtClean="0">
                            <a:effectLst/>
                            <a:latin typeface="Cambria Math" panose="02040503050406030204" pitchFamily="18" charset="0"/>
                            <a:cs typeface="Times New Roman" panose="02020603050405020304" pitchFamily="18" charset="0"/>
                          </a:rPr>
                          <m:t>𝒊</m:t>
                        </m:r>
                      </m:sub>
                    </m:sSub>
                    <m:r>
                      <m:rPr>
                        <m:sty m:val="p"/>
                      </m:rPr>
                      <a:rPr lang="el-GR" sz="2000" b="1" i="1" smtClean="0">
                        <a:effectLst/>
                        <a:latin typeface="Cambria Math" panose="02040503050406030204" pitchFamily="18" charset="0"/>
                        <a:cs typeface="Times New Roman" panose="02020603050405020304" pitchFamily="18" charset="0"/>
                      </a:rPr>
                      <m:t>β</m:t>
                    </m:r>
                  </m:oMath>
                </a14:m>
                <a:endParaRPr lang="en-IN" sz="2000" dirty="0">
                  <a:effectLst/>
                  <a:latin typeface="Bell MT" panose="02020503060305020303"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2000" b="1" dirty="0">
                    <a:effectLst/>
                    <a:latin typeface="Bell MT" panose="02020503060305020303" pitchFamily="18" charset="0"/>
                    <a:ea typeface="Times New Roman" panose="02020603050405020304" pitchFamily="18" charset="0"/>
                    <a:cs typeface="Times New Roman" panose="02020603050405020304" pitchFamily="18" charset="0"/>
                  </a:rPr>
                  <a:t>Link Function = </a:t>
                </a:r>
                <a14:m>
                  <m:oMath xmlns:m="http://schemas.openxmlformats.org/officeDocument/2006/math">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𝒍𝒐𝒈</m:t>
                    </m:r>
                    <m:d>
                      <m:dPr>
                        <m:ctrlP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000" b="1" i="1" smtClean="0">
                                <a:effectLst/>
                                <a:latin typeface="Cambria Math" panose="02040503050406030204" pitchFamily="18" charset="0"/>
                                <a:cs typeface="Times New Roman" panose="02020603050405020304" pitchFamily="18" charset="0"/>
                              </a:rPr>
                            </m:ctrlPr>
                          </m:fPr>
                          <m:num>
                            <m:sSub>
                              <m:sSubPr>
                                <m:ctrlPr>
                                  <a:rPr lang="en-IN" sz="2000" b="1" i="1" smtClean="0">
                                    <a:effectLst/>
                                    <a:latin typeface="Cambria Math" panose="02040503050406030204" pitchFamily="18" charset="0"/>
                                    <a:cs typeface="Times New Roman" panose="02020603050405020304" pitchFamily="18" charset="0"/>
                                  </a:rPr>
                                </m:ctrlPr>
                              </m:sSubPr>
                              <m:e>
                                <m:r>
                                  <m:rPr>
                                    <m:sty m:val="p"/>
                                  </m:rPr>
                                  <a:rPr lang="el-GR" sz="2000" b="1" i="1" smtClean="0">
                                    <a:effectLst/>
                                    <a:latin typeface="Cambria Math" panose="02040503050406030204" pitchFamily="18" charset="0"/>
                                    <a:cs typeface="Times New Roman" panose="02020603050405020304" pitchFamily="18" charset="0"/>
                                  </a:rPr>
                                  <m:t>Π</m:t>
                                </m:r>
                              </m:e>
                              <m:sub>
                                <m:r>
                                  <a:rPr lang="en-IN" sz="2000" b="1" i="1" smtClean="0">
                                    <a:effectLst/>
                                    <a:latin typeface="Cambria Math" panose="02040503050406030204" pitchFamily="18" charset="0"/>
                                    <a:cs typeface="Times New Roman" panose="02020603050405020304" pitchFamily="18" charset="0"/>
                                  </a:rPr>
                                  <m:t>𝒊</m:t>
                                </m:r>
                              </m:sub>
                            </m:sSub>
                          </m:num>
                          <m:den>
                            <m:r>
                              <a:rPr lang="en-IN" sz="2000" b="1" i="1" smtClean="0">
                                <a:effectLst/>
                                <a:latin typeface="Cambria Math" panose="02040503050406030204" pitchFamily="18" charset="0"/>
                                <a:cs typeface="Times New Roman" panose="02020603050405020304" pitchFamily="18" charset="0"/>
                              </a:rPr>
                              <m:t>𝟏</m:t>
                            </m:r>
                            <m:r>
                              <a:rPr lang="en-IN" sz="2000" b="1" i="1" smtClean="0">
                                <a:effectLst/>
                                <a:latin typeface="Cambria Math" panose="02040503050406030204" pitchFamily="18" charset="0"/>
                                <a:cs typeface="Times New Roman" panose="02020603050405020304" pitchFamily="18" charset="0"/>
                              </a:rPr>
                              <m:t>−</m:t>
                            </m:r>
                            <m:sSub>
                              <m:sSubPr>
                                <m:ctrlPr>
                                  <a:rPr lang="en-IN" sz="2000" b="1" i="1" smtClean="0">
                                    <a:effectLst/>
                                    <a:latin typeface="Cambria Math" panose="02040503050406030204" pitchFamily="18" charset="0"/>
                                    <a:cs typeface="Times New Roman" panose="02020603050405020304" pitchFamily="18" charset="0"/>
                                  </a:rPr>
                                </m:ctrlPr>
                              </m:sSubPr>
                              <m:e>
                                <m:r>
                                  <m:rPr>
                                    <m:sty m:val="p"/>
                                  </m:rPr>
                                  <a:rPr lang="el-GR" sz="2000" b="1" i="1" smtClean="0">
                                    <a:effectLst/>
                                    <a:latin typeface="Cambria Math" panose="02040503050406030204" pitchFamily="18" charset="0"/>
                                    <a:cs typeface="Times New Roman" panose="02020603050405020304" pitchFamily="18" charset="0"/>
                                  </a:rPr>
                                  <m:t>Π</m:t>
                                </m:r>
                              </m:e>
                              <m:sub>
                                <m:r>
                                  <a:rPr lang="en-IN" sz="2000" b="1" i="1" smtClean="0">
                                    <a:effectLst/>
                                    <a:latin typeface="Cambria Math" panose="02040503050406030204" pitchFamily="18" charset="0"/>
                                    <a:cs typeface="Times New Roman" panose="02020603050405020304" pitchFamily="18" charset="0"/>
                                  </a:rPr>
                                  <m:t>𝒊</m:t>
                                </m:r>
                              </m:sub>
                            </m:sSub>
                          </m:den>
                        </m:f>
                      </m:e>
                    </m:d>
                  </m:oMath>
                </a14:m>
                <a:endParaRPr lang="en-IN" sz="2000" b="1" dirty="0">
                  <a:effectLst/>
                  <a:latin typeface="Bell MT" panose="02020503060305020303" pitchFamily="18" charset="0"/>
                  <a:ea typeface="Times New Roman" panose="02020603050405020304" pitchFamily="18" charset="0"/>
                  <a:cs typeface="Times New Roman" panose="02020603050405020304" pitchFamily="18" charset="0"/>
                </a:endParaRPr>
              </a:p>
              <a:p>
                <a:pPr marL="76200" indent="0">
                  <a:buNone/>
                </a:pPr>
                <a:endParaRPr lang="en-IN" sz="1800" b="1" dirty="0">
                  <a:latin typeface="Bell MT" panose="02020503060305020303" pitchFamily="18" charset="0"/>
                </a:endParaRPr>
              </a:p>
            </p:txBody>
          </p:sp>
        </mc:Choice>
        <mc:Fallback xmlns="">
          <p:sp>
            <p:nvSpPr>
              <p:cNvPr id="3" name="Text Placeholder 2">
                <a:extLst>
                  <a:ext uri="{FF2B5EF4-FFF2-40B4-BE49-F238E27FC236}">
                    <a16:creationId xmlns:a16="http://schemas.microsoft.com/office/drawing/2014/main" xmlns="" xmlns:a14="http://schemas.microsoft.com/office/drawing/2010/main" id="{7AF22249-E575-4C06-907C-5E2F76AE59C1}"/>
                  </a:ext>
                </a:extLst>
              </p:cNvPr>
              <p:cNvSpPr>
                <a:spLocks noGrp="1" noRot="1" noChangeAspect="1" noMove="1" noResize="1" noEditPoints="1" noAdjustHandles="1" noChangeArrowheads="1" noChangeShapeType="1" noTextEdit="1"/>
              </p:cNvSpPr>
              <p:nvPr>
                <p:ph type="body" idx="1"/>
              </p:nvPr>
            </p:nvSpPr>
            <p:spPr>
              <a:xfrm>
                <a:off x="651722" y="1491000"/>
                <a:ext cx="7134966" cy="3145500"/>
              </a:xfrm>
              <a:blipFill rotWithShape="0">
                <a:blip r:embed="rId2"/>
                <a:stretch>
                  <a:fillRect l="-119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288A794-30F2-4EFE-B4F2-67DAEA4744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239;p16">
            <a:extLst>
              <a:ext uri="{FF2B5EF4-FFF2-40B4-BE49-F238E27FC236}">
                <a16:creationId xmlns:a16="http://schemas.microsoft.com/office/drawing/2014/main" id="{50822F1D-B288-4B34-B360-193443B4DC17}"/>
              </a:ext>
            </a:extLst>
          </p:cNvPr>
          <p:cNvGrpSpPr/>
          <p:nvPr/>
        </p:nvGrpSpPr>
        <p:grpSpPr>
          <a:xfrm>
            <a:off x="282216" y="590918"/>
            <a:ext cx="369505" cy="369505"/>
            <a:chOff x="2594050" y="1631825"/>
            <a:chExt cx="439625" cy="439625"/>
          </a:xfrm>
        </p:grpSpPr>
        <p:sp>
          <p:nvSpPr>
            <p:cNvPr id="6" name="Google Shape;240;p16">
              <a:extLst>
                <a:ext uri="{FF2B5EF4-FFF2-40B4-BE49-F238E27FC236}">
                  <a16:creationId xmlns:a16="http://schemas.microsoft.com/office/drawing/2014/main" id="{57F280E7-08A1-48CF-B5FD-EE59E9AD50D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8A437612-129F-468F-8964-83EAF6DBA08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FCD39D35-DD32-4E2B-8284-A3A3D0ED3FB1}"/>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16">
              <a:extLst>
                <a:ext uri="{FF2B5EF4-FFF2-40B4-BE49-F238E27FC236}">
                  <a16:creationId xmlns:a16="http://schemas.microsoft.com/office/drawing/2014/main" id="{296E8D4F-74F0-429D-A01D-A0010938841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960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1507992" y="1090800"/>
            <a:ext cx="5367900" cy="2961900"/>
          </a:xfrm>
        </p:spPr>
        <p:txBody>
          <a:bodyPr/>
          <a:lstStyle/>
          <a:p>
            <a:r>
              <a:rPr lang="en-US" sz="6000" i="1" dirty="0">
                <a:latin typeface="Bell MT" panose="02020503060305020303" pitchFamily="18" charset="0"/>
              </a:rPr>
              <a:t>Analysis</a:t>
            </a:r>
            <a:endParaRPr lang="en-IN" sz="6000" i="1" dirty="0">
              <a:latin typeface="Bell MT" panose="02020503060305020303" pitchFamily="18" charset="0"/>
            </a:endParaRPr>
          </a:p>
        </p:txBody>
      </p:sp>
    </p:spTree>
    <p:extLst>
      <p:ext uri="{BB962C8B-B14F-4D97-AF65-F5344CB8AC3E}">
        <p14:creationId xmlns:p14="http://schemas.microsoft.com/office/powerpoint/2010/main" val="324105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833945" y="616292"/>
            <a:ext cx="5124440" cy="506156"/>
          </a:xfrm>
          <a:prstGeom prst="rect">
            <a:avLst/>
          </a:prstGeom>
        </p:spPr>
        <p:txBody>
          <a:bodyPr spcFirstLastPara="1" wrap="square" lIns="91425" tIns="91425" rIns="91425" bIns="91425" anchor="ctr" anchorCtr="0">
            <a:noAutofit/>
          </a:bodyPr>
          <a:lstStyle/>
          <a:p>
            <a:r>
              <a:rPr lang="en" sz="2800" b="1" dirty="0">
                <a:solidFill>
                  <a:schemeClr val="bg1"/>
                </a:solidFill>
                <a:latin typeface="Times New Roman" panose="02020603050405020304" pitchFamily="18" charset="0"/>
                <a:cs typeface="Times New Roman" panose="02020603050405020304" pitchFamily="18" charset="0"/>
              </a:rPr>
              <a:t>Work flow of </a:t>
            </a:r>
            <a:r>
              <a:rPr lang="en" sz="2800" dirty="0">
                <a:solidFill>
                  <a:schemeClr val="bg1"/>
                </a:solidFill>
                <a:latin typeface="Times New Roman" panose="02020603050405020304" pitchFamily="18" charset="0"/>
                <a:cs typeface="Times New Roman" panose="02020603050405020304" pitchFamily="18" charset="0"/>
              </a:rPr>
              <a:t>D</a:t>
            </a:r>
            <a:r>
              <a:rPr lang="en" sz="2800" b="1" dirty="0">
                <a:solidFill>
                  <a:schemeClr val="bg1"/>
                </a:solidFill>
                <a:latin typeface="Times New Roman" panose="02020603050405020304" pitchFamily="18" charset="0"/>
                <a:cs typeface="Times New Roman" panose="02020603050405020304" pitchFamily="18" charset="0"/>
              </a:rPr>
              <a:t>ata </a:t>
            </a:r>
            <a:r>
              <a:rPr lang="en" sz="2800" dirty="0">
                <a:solidFill>
                  <a:schemeClr val="bg1"/>
                </a:solidFill>
                <a:latin typeface="Times New Roman" panose="02020603050405020304" pitchFamily="18" charset="0"/>
                <a:cs typeface="Times New Roman" panose="02020603050405020304" pitchFamily="18" charset="0"/>
              </a:rPr>
              <a:t>A</a:t>
            </a:r>
            <a:r>
              <a:rPr lang="en" sz="2800" b="1" dirty="0">
                <a:solidFill>
                  <a:schemeClr val="bg1"/>
                </a:solidFill>
                <a:latin typeface="Times New Roman" panose="02020603050405020304" pitchFamily="18" charset="0"/>
                <a:cs typeface="Times New Roman" panose="02020603050405020304" pitchFamily="18" charset="0"/>
              </a:rPr>
              <a:t>nalysis</a:t>
            </a:r>
            <a:br>
              <a:rPr lang="en-US" sz="2000" b="1" dirty="0">
                <a:solidFill>
                  <a:schemeClr val="bg2"/>
                </a:solidFill>
                <a:latin typeface="Times New Roman" panose="02020603050405020304" pitchFamily="18" charset="0"/>
                <a:cs typeface="Times New Roman" panose="02020603050405020304" pitchFamily="18" charset="0"/>
              </a:rPr>
            </a:br>
            <a:endParaRPr lang="en-IN" dirty="0">
              <a:latin typeface="Bell MT" panose="02020503060305020303" pitchFamily="18" charset="0"/>
            </a:endParaRPr>
          </a:p>
        </p:txBody>
      </p:sp>
      <p:sp>
        <p:nvSpPr>
          <p:cNvPr id="608" name="Google Shape;608;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609" name="Google Shape;609;p38"/>
          <p:cNvSpPr/>
          <p:nvPr/>
        </p:nvSpPr>
        <p:spPr>
          <a:xfrm>
            <a:off x="1072272" y="2476097"/>
            <a:ext cx="7394714" cy="1011044"/>
          </a:xfrm>
          <a:custGeom>
            <a:avLst/>
            <a:gdLst>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805333 w 12192000"/>
              <a:gd name="connsiteY7" fmla="*/ 674029 h 1348059"/>
              <a:gd name="connsiteX8" fmla="*/ 8128000 w 12192000"/>
              <a:gd name="connsiteY8" fmla="*/ 0 h 1348059"/>
              <a:gd name="connsiteX9" fmla="*/ 8128000 w 12192000"/>
              <a:gd name="connsiteY9" fmla="*/ 0 h 1348059"/>
              <a:gd name="connsiteX10" fmla="*/ 7450667 w 12192000"/>
              <a:gd name="connsiteY10" fmla="*/ 674029 h 1348059"/>
              <a:gd name="connsiteX11" fmla="*/ 7450667 w 12192000"/>
              <a:gd name="connsiteY11" fmla="*/ 674029 h 1348059"/>
              <a:gd name="connsiteX12" fmla="*/ 6773334 w 12192000"/>
              <a:gd name="connsiteY12" fmla="*/ 1348059 h 1348059"/>
              <a:gd name="connsiteX13" fmla="*/ 6773334 w 12192000"/>
              <a:gd name="connsiteY13" fmla="*/ 1348059 h 1348059"/>
              <a:gd name="connsiteX14" fmla="*/ 6096000 w 12192000"/>
              <a:gd name="connsiteY14" fmla="*/ 674029 h 1348059"/>
              <a:gd name="connsiteX15" fmla="*/ 6096000 w 12192000"/>
              <a:gd name="connsiteY15" fmla="*/ 674029 h 1348059"/>
              <a:gd name="connsiteX16" fmla="*/ 5418667 w 12192000"/>
              <a:gd name="connsiteY16" fmla="*/ 0 h 1348059"/>
              <a:gd name="connsiteX17" fmla="*/ 5418667 w 12192000"/>
              <a:gd name="connsiteY17" fmla="*/ 0 h 1348059"/>
              <a:gd name="connsiteX18" fmla="*/ 4741334 w 12192000"/>
              <a:gd name="connsiteY18" fmla="*/ 674029 h 1348059"/>
              <a:gd name="connsiteX19" fmla="*/ 4741334 w 12192000"/>
              <a:gd name="connsiteY19" fmla="*/ 674029 h 1348059"/>
              <a:gd name="connsiteX20" fmla="*/ 4064000 w 12192000"/>
              <a:gd name="connsiteY20" fmla="*/ 1348059 h 1348059"/>
              <a:gd name="connsiteX21" fmla="*/ 4064000 w 12192000"/>
              <a:gd name="connsiteY21" fmla="*/ 1348059 h 1348059"/>
              <a:gd name="connsiteX22" fmla="*/ 3386667 w 12192000"/>
              <a:gd name="connsiteY22" fmla="*/ 674029 h 1348059"/>
              <a:gd name="connsiteX23" fmla="*/ 3386667 w 12192000"/>
              <a:gd name="connsiteY23" fmla="*/ 674029 h 1348059"/>
              <a:gd name="connsiteX24" fmla="*/ 2709333 w 12192000"/>
              <a:gd name="connsiteY24" fmla="*/ 0 h 1348059"/>
              <a:gd name="connsiteX25" fmla="*/ 2709333 w 12192000"/>
              <a:gd name="connsiteY25" fmla="*/ 0 h 1348059"/>
              <a:gd name="connsiteX26" fmla="*/ 2032000 w 12192000"/>
              <a:gd name="connsiteY26" fmla="*/ 674029 h 1348059"/>
              <a:gd name="connsiteX27" fmla="*/ 2032000 w 12192000"/>
              <a:gd name="connsiteY27" fmla="*/ 674030 h 1348059"/>
              <a:gd name="connsiteX28" fmla="*/ 1354667 w 12192000"/>
              <a:gd name="connsiteY28" fmla="*/ 1348059 h 1348059"/>
              <a:gd name="connsiteX29" fmla="*/ 0 w 12192000"/>
              <a:gd name="connsiteY29"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128000 w 12192000"/>
              <a:gd name="connsiteY7" fmla="*/ 0 h 1348059"/>
              <a:gd name="connsiteX8" fmla="*/ 8128000 w 12192000"/>
              <a:gd name="connsiteY8" fmla="*/ 0 h 1348059"/>
              <a:gd name="connsiteX9" fmla="*/ 7450667 w 12192000"/>
              <a:gd name="connsiteY9" fmla="*/ 674029 h 1348059"/>
              <a:gd name="connsiteX10" fmla="*/ 7450667 w 12192000"/>
              <a:gd name="connsiteY10" fmla="*/ 674029 h 1348059"/>
              <a:gd name="connsiteX11" fmla="*/ 6773334 w 12192000"/>
              <a:gd name="connsiteY11" fmla="*/ 1348059 h 1348059"/>
              <a:gd name="connsiteX12" fmla="*/ 6773334 w 12192000"/>
              <a:gd name="connsiteY12" fmla="*/ 1348059 h 1348059"/>
              <a:gd name="connsiteX13" fmla="*/ 6096000 w 12192000"/>
              <a:gd name="connsiteY13" fmla="*/ 674029 h 1348059"/>
              <a:gd name="connsiteX14" fmla="*/ 6096000 w 12192000"/>
              <a:gd name="connsiteY14" fmla="*/ 674029 h 1348059"/>
              <a:gd name="connsiteX15" fmla="*/ 5418667 w 12192000"/>
              <a:gd name="connsiteY15" fmla="*/ 0 h 1348059"/>
              <a:gd name="connsiteX16" fmla="*/ 5418667 w 12192000"/>
              <a:gd name="connsiteY16" fmla="*/ 0 h 1348059"/>
              <a:gd name="connsiteX17" fmla="*/ 4741334 w 12192000"/>
              <a:gd name="connsiteY17" fmla="*/ 674029 h 1348059"/>
              <a:gd name="connsiteX18" fmla="*/ 4741334 w 12192000"/>
              <a:gd name="connsiteY18" fmla="*/ 674029 h 1348059"/>
              <a:gd name="connsiteX19" fmla="*/ 4064000 w 12192000"/>
              <a:gd name="connsiteY19" fmla="*/ 1348059 h 1348059"/>
              <a:gd name="connsiteX20" fmla="*/ 4064000 w 12192000"/>
              <a:gd name="connsiteY20" fmla="*/ 1348059 h 1348059"/>
              <a:gd name="connsiteX21" fmla="*/ 3386667 w 12192000"/>
              <a:gd name="connsiteY21" fmla="*/ 674029 h 1348059"/>
              <a:gd name="connsiteX22" fmla="*/ 3386667 w 12192000"/>
              <a:gd name="connsiteY22" fmla="*/ 674029 h 1348059"/>
              <a:gd name="connsiteX23" fmla="*/ 2709333 w 12192000"/>
              <a:gd name="connsiteY23" fmla="*/ 0 h 1348059"/>
              <a:gd name="connsiteX24" fmla="*/ 2709333 w 12192000"/>
              <a:gd name="connsiteY24" fmla="*/ 0 h 1348059"/>
              <a:gd name="connsiteX25" fmla="*/ 2032000 w 12192000"/>
              <a:gd name="connsiteY25" fmla="*/ 674029 h 1348059"/>
              <a:gd name="connsiteX26" fmla="*/ 2032000 w 12192000"/>
              <a:gd name="connsiteY26" fmla="*/ 674030 h 1348059"/>
              <a:gd name="connsiteX27" fmla="*/ 1354667 w 12192000"/>
              <a:gd name="connsiteY27" fmla="*/ 1348059 h 1348059"/>
              <a:gd name="connsiteX28" fmla="*/ 0 w 12192000"/>
              <a:gd name="connsiteY28"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8805333 w 12192000"/>
              <a:gd name="connsiteY5" fmla="*/ 674029 h 1348059"/>
              <a:gd name="connsiteX6" fmla="*/ 8128000 w 12192000"/>
              <a:gd name="connsiteY6" fmla="*/ 0 h 1348059"/>
              <a:gd name="connsiteX7" fmla="*/ 8128000 w 12192000"/>
              <a:gd name="connsiteY7" fmla="*/ 0 h 1348059"/>
              <a:gd name="connsiteX8" fmla="*/ 7450667 w 12192000"/>
              <a:gd name="connsiteY8" fmla="*/ 674029 h 1348059"/>
              <a:gd name="connsiteX9" fmla="*/ 7450667 w 12192000"/>
              <a:gd name="connsiteY9" fmla="*/ 674029 h 1348059"/>
              <a:gd name="connsiteX10" fmla="*/ 6773334 w 12192000"/>
              <a:gd name="connsiteY10" fmla="*/ 1348059 h 1348059"/>
              <a:gd name="connsiteX11" fmla="*/ 6773334 w 12192000"/>
              <a:gd name="connsiteY11" fmla="*/ 1348059 h 1348059"/>
              <a:gd name="connsiteX12" fmla="*/ 6096000 w 12192000"/>
              <a:gd name="connsiteY12" fmla="*/ 674029 h 1348059"/>
              <a:gd name="connsiteX13" fmla="*/ 6096000 w 12192000"/>
              <a:gd name="connsiteY13" fmla="*/ 674029 h 1348059"/>
              <a:gd name="connsiteX14" fmla="*/ 5418667 w 12192000"/>
              <a:gd name="connsiteY14" fmla="*/ 0 h 1348059"/>
              <a:gd name="connsiteX15" fmla="*/ 5418667 w 12192000"/>
              <a:gd name="connsiteY15" fmla="*/ 0 h 1348059"/>
              <a:gd name="connsiteX16" fmla="*/ 4741334 w 12192000"/>
              <a:gd name="connsiteY16" fmla="*/ 674029 h 1348059"/>
              <a:gd name="connsiteX17" fmla="*/ 4741334 w 12192000"/>
              <a:gd name="connsiteY17" fmla="*/ 674029 h 1348059"/>
              <a:gd name="connsiteX18" fmla="*/ 4064000 w 12192000"/>
              <a:gd name="connsiteY18" fmla="*/ 1348059 h 1348059"/>
              <a:gd name="connsiteX19" fmla="*/ 4064000 w 12192000"/>
              <a:gd name="connsiteY19" fmla="*/ 1348059 h 1348059"/>
              <a:gd name="connsiteX20" fmla="*/ 3386667 w 12192000"/>
              <a:gd name="connsiteY20" fmla="*/ 674029 h 1348059"/>
              <a:gd name="connsiteX21" fmla="*/ 3386667 w 12192000"/>
              <a:gd name="connsiteY21" fmla="*/ 674029 h 1348059"/>
              <a:gd name="connsiteX22" fmla="*/ 2709333 w 12192000"/>
              <a:gd name="connsiteY22" fmla="*/ 0 h 1348059"/>
              <a:gd name="connsiteX23" fmla="*/ 2709333 w 12192000"/>
              <a:gd name="connsiteY23" fmla="*/ 0 h 1348059"/>
              <a:gd name="connsiteX24" fmla="*/ 2032000 w 12192000"/>
              <a:gd name="connsiteY24" fmla="*/ 674029 h 1348059"/>
              <a:gd name="connsiteX25" fmla="*/ 2032000 w 12192000"/>
              <a:gd name="connsiteY25" fmla="*/ 674030 h 1348059"/>
              <a:gd name="connsiteX26" fmla="*/ 1354667 w 12192000"/>
              <a:gd name="connsiteY26" fmla="*/ 1348059 h 1348059"/>
              <a:gd name="connsiteX27" fmla="*/ 0 w 12192000"/>
              <a:gd name="connsiteY27"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9482667 w 12192000"/>
              <a:gd name="connsiteY3" fmla="*/ 1348059 h 1348059"/>
              <a:gd name="connsiteX4" fmla="*/ 8805333 w 12192000"/>
              <a:gd name="connsiteY4" fmla="*/ 674029 h 1348059"/>
              <a:gd name="connsiteX5" fmla="*/ 8128000 w 12192000"/>
              <a:gd name="connsiteY5" fmla="*/ 0 h 1348059"/>
              <a:gd name="connsiteX6" fmla="*/ 8128000 w 12192000"/>
              <a:gd name="connsiteY6" fmla="*/ 0 h 1348059"/>
              <a:gd name="connsiteX7" fmla="*/ 7450667 w 12192000"/>
              <a:gd name="connsiteY7" fmla="*/ 674029 h 1348059"/>
              <a:gd name="connsiteX8" fmla="*/ 7450667 w 12192000"/>
              <a:gd name="connsiteY8" fmla="*/ 674029 h 1348059"/>
              <a:gd name="connsiteX9" fmla="*/ 6773334 w 12192000"/>
              <a:gd name="connsiteY9" fmla="*/ 1348059 h 1348059"/>
              <a:gd name="connsiteX10" fmla="*/ 6773334 w 12192000"/>
              <a:gd name="connsiteY10" fmla="*/ 1348059 h 1348059"/>
              <a:gd name="connsiteX11" fmla="*/ 6096000 w 12192000"/>
              <a:gd name="connsiteY11" fmla="*/ 674029 h 1348059"/>
              <a:gd name="connsiteX12" fmla="*/ 6096000 w 12192000"/>
              <a:gd name="connsiteY12" fmla="*/ 674029 h 1348059"/>
              <a:gd name="connsiteX13" fmla="*/ 5418667 w 12192000"/>
              <a:gd name="connsiteY13" fmla="*/ 0 h 1348059"/>
              <a:gd name="connsiteX14" fmla="*/ 5418667 w 12192000"/>
              <a:gd name="connsiteY14" fmla="*/ 0 h 1348059"/>
              <a:gd name="connsiteX15" fmla="*/ 4741334 w 12192000"/>
              <a:gd name="connsiteY15" fmla="*/ 674029 h 1348059"/>
              <a:gd name="connsiteX16" fmla="*/ 4741334 w 12192000"/>
              <a:gd name="connsiteY16" fmla="*/ 674029 h 1348059"/>
              <a:gd name="connsiteX17" fmla="*/ 4064000 w 12192000"/>
              <a:gd name="connsiteY17" fmla="*/ 1348059 h 1348059"/>
              <a:gd name="connsiteX18" fmla="*/ 4064000 w 12192000"/>
              <a:gd name="connsiteY18" fmla="*/ 1348059 h 1348059"/>
              <a:gd name="connsiteX19" fmla="*/ 3386667 w 12192000"/>
              <a:gd name="connsiteY19" fmla="*/ 674029 h 1348059"/>
              <a:gd name="connsiteX20" fmla="*/ 3386667 w 12192000"/>
              <a:gd name="connsiteY20" fmla="*/ 674029 h 1348059"/>
              <a:gd name="connsiteX21" fmla="*/ 2709333 w 12192000"/>
              <a:gd name="connsiteY21" fmla="*/ 0 h 1348059"/>
              <a:gd name="connsiteX22" fmla="*/ 2709333 w 12192000"/>
              <a:gd name="connsiteY22" fmla="*/ 0 h 1348059"/>
              <a:gd name="connsiteX23" fmla="*/ 2032000 w 12192000"/>
              <a:gd name="connsiteY23" fmla="*/ 674029 h 1348059"/>
              <a:gd name="connsiteX24" fmla="*/ 2032000 w 12192000"/>
              <a:gd name="connsiteY24" fmla="*/ 674030 h 1348059"/>
              <a:gd name="connsiteX25" fmla="*/ 1354667 w 12192000"/>
              <a:gd name="connsiteY25" fmla="*/ 1348059 h 1348059"/>
              <a:gd name="connsiteX26" fmla="*/ 0 w 12192000"/>
              <a:gd name="connsiteY26" fmla="*/ 1348059 h 1348059"/>
              <a:gd name="connsiteX0" fmla="*/ 12192000 w 12192000"/>
              <a:gd name="connsiteY0" fmla="*/ 0 h 1348059"/>
              <a:gd name="connsiteX1" fmla="*/ 10160000 w 12192000"/>
              <a:gd name="connsiteY1" fmla="*/ 674029 h 1348059"/>
              <a:gd name="connsiteX2" fmla="*/ 9482667 w 12192000"/>
              <a:gd name="connsiteY2" fmla="*/ 1348059 h 1348059"/>
              <a:gd name="connsiteX3" fmla="*/ 8805333 w 12192000"/>
              <a:gd name="connsiteY3" fmla="*/ 674029 h 1348059"/>
              <a:gd name="connsiteX4" fmla="*/ 8128000 w 12192000"/>
              <a:gd name="connsiteY4" fmla="*/ 0 h 1348059"/>
              <a:gd name="connsiteX5" fmla="*/ 8128000 w 12192000"/>
              <a:gd name="connsiteY5" fmla="*/ 0 h 1348059"/>
              <a:gd name="connsiteX6" fmla="*/ 7450667 w 12192000"/>
              <a:gd name="connsiteY6" fmla="*/ 674029 h 1348059"/>
              <a:gd name="connsiteX7" fmla="*/ 7450667 w 12192000"/>
              <a:gd name="connsiteY7" fmla="*/ 674029 h 1348059"/>
              <a:gd name="connsiteX8" fmla="*/ 6773334 w 12192000"/>
              <a:gd name="connsiteY8" fmla="*/ 1348059 h 1348059"/>
              <a:gd name="connsiteX9" fmla="*/ 6773334 w 12192000"/>
              <a:gd name="connsiteY9" fmla="*/ 1348059 h 1348059"/>
              <a:gd name="connsiteX10" fmla="*/ 6096000 w 12192000"/>
              <a:gd name="connsiteY10" fmla="*/ 674029 h 1348059"/>
              <a:gd name="connsiteX11" fmla="*/ 6096000 w 12192000"/>
              <a:gd name="connsiteY11" fmla="*/ 674029 h 1348059"/>
              <a:gd name="connsiteX12" fmla="*/ 5418667 w 12192000"/>
              <a:gd name="connsiteY12" fmla="*/ 0 h 1348059"/>
              <a:gd name="connsiteX13" fmla="*/ 5418667 w 12192000"/>
              <a:gd name="connsiteY13" fmla="*/ 0 h 1348059"/>
              <a:gd name="connsiteX14" fmla="*/ 4741334 w 12192000"/>
              <a:gd name="connsiteY14" fmla="*/ 674029 h 1348059"/>
              <a:gd name="connsiteX15" fmla="*/ 4741334 w 12192000"/>
              <a:gd name="connsiteY15" fmla="*/ 674029 h 1348059"/>
              <a:gd name="connsiteX16" fmla="*/ 4064000 w 12192000"/>
              <a:gd name="connsiteY16" fmla="*/ 1348059 h 1348059"/>
              <a:gd name="connsiteX17" fmla="*/ 4064000 w 12192000"/>
              <a:gd name="connsiteY17" fmla="*/ 1348059 h 1348059"/>
              <a:gd name="connsiteX18" fmla="*/ 3386667 w 12192000"/>
              <a:gd name="connsiteY18" fmla="*/ 674029 h 1348059"/>
              <a:gd name="connsiteX19" fmla="*/ 3386667 w 12192000"/>
              <a:gd name="connsiteY19" fmla="*/ 674029 h 1348059"/>
              <a:gd name="connsiteX20" fmla="*/ 2709333 w 12192000"/>
              <a:gd name="connsiteY20" fmla="*/ 0 h 1348059"/>
              <a:gd name="connsiteX21" fmla="*/ 2709333 w 12192000"/>
              <a:gd name="connsiteY21" fmla="*/ 0 h 1348059"/>
              <a:gd name="connsiteX22" fmla="*/ 2032000 w 12192000"/>
              <a:gd name="connsiteY22" fmla="*/ 674029 h 1348059"/>
              <a:gd name="connsiteX23" fmla="*/ 2032000 w 12192000"/>
              <a:gd name="connsiteY23" fmla="*/ 674030 h 1348059"/>
              <a:gd name="connsiteX24" fmla="*/ 1354667 w 12192000"/>
              <a:gd name="connsiteY24" fmla="*/ 1348059 h 1348059"/>
              <a:gd name="connsiteX25" fmla="*/ 0 w 12192000"/>
              <a:gd name="connsiteY25" fmla="*/ 1348059 h 1348059"/>
              <a:gd name="connsiteX0" fmla="*/ 10160000 w 10160001"/>
              <a:gd name="connsiteY0" fmla="*/ 674029 h 1348059"/>
              <a:gd name="connsiteX1" fmla="*/ 9482667 w 10160001"/>
              <a:gd name="connsiteY1" fmla="*/ 1348059 h 1348059"/>
              <a:gd name="connsiteX2" fmla="*/ 8805333 w 10160001"/>
              <a:gd name="connsiteY2" fmla="*/ 674029 h 1348059"/>
              <a:gd name="connsiteX3" fmla="*/ 8128000 w 10160001"/>
              <a:gd name="connsiteY3" fmla="*/ 0 h 1348059"/>
              <a:gd name="connsiteX4" fmla="*/ 8128000 w 10160001"/>
              <a:gd name="connsiteY4" fmla="*/ 0 h 1348059"/>
              <a:gd name="connsiteX5" fmla="*/ 7450667 w 10160001"/>
              <a:gd name="connsiteY5" fmla="*/ 674029 h 1348059"/>
              <a:gd name="connsiteX6" fmla="*/ 7450667 w 10160001"/>
              <a:gd name="connsiteY6" fmla="*/ 674029 h 1348059"/>
              <a:gd name="connsiteX7" fmla="*/ 6773334 w 10160001"/>
              <a:gd name="connsiteY7" fmla="*/ 1348059 h 1348059"/>
              <a:gd name="connsiteX8" fmla="*/ 6773334 w 10160001"/>
              <a:gd name="connsiteY8" fmla="*/ 1348059 h 1348059"/>
              <a:gd name="connsiteX9" fmla="*/ 6096000 w 10160001"/>
              <a:gd name="connsiteY9" fmla="*/ 674029 h 1348059"/>
              <a:gd name="connsiteX10" fmla="*/ 6096000 w 10160001"/>
              <a:gd name="connsiteY10" fmla="*/ 674029 h 1348059"/>
              <a:gd name="connsiteX11" fmla="*/ 5418667 w 10160001"/>
              <a:gd name="connsiteY11" fmla="*/ 0 h 1348059"/>
              <a:gd name="connsiteX12" fmla="*/ 5418667 w 10160001"/>
              <a:gd name="connsiteY12" fmla="*/ 0 h 1348059"/>
              <a:gd name="connsiteX13" fmla="*/ 4741334 w 10160001"/>
              <a:gd name="connsiteY13" fmla="*/ 674029 h 1348059"/>
              <a:gd name="connsiteX14" fmla="*/ 4741334 w 10160001"/>
              <a:gd name="connsiteY14" fmla="*/ 674029 h 1348059"/>
              <a:gd name="connsiteX15" fmla="*/ 4064000 w 10160001"/>
              <a:gd name="connsiteY15" fmla="*/ 1348059 h 1348059"/>
              <a:gd name="connsiteX16" fmla="*/ 4064000 w 10160001"/>
              <a:gd name="connsiteY16" fmla="*/ 1348059 h 1348059"/>
              <a:gd name="connsiteX17" fmla="*/ 3386667 w 10160001"/>
              <a:gd name="connsiteY17" fmla="*/ 674029 h 1348059"/>
              <a:gd name="connsiteX18" fmla="*/ 3386667 w 10160001"/>
              <a:gd name="connsiteY18" fmla="*/ 674029 h 1348059"/>
              <a:gd name="connsiteX19" fmla="*/ 2709333 w 10160001"/>
              <a:gd name="connsiteY19" fmla="*/ 0 h 1348059"/>
              <a:gd name="connsiteX20" fmla="*/ 2709333 w 10160001"/>
              <a:gd name="connsiteY20" fmla="*/ 0 h 1348059"/>
              <a:gd name="connsiteX21" fmla="*/ 2032000 w 10160001"/>
              <a:gd name="connsiteY21" fmla="*/ 674029 h 1348059"/>
              <a:gd name="connsiteX22" fmla="*/ 2032000 w 10160001"/>
              <a:gd name="connsiteY22" fmla="*/ 674030 h 1348059"/>
              <a:gd name="connsiteX23" fmla="*/ 1354667 w 10160001"/>
              <a:gd name="connsiteY23" fmla="*/ 1348059 h 1348059"/>
              <a:gd name="connsiteX24" fmla="*/ 0 w 10160001"/>
              <a:gd name="connsiteY24" fmla="*/ 1348059 h 1348059"/>
              <a:gd name="connsiteX0" fmla="*/ 10160000 w 10159999"/>
              <a:gd name="connsiteY0" fmla="*/ 674029 h 1348059"/>
              <a:gd name="connsiteX1" fmla="*/ 8805333 w 10159999"/>
              <a:gd name="connsiteY1" fmla="*/ 674029 h 1348059"/>
              <a:gd name="connsiteX2" fmla="*/ 8128000 w 10159999"/>
              <a:gd name="connsiteY2" fmla="*/ 0 h 1348059"/>
              <a:gd name="connsiteX3" fmla="*/ 8128000 w 10159999"/>
              <a:gd name="connsiteY3" fmla="*/ 0 h 1348059"/>
              <a:gd name="connsiteX4" fmla="*/ 7450667 w 10159999"/>
              <a:gd name="connsiteY4" fmla="*/ 674029 h 1348059"/>
              <a:gd name="connsiteX5" fmla="*/ 7450667 w 10159999"/>
              <a:gd name="connsiteY5" fmla="*/ 674029 h 1348059"/>
              <a:gd name="connsiteX6" fmla="*/ 6773334 w 10159999"/>
              <a:gd name="connsiteY6" fmla="*/ 1348059 h 1348059"/>
              <a:gd name="connsiteX7" fmla="*/ 6773334 w 10159999"/>
              <a:gd name="connsiteY7" fmla="*/ 1348059 h 1348059"/>
              <a:gd name="connsiteX8" fmla="*/ 6096000 w 10159999"/>
              <a:gd name="connsiteY8" fmla="*/ 674029 h 1348059"/>
              <a:gd name="connsiteX9" fmla="*/ 6096000 w 10159999"/>
              <a:gd name="connsiteY9" fmla="*/ 674029 h 1348059"/>
              <a:gd name="connsiteX10" fmla="*/ 5418667 w 10159999"/>
              <a:gd name="connsiteY10" fmla="*/ 0 h 1348059"/>
              <a:gd name="connsiteX11" fmla="*/ 5418667 w 10159999"/>
              <a:gd name="connsiteY11" fmla="*/ 0 h 1348059"/>
              <a:gd name="connsiteX12" fmla="*/ 4741334 w 10159999"/>
              <a:gd name="connsiteY12" fmla="*/ 674029 h 1348059"/>
              <a:gd name="connsiteX13" fmla="*/ 4741334 w 10159999"/>
              <a:gd name="connsiteY13" fmla="*/ 674029 h 1348059"/>
              <a:gd name="connsiteX14" fmla="*/ 4064000 w 10159999"/>
              <a:gd name="connsiteY14" fmla="*/ 1348059 h 1348059"/>
              <a:gd name="connsiteX15" fmla="*/ 4064000 w 10159999"/>
              <a:gd name="connsiteY15" fmla="*/ 1348059 h 1348059"/>
              <a:gd name="connsiteX16" fmla="*/ 3386667 w 10159999"/>
              <a:gd name="connsiteY16" fmla="*/ 674029 h 1348059"/>
              <a:gd name="connsiteX17" fmla="*/ 3386667 w 10159999"/>
              <a:gd name="connsiteY17" fmla="*/ 674029 h 1348059"/>
              <a:gd name="connsiteX18" fmla="*/ 2709333 w 10159999"/>
              <a:gd name="connsiteY18" fmla="*/ 0 h 1348059"/>
              <a:gd name="connsiteX19" fmla="*/ 2709333 w 10159999"/>
              <a:gd name="connsiteY19" fmla="*/ 0 h 1348059"/>
              <a:gd name="connsiteX20" fmla="*/ 2032000 w 10159999"/>
              <a:gd name="connsiteY20" fmla="*/ 674029 h 1348059"/>
              <a:gd name="connsiteX21" fmla="*/ 2032000 w 10159999"/>
              <a:gd name="connsiteY21" fmla="*/ 674030 h 1348059"/>
              <a:gd name="connsiteX22" fmla="*/ 1354667 w 10159999"/>
              <a:gd name="connsiteY22" fmla="*/ 1348059 h 1348059"/>
              <a:gd name="connsiteX23" fmla="*/ 0 w 10159999"/>
              <a:gd name="connsiteY23" fmla="*/ 1348059 h 1348059"/>
              <a:gd name="connsiteX0" fmla="*/ 10160000 w 10160001"/>
              <a:gd name="connsiteY0" fmla="*/ 674029 h 1348059"/>
              <a:gd name="connsiteX1" fmla="*/ 9530191 w 10160001"/>
              <a:gd name="connsiteY1" fmla="*/ 6372 h 1348059"/>
              <a:gd name="connsiteX2" fmla="*/ 8128000 w 10160001"/>
              <a:gd name="connsiteY2" fmla="*/ 0 h 1348059"/>
              <a:gd name="connsiteX3" fmla="*/ 8128000 w 10160001"/>
              <a:gd name="connsiteY3" fmla="*/ 0 h 1348059"/>
              <a:gd name="connsiteX4" fmla="*/ 7450667 w 10160001"/>
              <a:gd name="connsiteY4" fmla="*/ 674029 h 1348059"/>
              <a:gd name="connsiteX5" fmla="*/ 7450667 w 10160001"/>
              <a:gd name="connsiteY5" fmla="*/ 674029 h 1348059"/>
              <a:gd name="connsiteX6" fmla="*/ 6773334 w 10160001"/>
              <a:gd name="connsiteY6" fmla="*/ 1348059 h 1348059"/>
              <a:gd name="connsiteX7" fmla="*/ 6773334 w 10160001"/>
              <a:gd name="connsiteY7" fmla="*/ 1348059 h 1348059"/>
              <a:gd name="connsiteX8" fmla="*/ 6096000 w 10160001"/>
              <a:gd name="connsiteY8" fmla="*/ 674029 h 1348059"/>
              <a:gd name="connsiteX9" fmla="*/ 6096000 w 10160001"/>
              <a:gd name="connsiteY9" fmla="*/ 674029 h 1348059"/>
              <a:gd name="connsiteX10" fmla="*/ 5418667 w 10160001"/>
              <a:gd name="connsiteY10" fmla="*/ 0 h 1348059"/>
              <a:gd name="connsiteX11" fmla="*/ 5418667 w 10160001"/>
              <a:gd name="connsiteY11" fmla="*/ 0 h 1348059"/>
              <a:gd name="connsiteX12" fmla="*/ 4741334 w 10160001"/>
              <a:gd name="connsiteY12" fmla="*/ 674029 h 1348059"/>
              <a:gd name="connsiteX13" fmla="*/ 4741334 w 10160001"/>
              <a:gd name="connsiteY13" fmla="*/ 674029 h 1348059"/>
              <a:gd name="connsiteX14" fmla="*/ 4064000 w 10160001"/>
              <a:gd name="connsiteY14" fmla="*/ 1348059 h 1348059"/>
              <a:gd name="connsiteX15" fmla="*/ 4064000 w 10160001"/>
              <a:gd name="connsiteY15" fmla="*/ 1348059 h 1348059"/>
              <a:gd name="connsiteX16" fmla="*/ 3386667 w 10160001"/>
              <a:gd name="connsiteY16" fmla="*/ 674029 h 1348059"/>
              <a:gd name="connsiteX17" fmla="*/ 3386667 w 10160001"/>
              <a:gd name="connsiteY17" fmla="*/ 674029 h 1348059"/>
              <a:gd name="connsiteX18" fmla="*/ 2709333 w 10160001"/>
              <a:gd name="connsiteY18" fmla="*/ 0 h 1348059"/>
              <a:gd name="connsiteX19" fmla="*/ 2709333 w 10160001"/>
              <a:gd name="connsiteY19" fmla="*/ 0 h 1348059"/>
              <a:gd name="connsiteX20" fmla="*/ 2032000 w 10160001"/>
              <a:gd name="connsiteY20" fmla="*/ 674029 h 1348059"/>
              <a:gd name="connsiteX21" fmla="*/ 2032000 w 10160001"/>
              <a:gd name="connsiteY21" fmla="*/ 674030 h 1348059"/>
              <a:gd name="connsiteX22" fmla="*/ 1354667 w 10160001"/>
              <a:gd name="connsiteY22" fmla="*/ 1348059 h 1348059"/>
              <a:gd name="connsiteX23" fmla="*/ 0 w 10160001"/>
              <a:gd name="connsiteY23" fmla="*/ 1348059 h 1348059"/>
              <a:gd name="connsiteX0" fmla="*/ 11041229 w 11041229"/>
              <a:gd name="connsiteY0" fmla="*/ 25100 h 1348059"/>
              <a:gd name="connsiteX1" fmla="*/ 9530191 w 11041229"/>
              <a:gd name="connsiteY1" fmla="*/ 6372 h 1348059"/>
              <a:gd name="connsiteX2" fmla="*/ 8128000 w 11041229"/>
              <a:gd name="connsiteY2" fmla="*/ 0 h 1348059"/>
              <a:gd name="connsiteX3" fmla="*/ 8128000 w 11041229"/>
              <a:gd name="connsiteY3" fmla="*/ 0 h 1348059"/>
              <a:gd name="connsiteX4" fmla="*/ 7450667 w 11041229"/>
              <a:gd name="connsiteY4" fmla="*/ 674029 h 1348059"/>
              <a:gd name="connsiteX5" fmla="*/ 7450667 w 11041229"/>
              <a:gd name="connsiteY5" fmla="*/ 674029 h 1348059"/>
              <a:gd name="connsiteX6" fmla="*/ 6773334 w 11041229"/>
              <a:gd name="connsiteY6" fmla="*/ 1348059 h 1348059"/>
              <a:gd name="connsiteX7" fmla="*/ 6773334 w 11041229"/>
              <a:gd name="connsiteY7" fmla="*/ 1348059 h 1348059"/>
              <a:gd name="connsiteX8" fmla="*/ 6096000 w 11041229"/>
              <a:gd name="connsiteY8" fmla="*/ 674029 h 1348059"/>
              <a:gd name="connsiteX9" fmla="*/ 6096000 w 11041229"/>
              <a:gd name="connsiteY9" fmla="*/ 674029 h 1348059"/>
              <a:gd name="connsiteX10" fmla="*/ 5418667 w 11041229"/>
              <a:gd name="connsiteY10" fmla="*/ 0 h 1348059"/>
              <a:gd name="connsiteX11" fmla="*/ 5418667 w 11041229"/>
              <a:gd name="connsiteY11" fmla="*/ 0 h 1348059"/>
              <a:gd name="connsiteX12" fmla="*/ 4741334 w 11041229"/>
              <a:gd name="connsiteY12" fmla="*/ 674029 h 1348059"/>
              <a:gd name="connsiteX13" fmla="*/ 4741334 w 11041229"/>
              <a:gd name="connsiteY13" fmla="*/ 674029 h 1348059"/>
              <a:gd name="connsiteX14" fmla="*/ 4064000 w 11041229"/>
              <a:gd name="connsiteY14" fmla="*/ 1348059 h 1348059"/>
              <a:gd name="connsiteX15" fmla="*/ 4064000 w 11041229"/>
              <a:gd name="connsiteY15" fmla="*/ 1348059 h 1348059"/>
              <a:gd name="connsiteX16" fmla="*/ 3386667 w 11041229"/>
              <a:gd name="connsiteY16" fmla="*/ 674029 h 1348059"/>
              <a:gd name="connsiteX17" fmla="*/ 3386667 w 11041229"/>
              <a:gd name="connsiteY17" fmla="*/ 674029 h 1348059"/>
              <a:gd name="connsiteX18" fmla="*/ 2709333 w 11041229"/>
              <a:gd name="connsiteY18" fmla="*/ 0 h 1348059"/>
              <a:gd name="connsiteX19" fmla="*/ 2709333 w 11041229"/>
              <a:gd name="connsiteY19" fmla="*/ 0 h 1348059"/>
              <a:gd name="connsiteX20" fmla="*/ 2032000 w 11041229"/>
              <a:gd name="connsiteY20" fmla="*/ 674029 h 1348059"/>
              <a:gd name="connsiteX21" fmla="*/ 2032000 w 11041229"/>
              <a:gd name="connsiteY21" fmla="*/ 674030 h 1348059"/>
              <a:gd name="connsiteX22" fmla="*/ 1354667 w 11041229"/>
              <a:gd name="connsiteY22" fmla="*/ 1348059 h 1348059"/>
              <a:gd name="connsiteX23" fmla="*/ 0 w 11041229"/>
              <a:gd name="connsiteY23" fmla="*/ 1348059 h 1348059"/>
              <a:gd name="connsiteX0" fmla="*/ 9530191 w 9530190"/>
              <a:gd name="connsiteY0" fmla="*/ 6372 h 1348059"/>
              <a:gd name="connsiteX1" fmla="*/ 8128000 w 9530190"/>
              <a:gd name="connsiteY1" fmla="*/ 0 h 1348059"/>
              <a:gd name="connsiteX2" fmla="*/ 8128000 w 9530190"/>
              <a:gd name="connsiteY2" fmla="*/ 0 h 1348059"/>
              <a:gd name="connsiteX3" fmla="*/ 7450667 w 9530190"/>
              <a:gd name="connsiteY3" fmla="*/ 674029 h 1348059"/>
              <a:gd name="connsiteX4" fmla="*/ 7450667 w 9530190"/>
              <a:gd name="connsiteY4" fmla="*/ 674029 h 1348059"/>
              <a:gd name="connsiteX5" fmla="*/ 6773334 w 9530190"/>
              <a:gd name="connsiteY5" fmla="*/ 1348059 h 1348059"/>
              <a:gd name="connsiteX6" fmla="*/ 6773334 w 9530190"/>
              <a:gd name="connsiteY6" fmla="*/ 1348059 h 1348059"/>
              <a:gd name="connsiteX7" fmla="*/ 6096000 w 9530190"/>
              <a:gd name="connsiteY7" fmla="*/ 674029 h 1348059"/>
              <a:gd name="connsiteX8" fmla="*/ 6096000 w 9530190"/>
              <a:gd name="connsiteY8" fmla="*/ 674029 h 1348059"/>
              <a:gd name="connsiteX9" fmla="*/ 5418667 w 9530190"/>
              <a:gd name="connsiteY9" fmla="*/ 0 h 1348059"/>
              <a:gd name="connsiteX10" fmla="*/ 5418667 w 9530190"/>
              <a:gd name="connsiteY10" fmla="*/ 0 h 1348059"/>
              <a:gd name="connsiteX11" fmla="*/ 4741334 w 9530190"/>
              <a:gd name="connsiteY11" fmla="*/ 674029 h 1348059"/>
              <a:gd name="connsiteX12" fmla="*/ 4741334 w 9530190"/>
              <a:gd name="connsiteY12" fmla="*/ 674029 h 1348059"/>
              <a:gd name="connsiteX13" fmla="*/ 4064000 w 9530190"/>
              <a:gd name="connsiteY13" fmla="*/ 1348059 h 1348059"/>
              <a:gd name="connsiteX14" fmla="*/ 4064000 w 9530190"/>
              <a:gd name="connsiteY14" fmla="*/ 1348059 h 1348059"/>
              <a:gd name="connsiteX15" fmla="*/ 3386667 w 9530190"/>
              <a:gd name="connsiteY15" fmla="*/ 674029 h 1348059"/>
              <a:gd name="connsiteX16" fmla="*/ 3386667 w 9530190"/>
              <a:gd name="connsiteY16" fmla="*/ 674029 h 1348059"/>
              <a:gd name="connsiteX17" fmla="*/ 2709333 w 9530190"/>
              <a:gd name="connsiteY17" fmla="*/ 0 h 1348059"/>
              <a:gd name="connsiteX18" fmla="*/ 2709333 w 9530190"/>
              <a:gd name="connsiteY18" fmla="*/ 0 h 1348059"/>
              <a:gd name="connsiteX19" fmla="*/ 2032000 w 9530190"/>
              <a:gd name="connsiteY19" fmla="*/ 674029 h 1348059"/>
              <a:gd name="connsiteX20" fmla="*/ 2032000 w 9530190"/>
              <a:gd name="connsiteY20" fmla="*/ 674030 h 1348059"/>
              <a:gd name="connsiteX21" fmla="*/ 1354667 w 9530190"/>
              <a:gd name="connsiteY21" fmla="*/ 1348059 h 1348059"/>
              <a:gd name="connsiteX22" fmla="*/ 0 w 9530190"/>
              <a:gd name="connsiteY22" fmla="*/ 1348059 h 13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0190" h="1348059" extrusionOk="0">
                <a:moveTo>
                  <a:pt x="9530191" y="6372"/>
                </a:moveTo>
                <a:lnTo>
                  <a:pt x="8128000" y="0"/>
                </a:ln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30"/>
                </a:lnTo>
                <a:cubicBezTo>
                  <a:pt x="2032000" y="1046282"/>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38"/>
          <p:cNvSpPr/>
          <p:nvPr/>
        </p:nvSpPr>
        <p:spPr>
          <a:xfrm>
            <a:off x="1129085" y="2499304"/>
            <a:ext cx="7323152" cy="1015833"/>
          </a:xfrm>
          <a:custGeom>
            <a:avLst/>
            <a:gdLst>
              <a:gd name="connsiteX0" fmla="*/ 12192000 w 12192000"/>
              <a:gd name="connsiteY0" fmla="*/ 225 h 1348285"/>
              <a:gd name="connsiteX1" fmla="*/ 10837333 w 12192000"/>
              <a:gd name="connsiteY1" fmla="*/ 225 h 1348285"/>
              <a:gd name="connsiteX2" fmla="*/ 10160000 w 12192000"/>
              <a:gd name="connsiteY2" fmla="*/ 674254 h 1348285"/>
              <a:gd name="connsiteX3" fmla="*/ 10160000 w 12192000"/>
              <a:gd name="connsiteY3" fmla="*/ 674254 h 1348285"/>
              <a:gd name="connsiteX4" fmla="*/ 9482667 w 12192000"/>
              <a:gd name="connsiteY4" fmla="*/ 1348284 h 1348285"/>
              <a:gd name="connsiteX5" fmla="*/ 9482667 w 12192000"/>
              <a:gd name="connsiteY5" fmla="*/ 1348284 h 1348285"/>
              <a:gd name="connsiteX6" fmla="*/ 8805333 w 12192000"/>
              <a:gd name="connsiteY6" fmla="*/ 674254 h 1348285"/>
              <a:gd name="connsiteX7" fmla="*/ 8805333 w 12192000"/>
              <a:gd name="connsiteY7" fmla="*/ 674254 h 1348285"/>
              <a:gd name="connsiteX8" fmla="*/ 8128000 w 12192000"/>
              <a:gd name="connsiteY8" fmla="*/ 225 h 1348285"/>
              <a:gd name="connsiteX9" fmla="*/ 8128000 w 12192000"/>
              <a:gd name="connsiteY9" fmla="*/ 225 h 1348285"/>
              <a:gd name="connsiteX10" fmla="*/ 7450667 w 12192000"/>
              <a:gd name="connsiteY10" fmla="*/ 674254 h 1348285"/>
              <a:gd name="connsiteX11" fmla="*/ 7450667 w 12192000"/>
              <a:gd name="connsiteY11" fmla="*/ 674254 h 1348285"/>
              <a:gd name="connsiteX12" fmla="*/ 6773334 w 12192000"/>
              <a:gd name="connsiteY12" fmla="*/ 1348284 h 1348285"/>
              <a:gd name="connsiteX13" fmla="*/ 6773334 w 12192000"/>
              <a:gd name="connsiteY13" fmla="*/ 1348284 h 1348285"/>
              <a:gd name="connsiteX14" fmla="*/ 6096000 w 12192000"/>
              <a:gd name="connsiteY14" fmla="*/ 674254 h 1348285"/>
              <a:gd name="connsiteX15" fmla="*/ 6096000 w 12192000"/>
              <a:gd name="connsiteY15" fmla="*/ 674254 h 1348285"/>
              <a:gd name="connsiteX16" fmla="*/ 5418667 w 12192000"/>
              <a:gd name="connsiteY16" fmla="*/ 225 h 1348285"/>
              <a:gd name="connsiteX17" fmla="*/ 5418667 w 12192000"/>
              <a:gd name="connsiteY17" fmla="*/ 225 h 1348285"/>
              <a:gd name="connsiteX18" fmla="*/ 4741334 w 12192000"/>
              <a:gd name="connsiteY18" fmla="*/ 674254 h 1348285"/>
              <a:gd name="connsiteX19" fmla="*/ 4741334 w 12192000"/>
              <a:gd name="connsiteY19" fmla="*/ 674254 h 1348285"/>
              <a:gd name="connsiteX20" fmla="*/ 4064000 w 12192000"/>
              <a:gd name="connsiteY20" fmla="*/ 1348284 h 1348285"/>
              <a:gd name="connsiteX21" fmla="*/ 4064000 w 12192000"/>
              <a:gd name="connsiteY21" fmla="*/ 1348284 h 1348285"/>
              <a:gd name="connsiteX22" fmla="*/ 3386667 w 12192000"/>
              <a:gd name="connsiteY22" fmla="*/ 674254 h 1348285"/>
              <a:gd name="connsiteX23" fmla="*/ 3386667 w 12192000"/>
              <a:gd name="connsiteY23" fmla="*/ 674254 h 1348285"/>
              <a:gd name="connsiteX24" fmla="*/ 2709333 w 12192000"/>
              <a:gd name="connsiteY24" fmla="*/ 225 h 1348285"/>
              <a:gd name="connsiteX25" fmla="*/ 2709333 w 12192000"/>
              <a:gd name="connsiteY25" fmla="*/ 225 h 1348285"/>
              <a:gd name="connsiteX26" fmla="*/ 2032000 w 12192000"/>
              <a:gd name="connsiteY26" fmla="*/ 674254 h 1348285"/>
              <a:gd name="connsiteX27" fmla="*/ 2032000 w 12192000"/>
              <a:gd name="connsiteY27" fmla="*/ 674254 h 1348285"/>
              <a:gd name="connsiteX28" fmla="*/ 1354667 w 12192000"/>
              <a:gd name="connsiteY28" fmla="*/ 1348284 h 1348285"/>
              <a:gd name="connsiteX29" fmla="*/ 0 w 12192000"/>
              <a:gd name="connsiteY29" fmla="*/ 1348284 h 1348285"/>
              <a:gd name="connsiteX0" fmla="*/ 12192000 w 12192000"/>
              <a:gd name="connsiteY0" fmla="*/ 1845 h 1349904"/>
              <a:gd name="connsiteX1" fmla="*/ 10837333 w 12192000"/>
              <a:gd name="connsiteY1" fmla="*/ 1845 h 1349904"/>
              <a:gd name="connsiteX2" fmla="*/ 10160000 w 12192000"/>
              <a:gd name="connsiteY2" fmla="*/ 675874 h 1349904"/>
              <a:gd name="connsiteX3" fmla="*/ 10160000 w 12192000"/>
              <a:gd name="connsiteY3" fmla="*/ 675874 h 1349904"/>
              <a:gd name="connsiteX4" fmla="*/ 9482667 w 12192000"/>
              <a:gd name="connsiteY4" fmla="*/ 1349904 h 1349904"/>
              <a:gd name="connsiteX5" fmla="*/ 9482667 w 12192000"/>
              <a:gd name="connsiteY5" fmla="*/ 1349904 h 1349904"/>
              <a:gd name="connsiteX6" fmla="*/ 8805333 w 12192000"/>
              <a:gd name="connsiteY6" fmla="*/ 675874 h 1349904"/>
              <a:gd name="connsiteX7" fmla="*/ 9287113 w 12192000"/>
              <a:gd name="connsiteY7" fmla="*/ 380906 h 1349904"/>
              <a:gd name="connsiteX8" fmla="*/ 8128000 w 12192000"/>
              <a:gd name="connsiteY8" fmla="*/ 1845 h 1349904"/>
              <a:gd name="connsiteX9" fmla="*/ 8128000 w 12192000"/>
              <a:gd name="connsiteY9" fmla="*/ 1845 h 1349904"/>
              <a:gd name="connsiteX10" fmla="*/ 7450667 w 12192000"/>
              <a:gd name="connsiteY10" fmla="*/ 675874 h 1349904"/>
              <a:gd name="connsiteX11" fmla="*/ 7450667 w 12192000"/>
              <a:gd name="connsiteY11" fmla="*/ 675874 h 1349904"/>
              <a:gd name="connsiteX12" fmla="*/ 6773334 w 12192000"/>
              <a:gd name="connsiteY12" fmla="*/ 1349904 h 1349904"/>
              <a:gd name="connsiteX13" fmla="*/ 6773334 w 12192000"/>
              <a:gd name="connsiteY13" fmla="*/ 1349904 h 1349904"/>
              <a:gd name="connsiteX14" fmla="*/ 6096000 w 12192000"/>
              <a:gd name="connsiteY14" fmla="*/ 675874 h 1349904"/>
              <a:gd name="connsiteX15" fmla="*/ 6096000 w 12192000"/>
              <a:gd name="connsiteY15" fmla="*/ 675874 h 1349904"/>
              <a:gd name="connsiteX16" fmla="*/ 5418667 w 12192000"/>
              <a:gd name="connsiteY16" fmla="*/ 1845 h 1349904"/>
              <a:gd name="connsiteX17" fmla="*/ 5418667 w 12192000"/>
              <a:gd name="connsiteY17" fmla="*/ 1845 h 1349904"/>
              <a:gd name="connsiteX18" fmla="*/ 4741334 w 12192000"/>
              <a:gd name="connsiteY18" fmla="*/ 675874 h 1349904"/>
              <a:gd name="connsiteX19" fmla="*/ 4741334 w 12192000"/>
              <a:gd name="connsiteY19" fmla="*/ 675874 h 1349904"/>
              <a:gd name="connsiteX20" fmla="*/ 4064000 w 12192000"/>
              <a:gd name="connsiteY20" fmla="*/ 1349904 h 1349904"/>
              <a:gd name="connsiteX21" fmla="*/ 4064000 w 12192000"/>
              <a:gd name="connsiteY21" fmla="*/ 1349904 h 1349904"/>
              <a:gd name="connsiteX22" fmla="*/ 3386667 w 12192000"/>
              <a:gd name="connsiteY22" fmla="*/ 675874 h 1349904"/>
              <a:gd name="connsiteX23" fmla="*/ 3386667 w 12192000"/>
              <a:gd name="connsiteY23" fmla="*/ 675874 h 1349904"/>
              <a:gd name="connsiteX24" fmla="*/ 2709333 w 12192000"/>
              <a:gd name="connsiteY24" fmla="*/ 1845 h 1349904"/>
              <a:gd name="connsiteX25" fmla="*/ 2709333 w 12192000"/>
              <a:gd name="connsiteY25" fmla="*/ 1845 h 1349904"/>
              <a:gd name="connsiteX26" fmla="*/ 2032000 w 12192000"/>
              <a:gd name="connsiteY26" fmla="*/ 675874 h 1349904"/>
              <a:gd name="connsiteX27" fmla="*/ 2032000 w 12192000"/>
              <a:gd name="connsiteY27" fmla="*/ 675874 h 1349904"/>
              <a:gd name="connsiteX28" fmla="*/ 1354667 w 12192000"/>
              <a:gd name="connsiteY28" fmla="*/ 1349904 h 1349904"/>
              <a:gd name="connsiteX29" fmla="*/ 0 w 12192000"/>
              <a:gd name="connsiteY29" fmla="*/ 1349904 h 1349904"/>
              <a:gd name="connsiteX0" fmla="*/ 10837333 w 10837333"/>
              <a:gd name="connsiteY0" fmla="*/ 1845 h 1349904"/>
              <a:gd name="connsiteX1" fmla="*/ 10160000 w 10837333"/>
              <a:gd name="connsiteY1" fmla="*/ 675874 h 1349904"/>
              <a:gd name="connsiteX2" fmla="*/ 10160000 w 10837333"/>
              <a:gd name="connsiteY2" fmla="*/ 675874 h 1349904"/>
              <a:gd name="connsiteX3" fmla="*/ 9482667 w 10837333"/>
              <a:gd name="connsiteY3" fmla="*/ 1349904 h 1349904"/>
              <a:gd name="connsiteX4" fmla="*/ 9482667 w 10837333"/>
              <a:gd name="connsiteY4" fmla="*/ 1349904 h 1349904"/>
              <a:gd name="connsiteX5" fmla="*/ 8805333 w 10837333"/>
              <a:gd name="connsiteY5" fmla="*/ 675874 h 1349904"/>
              <a:gd name="connsiteX6" fmla="*/ 9287113 w 10837333"/>
              <a:gd name="connsiteY6" fmla="*/ 380906 h 1349904"/>
              <a:gd name="connsiteX7" fmla="*/ 8128000 w 10837333"/>
              <a:gd name="connsiteY7" fmla="*/ 1845 h 1349904"/>
              <a:gd name="connsiteX8" fmla="*/ 8128000 w 10837333"/>
              <a:gd name="connsiteY8" fmla="*/ 1845 h 1349904"/>
              <a:gd name="connsiteX9" fmla="*/ 7450667 w 10837333"/>
              <a:gd name="connsiteY9" fmla="*/ 675874 h 1349904"/>
              <a:gd name="connsiteX10" fmla="*/ 7450667 w 10837333"/>
              <a:gd name="connsiteY10" fmla="*/ 675874 h 1349904"/>
              <a:gd name="connsiteX11" fmla="*/ 6773334 w 10837333"/>
              <a:gd name="connsiteY11" fmla="*/ 1349904 h 1349904"/>
              <a:gd name="connsiteX12" fmla="*/ 6773334 w 10837333"/>
              <a:gd name="connsiteY12" fmla="*/ 1349904 h 1349904"/>
              <a:gd name="connsiteX13" fmla="*/ 6096000 w 10837333"/>
              <a:gd name="connsiteY13" fmla="*/ 675874 h 1349904"/>
              <a:gd name="connsiteX14" fmla="*/ 6096000 w 10837333"/>
              <a:gd name="connsiteY14" fmla="*/ 675874 h 1349904"/>
              <a:gd name="connsiteX15" fmla="*/ 5418667 w 10837333"/>
              <a:gd name="connsiteY15" fmla="*/ 1845 h 1349904"/>
              <a:gd name="connsiteX16" fmla="*/ 5418667 w 10837333"/>
              <a:gd name="connsiteY16" fmla="*/ 1845 h 1349904"/>
              <a:gd name="connsiteX17" fmla="*/ 4741334 w 10837333"/>
              <a:gd name="connsiteY17" fmla="*/ 675874 h 1349904"/>
              <a:gd name="connsiteX18" fmla="*/ 4741334 w 10837333"/>
              <a:gd name="connsiteY18" fmla="*/ 675874 h 1349904"/>
              <a:gd name="connsiteX19" fmla="*/ 4064000 w 10837333"/>
              <a:gd name="connsiteY19" fmla="*/ 1349904 h 1349904"/>
              <a:gd name="connsiteX20" fmla="*/ 4064000 w 10837333"/>
              <a:gd name="connsiteY20" fmla="*/ 1349904 h 1349904"/>
              <a:gd name="connsiteX21" fmla="*/ 3386667 w 10837333"/>
              <a:gd name="connsiteY21" fmla="*/ 675874 h 1349904"/>
              <a:gd name="connsiteX22" fmla="*/ 3386667 w 10837333"/>
              <a:gd name="connsiteY22" fmla="*/ 675874 h 1349904"/>
              <a:gd name="connsiteX23" fmla="*/ 2709333 w 10837333"/>
              <a:gd name="connsiteY23" fmla="*/ 1845 h 1349904"/>
              <a:gd name="connsiteX24" fmla="*/ 2709333 w 10837333"/>
              <a:gd name="connsiteY24" fmla="*/ 1845 h 1349904"/>
              <a:gd name="connsiteX25" fmla="*/ 2032000 w 10837333"/>
              <a:gd name="connsiteY25" fmla="*/ 675874 h 1349904"/>
              <a:gd name="connsiteX26" fmla="*/ 2032000 w 10837333"/>
              <a:gd name="connsiteY26" fmla="*/ 675874 h 1349904"/>
              <a:gd name="connsiteX27" fmla="*/ 1354667 w 10837333"/>
              <a:gd name="connsiteY27" fmla="*/ 1349904 h 1349904"/>
              <a:gd name="connsiteX28" fmla="*/ 0 w 10837333"/>
              <a:gd name="connsiteY28" fmla="*/ 1349904 h 1349904"/>
              <a:gd name="connsiteX0" fmla="*/ 10160000 w 10160000"/>
              <a:gd name="connsiteY0" fmla="*/ 675874 h 1349904"/>
              <a:gd name="connsiteX1" fmla="*/ 10160000 w 10160000"/>
              <a:gd name="connsiteY1" fmla="*/ 675874 h 1349904"/>
              <a:gd name="connsiteX2" fmla="*/ 9482667 w 10160000"/>
              <a:gd name="connsiteY2" fmla="*/ 1349904 h 1349904"/>
              <a:gd name="connsiteX3" fmla="*/ 9482667 w 10160000"/>
              <a:gd name="connsiteY3" fmla="*/ 1349904 h 1349904"/>
              <a:gd name="connsiteX4" fmla="*/ 8805333 w 10160000"/>
              <a:gd name="connsiteY4" fmla="*/ 675874 h 1349904"/>
              <a:gd name="connsiteX5" fmla="*/ 9287113 w 10160000"/>
              <a:gd name="connsiteY5" fmla="*/ 380906 h 1349904"/>
              <a:gd name="connsiteX6" fmla="*/ 8128000 w 10160000"/>
              <a:gd name="connsiteY6" fmla="*/ 1845 h 1349904"/>
              <a:gd name="connsiteX7" fmla="*/ 8128000 w 10160000"/>
              <a:gd name="connsiteY7" fmla="*/ 1845 h 1349904"/>
              <a:gd name="connsiteX8" fmla="*/ 7450667 w 10160000"/>
              <a:gd name="connsiteY8" fmla="*/ 675874 h 1349904"/>
              <a:gd name="connsiteX9" fmla="*/ 7450667 w 10160000"/>
              <a:gd name="connsiteY9" fmla="*/ 675874 h 1349904"/>
              <a:gd name="connsiteX10" fmla="*/ 6773334 w 10160000"/>
              <a:gd name="connsiteY10" fmla="*/ 1349904 h 1349904"/>
              <a:gd name="connsiteX11" fmla="*/ 6773334 w 10160000"/>
              <a:gd name="connsiteY11" fmla="*/ 1349904 h 1349904"/>
              <a:gd name="connsiteX12" fmla="*/ 6096000 w 10160000"/>
              <a:gd name="connsiteY12" fmla="*/ 675874 h 1349904"/>
              <a:gd name="connsiteX13" fmla="*/ 6096000 w 10160000"/>
              <a:gd name="connsiteY13" fmla="*/ 675874 h 1349904"/>
              <a:gd name="connsiteX14" fmla="*/ 5418667 w 10160000"/>
              <a:gd name="connsiteY14" fmla="*/ 1845 h 1349904"/>
              <a:gd name="connsiteX15" fmla="*/ 5418667 w 10160000"/>
              <a:gd name="connsiteY15" fmla="*/ 1845 h 1349904"/>
              <a:gd name="connsiteX16" fmla="*/ 4741334 w 10160000"/>
              <a:gd name="connsiteY16" fmla="*/ 675874 h 1349904"/>
              <a:gd name="connsiteX17" fmla="*/ 4741334 w 10160000"/>
              <a:gd name="connsiteY17" fmla="*/ 675874 h 1349904"/>
              <a:gd name="connsiteX18" fmla="*/ 4064000 w 10160000"/>
              <a:gd name="connsiteY18" fmla="*/ 1349904 h 1349904"/>
              <a:gd name="connsiteX19" fmla="*/ 4064000 w 10160000"/>
              <a:gd name="connsiteY19" fmla="*/ 1349904 h 1349904"/>
              <a:gd name="connsiteX20" fmla="*/ 3386667 w 10160000"/>
              <a:gd name="connsiteY20" fmla="*/ 675874 h 1349904"/>
              <a:gd name="connsiteX21" fmla="*/ 3386667 w 10160000"/>
              <a:gd name="connsiteY21" fmla="*/ 675874 h 1349904"/>
              <a:gd name="connsiteX22" fmla="*/ 2709333 w 10160000"/>
              <a:gd name="connsiteY22" fmla="*/ 1845 h 1349904"/>
              <a:gd name="connsiteX23" fmla="*/ 2709333 w 10160000"/>
              <a:gd name="connsiteY23" fmla="*/ 1845 h 1349904"/>
              <a:gd name="connsiteX24" fmla="*/ 2032000 w 10160000"/>
              <a:gd name="connsiteY24" fmla="*/ 675874 h 1349904"/>
              <a:gd name="connsiteX25" fmla="*/ 2032000 w 10160000"/>
              <a:gd name="connsiteY25" fmla="*/ 675874 h 1349904"/>
              <a:gd name="connsiteX26" fmla="*/ 1354667 w 10160000"/>
              <a:gd name="connsiteY26" fmla="*/ 1349904 h 1349904"/>
              <a:gd name="connsiteX27" fmla="*/ 0 w 10160000"/>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9482667 w 10343848"/>
              <a:gd name="connsiteY3" fmla="*/ 1349904 h 1349904"/>
              <a:gd name="connsiteX4" fmla="*/ 10343848 w 10343848"/>
              <a:gd name="connsiteY4" fmla="*/ 395263 h 1349904"/>
              <a:gd name="connsiteX5" fmla="*/ 9287113 w 10343848"/>
              <a:gd name="connsiteY5" fmla="*/ 380906 h 1349904"/>
              <a:gd name="connsiteX6" fmla="*/ 8128000 w 10343848"/>
              <a:gd name="connsiteY6" fmla="*/ 1845 h 1349904"/>
              <a:gd name="connsiteX7" fmla="*/ 8128000 w 10343848"/>
              <a:gd name="connsiteY7" fmla="*/ 1845 h 1349904"/>
              <a:gd name="connsiteX8" fmla="*/ 7450667 w 10343848"/>
              <a:gd name="connsiteY8" fmla="*/ 675874 h 1349904"/>
              <a:gd name="connsiteX9" fmla="*/ 7450667 w 10343848"/>
              <a:gd name="connsiteY9" fmla="*/ 675874 h 1349904"/>
              <a:gd name="connsiteX10" fmla="*/ 6773334 w 10343848"/>
              <a:gd name="connsiteY10" fmla="*/ 1349904 h 1349904"/>
              <a:gd name="connsiteX11" fmla="*/ 6773334 w 10343848"/>
              <a:gd name="connsiteY11" fmla="*/ 1349904 h 1349904"/>
              <a:gd name="connsiteX12" fmla="*/ 6096000 w 10343848"/>
              <a:gd name="connsiteY12" fmla="*/ 675874 h 1349904"/>
              <a:gd name="connsiteX13" fmla="*/ 6096000 w 10343848"/>
              <a:gd name="connsiteY13" fmla="*/ 675874 h 1349904"/>
              <a:gd name="connsiteX14" fmla="*/ 5418667 w 10343848"/>
              <a:gd name="connsiteY14" fmla="*/ 1845 h 1349904"/>
              <a:gd name="connsiteX15" fmla="*/ 5418667 w 10343848"/>
              <a:gd name="connsiteY15" fmla="*/ 1845 h 1349904"/>
              <a:gd name="connsiteX16" fmla="*/ 4741334 w 10343848"/>
              <a:gd name="connsiteY16" fmla="*/ 675874 h 1349904"/>
              <a:gd name="connsiteX17" fmla="*/ 4741334 w 10343848"/>
              <a:gd name="connsiteY17" fmla="*/ 675874 h 1349904"/>
              <a:gd name="connsiteX18" fmla="*/ 4064000 w 10343848"/>
              <a:gd name="connsiteY18" fmla="*/ 1349904 h 1349904"/>
              <a:gd name="connsiteX19" fmla="*/ 4064000 w 10343848"/>
              <a:gd name="connsiteY19" fmla="*/ 1349904 h 1349904"/>
              <a:gd name="connsiteX20" fmla="*/ 3386667 w 10343848"/>
              <a:gd name="connsiteY20" fmla="*/ 675874 h 1349904"/>
              <a:gd name="connsiteX21" fmla="*/ 3386667 w 10343848"/>
              <a:gd name="connsiteY21" fmla="*/ 675874 h 1349904"/>
              <a:gd name="connsiteX22" fmla="*/ 2709333 w 10343848"/>
              <a:gd name="connsiteY22" fmla="*/ 1845 h 1349904"/>
              <a:gd name="connsiteX23" fmla="*/ 2709333 w 10343848"/>
              <a:gd name="connsiteY23" fmla="*/ 1845 h 1349904"/>
              <a:gd name="connsiteX24" fmla="*/ 2032000 w 10343848"/>
              <a:gd name="connsiteY24" fmla="*/ 675874 h 1349904"/>
              <a:gd name="connsiteX25" fmla="*/ 2032000 w 10343848"/>
              <a:gd name="connsiteY25" fmla="*/ 675874 h 1349904"/>
              <a:gd name="connsiteX26" fmla="*/ 1354667 w 10343848"/>
              <a:gd name="connsiteY26" fmla="*/ 1349904 h 1349904"/>
              <a:gd name="connsiteX27" fmla="*/ 0 w 10343848"/>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10343848 w 10343848"/>
              <a:gd name="connsiteY3" fmla="*/ 395263 h 1349904"/>
              <a:gd name="connsiteX4" fmla="*/ 9287113 w 10343848"/>
              <a:gd name="connsiteY4" fmla="*/ 380906 h 1349904"/>
              <a:gd name="connsiteX5" fmla="*/ 8128000 w 10343848"/>
              <a:gd name="connsiteY5" fmla="*/ 1845 h 1349904"/>
              <a:gd name="connsiteX6" fmla="*/ 8128000 w 10343848"/>
              <a:gd name="connsiteY6" fmla="*/ 1845 h 1349904"/>
              <a:gd name="connsiteX7" fmla="*/ 7450667 w 10343848"/>
              <a:gd name="connsiteY7" fmla="*/ 675874 h 1349904"/>
              <a:gd name="connsiteX8" fmla="*/ 7450667 w 10343848"/>
              <a:gd name="connsiteY8" fmla="*/ 675874 h 1349904"/>
              <a:gd name="connsiteX9" fmla="*/ 6773334 w 10343848"/>
              <a:gd name="connsiteY9" fmla="*/ 1349904 h 1349904"/>
              <a:gd name="connsiteX10" fmla="*/ 6773334 w 10343848"/>
              <a:gd name="connsiteY10" fmla="*/ 1349904 h 1349904"/>
              <a:gd name="connsiteX11" fmla="*/ 6096000 w 10343848"/>
              <a:gd name="connsiteY11" fmla="*/ 675874 h 1349904"/>
              <a:gd name="connsiteX12" fmla="*/ 6096000 w 10343848"/>
              <a:gd name="connsiteY12" fmla="*/ 675874 h 1349904"/>
              <a:gd name="connsiteX13" fmla="*/ 5418667 w 10343848"/>
              <a:gd name="connsiteY13" fmla="*/ 1845 h 1349904"/>
              <a:gd name="connsiteX14" fmla="*/ 5418667 w 10343848"/>
              <a:gd name="connsiteY14" fmla="*/ 1845 h 1349904"/>
              <a:gd name="connsiteX15" fmla="*/ 4741334 w 10343848"/>
              <a:gd name="connsiteY15" fmla="*/ 675874 h 1349904"/>
              <a:gd name="connsiteX16" fmla="*/ 4741334 w 10343848"/>
              <a:gd name="connsiteY16" fmla="*/ 675874 h 1349904"/>
              <a:gd name="connsiteX17" fmla="*/ 4064000 w 10343848"/>
              <a:gd name="connsiteY17" fmla="*/ 1349904 h 1349904"/>
              <a:gd name="connsiteX18" fmla="*/ 4064000 w 10343848"/>
              <a:gd name="connsiteY18" fmla="*/ 1349904 h 1349904"/>
              <a:gd name="connsiteX19" fmla="*/ 3386667 w 10343848"/>
              <a:gd name="connsiteY19" fmla="*/ 675874 h 1349904"/>
              <a:gd name="connsiteX20" fmla="*/ 3386667 w 10343848"/>
              <a:gd name="connsiteY20" fmla="*/ 675874 h 1349904"/>
              <a:gd name="connsiteX21" fmla="*/ 2709333 w 10343848"/>
              <a:gd name="connsiteY21" fmla="*/ 1845 h 1349904"/>
              <a:gd name="connsiteX22" fmla="*/ 2709333 w 10343848"/>
              <a:gd name="connsiteY22" fmla="*/ 1845 h 1349904"/>
              <a:gd name="connsiteX23" fmla="*/ 2032000 w 10343848"/>
              <a:gd name="connsiteY23" fmla="*/ 675874 h 1349904"/>
              <a:gd name="connsiteX24" fmla="*/ 2032000 w 10343848"/>
              <a:gd name="connsiteY24" fmla="*/ 675874 h 1349904"/>
              <a:gd name="connsiteX25" fmla="*/ 1354667 w 10343848"/>
              <a:gd name="connsiteY25" fmla="*/ 1349904 h 1349904"/>
              <a:gd name="connsiteX26" fmla="*/ 0 w 10343848"/>
              <a:gd name="connsiteY26" fmla="*/ 1349904 h 1349904"/>
              <a:gd name="connsiteX0" fmla="*/ 10160000 w 10343848"/>
              <a:gd name="connsiteY0" fmla="*/ 675874 h 1349904"/>
              <a:gd name="connsiteX1" fmla="*/ 9482667 w 10343848"/>
              <a:gd name="connsiteY1" fmla="*/ 1349904 h 1349904"/>
              <a:gd name="connsiteX2" fmla="*/ 10343848 w 10343848"/>
              <a:gd name="connsiteY2" fmla="*/ 395263 h 1349904"/>
              <a:gd name="connsiteX3" fmla="*/ 9287113 w 10343848"/>
              <a:gd name="connsiteY3" fmla="*/ 380906 h 1349904"/>
              <a:gd name="connsiteX4" fmla="*/ 8128000 w 10343848"/>
              <a:gd name="connsiteY4" fmla="*/ 1845 h 1349904"/>
              <a:gd name="connsiteX5" fmla="*/ 8128000 w 10343848"/>
              <a:gd name="connsiteY5" fmla="*/ 1845 h 1349904"/>
              <a:gd name="connsiteX6" fmla="*/ 7450667 w 10343848"/>
              <a:gd name="connsiteY6" fmla="*/ 675874 h 1349904"/>
              <a:gd name="connsiteX7" fmla="*/ 7450667 w 10343848"/>
              <a:gd name="connsiteY7" fmla="*/ 675874 h 1349904"/>
              <a:gd name="connsiteX8" fmla="*/ 6773334 w 10343848"/>
              <a:gd name="connsiteY8" fmla="*/ 1349904 h 1349904"/>
              <a:gd name="connsiteX9" fmla="*/ 6773334 w 10343848"/>
              <a:gd name="connsiteY9" fmla="*/ 1349904 h 1349904"/>
              <a:gd name="connsiteX10" fmla="*/ 6096000 w 10343848"/>
              <a:gd name="connsiteY10" fmla="*/ 675874 h 1349904"/>
              <a:gd name="connsiteX11" fmla="*/ 6096000 w 10343848"/>
              <a:gd name="connsiteY11" fmla="*/ 675874 h 1349904"/>
              <a:gd name="connsiteX12" fmla="*/ 5418667 w 10343848"/>
              <a:gd name="connsiteY12" fmla="*/ 1845 h 1349904"/>
              <a:gd name="connsiteX13" fmla="*/ 5418667 w 10343848"/>
              <a:gd name="connsiteY13" fmla="*/ 1845 h 1349904"/>
              <a:gd name="connsiteX14" fmla="*/ 4741334 w 10343848"/>
              <a:gd name="connsiteY14" fmla="*/ 675874 h 1349904"/>
              <a:gd name="connsiteX15" fmla="*/ 4741334 w 10343848"/>
              <a:gd name="connsiteY15" fmla="*/ 675874 h 1349904"/>
              <a:gd name="connsiteX16" fmla="*/ 4064000 w 10343848"/>
              <a:gd name="connsiteY16" fmla="*/ 1349904 h 1349904"/>
              <a:gd name="connsiteX17" fmla="*/ 4064000 w 10343848"/>
              <a:gd name="connsiteY17" fmla="*/ 1349904 h 1349904"/>
              <a:gd name="connsiteX18" fmla="*/ 3386667 w 10343848"/>
              <a:gd name="connsiteY18" fmla="*/ 675874 h 1349904"/>
              <a:gd name="connsiteX19" fmla="*/ 3386667 w 10343848"/>
              <a:gd name="connsiteY19" fmla="*/ 675874 h 1349904"/>
              <a:gd name="connsiteX20" fmla="*/ 2709333 w 10343848"/>
              <a:gd name="connsiteY20" fmla="*/ 1845 h 1349904"/>
              <a:gd name="connsiteX21" fmla="*/ 2709333 w 10343848"/>
              <a:gd name="connsiteY21" fmla="*/ 1845 h 1349904"/>
              <a:gd name="connsiteX22" fmla="*/ 2032000 w 10343848"/>
              <a:gd name="connsiteY22" fmla="*/ 675874 h 1349904"/>
              <a:gd name="connsiteX23" fmla="*/ 2032000 w 10343848"/>
              <a:gd name="connsiteY23" fmla="*/ 675874 h 1349904"/>
              <a:gd name="connsiteX24" fmla="*/ 1354667 w 10343848"/>
              <a:gd name="connsiteY24" fmla="*/ 1349904 h 1349904"/>
              <a:gd name="connsiteX25" fmla="*/ 0 w 10343848"/>
              <a:gd name="connsiteY25" fmla="*/ 1349904 h 1349904"/>
              <a:gd name="connsiteX0" fmla="*/ 10160000 w 10343848"/>
              <a:gd name="connsiteY0" fmla="*/ 675874 h 1349904"/>
              <a:gd name="connsiteX1" fmla="*/ 10343848 w 10343848"/>
              <a:gd name="connsiteY1" fmla="*/ 395263 h 1349904"/>
              <a:gd name="connsiteX2" fmla="*/ 9287113 w 10343848"/>
              <a:gd name="connsiteY2" fmla="*/ 380906 h 1349904"/>
              <a:gd name="connsiteX3" fmla="*/ 8128000 w 10343848"/>
              <a:gd name="connsiteY3" fmla="*/ 1845 h 1349904"/>
              <a:gd name="connsiteX4" fmla="*/ 8128000 w 10343848"/>
              <a:gd name="connsiteY4" fmla="*/ 1845 h 1349904"/>
              <a:gd name="connsiteX5" fmla="*/ 7450667 w 10343848"/>
              <a:gd name="connsiteY5" fmla="*/ 675874 h 1349904"/>
              <a:gd name="connsiteX6" fmla="*/ 7450667 w 10343848"/>
              <a:gd name="connsiteY6" fmla="*/ 675874 h 1349904"/>
              <a:gd name="connsiteX7" fmla="*/ 6773334 w 10343848"/>
              <a:gd name="connsiteY7" fmla="*/ 1349904 h 1349904"/>
              <a:gd name="connsiteX8" fmla="*/ 6773334 w 10343848"/>
              <a:gd name="connsiteY8" fmla="*/ 1349904 h 1349904"/>
              <a:gd name="connsiteX9" fmla="*/ 6096000 w 10343848"/>
              <a:gd name="connsiteY9" fmla="*/ 675874 h 1349904"/>
              <a:gd name="connsiteX10" fmla="*/ 6096000 w 10343848"/>
              <a:gd name="connsiteY10" fmla="*/ 675874 h 1349904"/>
              <a:gd name="connsiteX11" fmla="*/ 5418667 w 10343848"/>
              <a:gd name="connsiteY11" fmla="*/ 1845 h 1349904"/>
              <a:gd name="connsiteX12" fmla="*/ 5418667 w 10343848"/>
              <a:gd name="connsiteY12" fmla="*/ 1845 h 1349904"/>
              <a:gd name="connsiteX13" fmla="*/ 4741334 w 10343848"/>
              <a:gd name="connsiteY13" fmla="*/ 675874 h 1349904"/>
              <a:gd name="connsiteX14" fmla="*/ 4741334 w 10343848"/>
              <a:gd name="connsiteY14" fmla="*/ 675874 h 1349904"/>
              <a:gd name="connsiteX15" fmla="*/ 4064000 w 10343848"/>
              <a:gd name="connsiteY15" fmla="*/ 1349904 h 1349904"/>
              <a:gd name="connsiteX16" fmla="*/ 4064000 w 10343848"/>
              <a:gd name="connsiteY16" fmla="*/ 1349904 h 1349904"/>
              <a:gd name="connsiteX17" fmla="*/ 3386667 w 10343848"/>
              <a:gd name="connsiteY17" fmla="*/ 675874 h 1349904"/>
              <a:gd name="connsiteX18" fmla="*/ 3386667 w 10343848"/>
              <a:gd name="connsiteY18" fmla="*/ 675874 h 1349904"/>
              <a:gd name="connsiteX19" fmla="*/ 2709333 w 10343848"/>
              <a:gd name="connsiteY19" fmla="*/ 1845 h 1349904"/>
              <a:gd name="connsiteX20" fmla="*/ 2709333 w 10343848"/>
              <a:gd name="connsiteY20" fmla="*/ 1845 h 1349904"/>
              <a:gd name="connsiteX21" fmla="*/ 2032000 w 10343848"/>
              <a:gd name="connsiteY21" fmla="*/ 675874 h 1349904"/>
              <a:gd name="connsiteX22" fmla="*/ 2032000 w 10343848"/>
              <a:gd name="connsiteY22" fmla="*/ 675874 h 1349904"/>
              <a:gd name="connsiteX23" fmla="*/ 1354667 w 10343848"/>
              <a:gd name="connsiteY23" fmla="*/ 1349904 h 1349904"/>
              <a:gd name="connsiteX24" fmla="*/ 0 w 10343848"/>
              <a:gd name="connsiteY24" fmla="*/ 1349904 h 1349904"/>
              <a:gd name="connsiteX0" fmla="*/ 10343848 w 10343848"/>
              <a:gd name="connsiteY0" fmla="*/ 395263 h 1349904"/>
              <a:gd name="connsiteX1" fmla="*/ 9287113 w 10343848"/>
              <a:gd name="connsiteY1" fmla="*/ 380906 h 1349904"/>
              <a:gd name="connsiteX2" fmla="*/ 8128000 w 10343848"/>
              <a:gd name="connsiteY2" fmla="*/ 1845 h 1349904"/>
              <a:gd name="connsiteX3" fmla="*/ 8128000 w 10343848"/>
              <a:gd name="connsiteY3" fmla="*/ 1845 h 1349904"/>
              <a:gd name="connsiteX4" fmla="*/ 7450667 w 10343848"/>
              <a:gd name="connsiteY4" fmla="*/ 675874 h 1349904"/>
              <a:gd name="connsiteX5" fmla="*/ 7450667 w 10343848"/>
              <a:gd name="connsiteY5" fmla="*/ 675874 h 1349904"/>
              <a:gd name="connsiteX6" fmla="*/ 6773334 w 10343848"/>
              <a:gd name="connsiteY6" fmla="*/ 1349904 h 1349904"/>
              <a:gd name="connsiteX7" fmla="*/ 6773334 w 10343848"/>
              <a:gd name="connsiteY7" fmla="*/ 1349904 h 1349904"/>
              <a:gd name="connsiteX8" fmla="*/ 6096000 w 10343848"/>
              <a:gd name="connsiteY8" fmla="*/ 675874 h 1349904"/>
              <a:gd name="connsiteX9" fmla="*/ 6096000 w 10343848"/>
              <a:gd name="connsiteY9" fmla="*/ 675874 h 1349904"/>
              <a:gd name="connsiteX10" fmla="*/ 5418667 w 10343848"/>
              <a:gd name="connsiteY10" fmla="*/ 1845 h 1349904"/>
              <a:gd name="connsiteX11" fmla="*/ 5418667 w 10343848"/>
              <a:gd name="connsiteY11" fmla="*/ 1845 h 1349904"/>
              <a:gd name="connsiteX12" fmla="*/ 4741334 w 10343848"/>
              <a:gd name="connsiteY12" fmla="*/ 675874 h 1349904"/>
              <a:gd name="connsiteX13" fmla="*/ 4741334 w 10343848"/>
              <a:gd name="connsiteY13" fmla="*/ 675874 h 1349904"/>
              <a:gd name="connsiteX14" fmla="*/ 4064000 w 10343848"/>
              <a:gd name="connsiteY14" fmla="*/ 1349904 h 1349904"/>
              <a:gd name="connsiteX15" fmla="*/ 4064000 w 10343848"/>
              <a:gd name="connsiteY15" fmla="*/ 1349904 h 1349904"/>
              <a:gd name="connsiteX16" fmla="*/ 3386667 w 10343848"/>
              <a:gd name="connsiteY16" fmla="*/ 675874 h 1349904"/>
              <a:gd name="connsiteX17" fmla="*/ 3386667 w 10343848"/>
              <a:gd name="connsiteY17" fmla="*/ 675874 h 1349904"/>
              <a:gd name="connsiteX18" fmla="*/ 2709333 w 10343848"/>
              <a:gd name="connsiteY18" fmla="*/ 1845 h 1349904"/>
              <a:gd name="connsiteX19" fmla="*/ 2709333 w 10343848"/>
              <a:gd name="connsiteY19" fmla="*/ 1845 h 1349904"/>
              <a:gd name="connsiteX20" fmla="*/ 2032000 w 10343848"/>
              <a:gd name="connsiteY20" fmla="*/ 675874 h 1349904"/>
              <a:gd name="connsiteX21" fmla="*/ 2032000 w 10343848"/>
              <a:gd name="connsiteY21" fmla="*/ 675874 h 1349904"/>
              <a:gd name="connsiteX22" fmla="*/ 1354667 w 10343848"/>
              <a:gd name="connsiteY22" fmla="*/ 1349904 h 1349904"/>
              <a:gd name="connsiteX23" fmla="*/ 0 w 10343848"/>
              <a:gd name="connsiteY23" fmla="*/ 1349904 h 1349904"/>
              <a:gd name="connsiteX0" fmla="*/ 10343848 w 10343848"/>
              <a:gd name="connsiteY0" fmla="*/ 405050 h 1359691"/>
              <a:gd name="connsiteX1" fmla="*/ 9558047 w 10343848"/>
              <a:gd name="connsiteY1" fmla="*/ 303607 h 1359691"/>
              <a:gd name="connsiteX2" fmla="*/ 8128000 w 10343848"/>
              <a:gd name="connsiteY2" fmla="*/ 11632 h 1359691"/>
              <a:gd name="connsiteX3" fmla="*/ 8128000 w 10343848"/>
              <a:gd name="connsiteY3" fmla="*/ 11632 h 1359691"/>
              <a:gd name="connsiteX4" fmla="*/ 7450667 w 10343848"/>
              <a:gd name="connsiteY4" fmla="*/ 685661 h 1359691"/>
              <a:gd name="connsiteX5" fmla="*/ 7450667 w 10343848"/>
              <a:gd name="connsiteY5" fmla="*/ 685661 h 1359691"/>
              <a:gd name="connsiteX6" fmla="*/ 6773334 w 10343848"/>
              <a:gd name="connsiteY6" fmla="*/ 1359691 h 1359691"/>
              <a:gd name="connsiteX7" fmla="*/ 6773334 w 10343848"/>
              <a:gd name="connsiteY7" fmla="*/ 1359691 h 1359691"/>
              <a:gd name="connsiteX8" fmla="*/ 6096000 w 10343848"/>
              <a:gd name="connsiteY8" fmla="*/ 685661 h 1359691"/>
              <a:gd name="connsiteX9" fmla="*/ 6096000 w 10343848"/>
              <a:gd name="connsiteY9" fmla="*/ 685661 h 1359691"/>
              <a:gd name="connsiteX10" fmla="*/ 5418667 w 10343848"/>
              <a:gd name="connsiteY10" fmla="*/ 11632 h 1359691"/>
              <a:gd name="connsiteX11" fmla="*/ 5418667 w 10343848"/>
              <a:gd name="connsiteY11" fmla="*/ 11632 h 1359691"/>
              <a:gd name="connsiteX12" fmla="*/ 4741334 w 10343848"/>
              <a:gd name="connsiteY12" fmla="*/ 685661 h 1359691"/>
              <a:gd name="connsiteX13" fmla="*/ 4741334 w 10343848"/>
              <a:gd name="connsiteY13" fmla="*/ 685661 h 1359691"/>
              <a:gd name="connsiteX14" fmla="*/ 4064000 w 10343848"/>
              <a:gd name="connsiteY14" fmla="*/ 1359691 h 1359691"/>
              <a:gd name="connsiteX15" fmla="*/ 4064000 w 10343848"/>
              <a:gd name="connsiteY15" fmla="*/ 1359691 h 1359691"/>
              <a:gd name="connsiteX16" fmla="*/ 3386667 w 10343848"/>
              <a:gd name="connsiteY16" fmla="*/ 685661 h 1359691"/>
              <a:gd name="connsiteX17" fmla="*/ 3386667 w 10343848"/>
              <a:gd name="connsiteY17" fmla="*/ 685661 h 1359691"/>
              <a:gd name="connsiteX18" fmla="*/ 2709333 w 10343848"/>
              <a:gd name="connsiteY18" fmla="*/ 11632 h 1359691"/>
              <a:gd name="connsiteX19" fmla="*/ 2709333 w 10343848"/>
              <a:gd name="connsiteY19" fmla="*/ 11632 h 1359691"/>
              <a:gd name="connsiteX20" fmla="*/ 2032000 w 10343848"/>
              <a:gd name="connsiteY20" fmla="*/ 685661 h 1359691"/>
              <a:gd name="connsiteX21" fmla="*/ 2032000 w 10343848"/>
              <a:gd name="connsiteY21" fmla="*/ 685661 h 1359691"/>
              <a:gd name="connsiteX22" fmla="*/ 1354667 w 10343848"/>
              <a:gd name="connsiteY22" fmla="*/ 1359691 h 1359691"/>
              <a:gd name="connsiteX23" fmla="*/ 0 w 10343848"/>
              <a:gd name="connsiteY23"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450667 w 9558047"/>
              <a:gd name="connsiteY4" fmla="*/ 685661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79248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38695 w 9538695"/>
              <a:gd name="connsiteY0" fmla="*/ 327391 h 1354446"/>
              <a:gd name="connsiteX1" fmla="*/ 8128000 w 9538695"/>
              <a:gd name="connsiteY1" fmla="*/ 6387 h 1354446"/>
              <a:gd name="connsiteX2" fmla="*/ 7924800 w 9538695"/>
              <a:gd name="connsiteY2" fmla="*/ 6387 h 1354446"/>
              <a:gd name="connsiteX3" fmla="*/ 7450667 w 9538695"/>
              <a:gd name="connsiteY3" fmla="*/ 680416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 name="connsiteX0" fmla="*/ 9538695 w 9538695"/>
              <a:gd name="connsiteY0" fmla="*/ 327391 h 1354446"/>
              <a:gd name="connsiteX1" fmla="*/ 8128000 w 9538695"/>
              <a:gd name="connsiteY1" fmla="*/ 6387 h 1354446"/>
              <a:gd name="connsiteX2" fmla="*/ 7924800 w 9538695"/>
              <a:gd name="connsiteY2" fmla="*/ 6387 h 1354446"/>
              <a:gd name="connsiteX3" fmla="*/ 7392610 w 9538695"/>
              <a:gd name="connsiteY3" fmla="*/ 583653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8695" h="1354446" extrusionOk="0">
                <a:moveTo>
                  <a:pt x="9538695" y="327391"/>
                </a:moveTo>
                <a:cubicBezTo>
                  <a:pt x="9538695" y="-44865"/>
                  <a:pt x="9072357" y="-3445"/>
                  <a:pt x="8128000" y="6387"/>
                </a:cubicBezTo>
                <a:lnTo>
                  <a:pt x="7924800" y="6387"/>
                </a:lnTo>
                <a:cubicBezTo>
                  <a:pt x="7550715" y="6387"/>
                  <a:pt x="7392610" y="211397"/>
                  <a:pt x="7392610" y="583653"/>
                </a:cubicBezTo>
                <a:lnTo>
                  <a:pt x="7373258" y="622358"/>
                </a:lnTo>
                <a:cubicBezTo>
                  <a:pt x="7373258" y="994610"/>
                  <a:pt x="7147419" y="1354446"/>
                  <a:pt x="6773334" y="1354446"/>
                </a:cubicBezTo>
                <a:lnTo>
                  <a:pt x="6773334" y="1354446"/>
                </a:lnTo>
                <a:cubicBezTo>
                  <a:pt x="6399248" y="1354446"/>
                  <a:pt x="6096000" y="1052668"/>
                  <a:pt x="6096000" y="680416"/>
                </a:cubicBezTo>
                <a:lnTo>
                  <a:pt x="6096000" y="680416"/>
                </a:lnTo>
                <a:cubicBezTo>
                  <a:pt x="6096000" y="308160"/>
                  <a:pt x="5792753" y="6387"/>
                  <a:pt x="5418667" y="6387"/>
                </a:cubicBezTo>
                <a:lnTo>
                  <a:pt x="5418667" y="6387"/>
                </a:lnTo>
                <a:cubicBezTo>
                  <a:pt x="5044581" y="6387"/>
                  <a:pt x="4741334" y="308160"/>
                  <a:pt x="4741334" y="680416"/>
                </a:cubicBezTo>
                <a:lnTo>
                  <a:pt x="4741334" y="680416"/>
                </a:lnTo>
                <a:cubicBezTo>
                  <a:pt x="4741334" y="1052668"/>
                  <a:pt x="4438076" y="1354446"/>
                  <a:pt x="4064000" y="1354446"/>
                </a:cubicBezTo>
                <a:lnTo>
                  <a:pt x="4064000" y="1354446"/>
                </a:lnTo>
                <a:cubicBezTo>
                  <a:pt x="3689924" y="1354446"/>
                  <a:pt x="3386667" y="1052668"/>
                  <a:pt x="3386667" y="680416"/>
                </a:cubicBezTo>
                <a:lnTo>
                  <a:pt x="3386667" y="680416"/>
                </a:lnTo>
                <a:cubicBezTo>
                  <a:pt x="3386667" y="308160"/>
                  <a:pt x="3083410" y="6387"/>
                  <a:pt x="2709333" y="6387"/>
                </a:cubicBezTo>
                <a:lnTo>
                  <a:pt x="2709333" y="6387"/>
                </a:lnTo>
                <a:cubicBezTo>
                  <a:pt x="2335257" y="6387"/>
                  <a:pt x="2032000" y="308160"/>
                  <a:pt x="2032000" y="680416"/>
                </a:cubicBezTo>
                <a:lnTo>
                  <a:pt x="2032000" y="680416"/>
                </a:lnTo>
                <a:cubicBezTo>
                  <a:pt x="2032000" y="1052668"/>
                  <a:pt x="1728743" y="1354446"/>
                  <a:pt x="1354667" y="1354446"/>
                </a:cubicBezTo>
                <a:lnTo>
                  <a:pt x="0" y="1354446"/>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611" name="Google Shape;611;p38"/>
          <p:cNvGrpSpPr/>
          <p:nvPr/>
        </p:nvGrpSpPr>
        <p:grpSpPr>
          <a:xfrm>
            <a:off x="2980821" y="1926404"/>
            <a:ext cx="334744" cy="334744"/>
            <a:chOff x="1855667" y="1772729"/>
            <a:chExt cx="334744" cy="334744"/>
          </a:xfrm>
        </p:grpSpPr>
        <p:sp>
          <p:nvSpPr>
            <p:cNvPr id="612" name="Google Shape;612;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3" name="Google Shape;613;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1</a:t>
              </a:r>
              <a:endParaRPr sz="600" dirty="0">
                <a:solidFill>
                  <a:schemeClr val="dk2"/>
                </a:solidFill>
                <a:latin typeface="Roboto Condensed"/>
                <a:ea typeface="Roboto Condensed"/>
                <a:cs typeface="Roboto Condensed"/>
                <a:sym typeface="Roboto Condensed"/>
              </a:endParaRPr>
            </a:p>
          </p:txBody>
        </p:sp>
      </p:grpSp>
      <p:grpSp>
        <p:nvGrpSpPr>
          <p:cNvPr id="614" name="Google Shape;614;p38"/>
          <p:cNvGrpSpPr/>
          <p:nvPr/>
        </p:nvGrpSpPr>
        <p:grpSpPr>
          <a:xfrm>
            <a:off x="5020715" y="1926404"/>
            <a:ext cx="334744" cy="334744"/>
            <a:chOff x="3883742" y="1772729"/>
            <a:chExt cx="334744" cy="334744"/>
          </a:xfrm>
        </p:grpSpPr>
        <p:sp>
          <p:nvSpPr>
            <p:cNvPr id="615" name="Google Shape;615;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6" name="Google Shape;616;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3</a:t>
              </a:r>
              <a:endParaRPr sz="600" dirty="0">
                <a:solidFill>
                  <a:schemeClr val="dk2"/>
                </a:solidFill>
                <a:latin typeface="Roboto Condensed"/>
                <a:ea typeface="Roboto Condensed"/>
                <a:cs typeface="Roboto Condensed"/>
                <a:sym typeface="Roboto Condensed"/>
              </a:endParaRPr>
            </a:p>
          </p:txBody>
        </p:sp>
      </p:grpSp>
      <p:grpSp>
        <p:nvGrpSpPr>
          <p:cNvPr id="623" name="Google Shape;623;p38"/>
          <p:cNvGrpSpPr/>
          <p:nvPr/>
        </p:nvGrpSpPr>
        <p:grpSpPr>
          <a:xfrm>
            <a:off x="6211739" y="3698077"/>
            <a:ext cx="334744" cy="334744"/>
            <a:chOff x="4922067" y="3645628"/>
            <a:chExt cx="334744" cy="334744"/>
          </a:xfrm>
        </p:grpSpPr>
        <p:sp>
          <p:nvSpPr>
            <p:cNvPr id="624" name="Google Shape;624;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5" name="Google Shape;625;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4</a:t>
              </a:r>
              <a:endParaRPr sz="600" dirty="0">
                <a:solidFill>
                  <a:schemeClr val="dk2"/>
                </a:solidFill>
                <a:latin typeface="Roboto Condensed"/>
                <a:ea typeface="Roboto Condensed"/>
                <a:cs typeface="Roboto Condensed"/>
                <a:sym typeface="Roboto Condensed"/>
              </a:endParaRPr>
            </a:p>
          </p:txBody>
        </p:sp>
      </p:grpSp>
      <p:grpSp>
        <p:nvGrpSpPr>
          <p:cNvPr id="626" name="Google Shape;626;p38"/>
          <p:cNvGrpSpPr/>
          <p:nvPr/>
        </p:nvGrpSpPr>
        <p:grpSpPr>
          <a:xfrm>
            <a:off x="4087659" y="3727983"/>
            <a:ext cx="334744" cy="334744"/>
            <a:chOff x="2893992" y="3645628"/>
            <a:chExt cx="334744" cy="334744"/>
          </a:xfrm>
        </p:grpSpPr>
        <p:sp>
          <p:nvSpPr>
            <p:cNvPr id="627" name="Google Shape;627;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8" name="Google Shape;628;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2</a:t>
              </a:r>
              <a:endParaRPr sz="600">
                <a:solidFill>
                  <a:schemeClr val="dk2"/>
                </a:solidFill>
                <a:latin typeface="Roboto Condensed"/>
                <a:ea typeface="Roboto Condensed"/>
                <a:cs typeface="Roboto Condensed"/>
                <a:sym typeface="Roboto Condensed"/>
              </a:endParaRPr>
            </a:p>
          </p:txBody>
        </p:sp>
      </p:grpSp>
      <p:sp>
        <p:nvSpPr>
          <p:cNvPr id="629" name="Google Shape;629;p38"/>
          <p:cNvSpPr txBox="1"/>
          <p:nvPr/>
        </p:nvSpPr>
        <p:spPr>
          <a:xfrm>
            <a:off x="1074746" y="1692248"/>
            <a:ext cx="2089169" cy="21020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Data Preparation</a:t>
            </a:r>
          </a:p>
        </p:txBody>
      </p:sp>
      <p:sp>
        <p:nvSpPr>
          <p:cNvPr id="630" name="Google Shape;630;p38"/>
          <p:cNvSpPr txBox="1"/>
          <p:nvPr/>
        </p:nvSpPr>
        <p:spPr>
          <a:xfrm>
            <a:off x="4790661" y="1673413"/>
            <a:ext cx="2592800" cy="275707"/>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Testing Models</a:t>
            </a:r>
            <a:endParaRPr lang="en-US" sz="2400" b="1" dirty="0">
              <a:solidFill>
                <a:schemeClr val="dk2"/>
              </a:solidFill>
              <a:latin typeface="Bell MT" panose="02020503060305020303" pitchFamily="18" charset="0"/>
              <a:ea typeface="Roboto Condensed"/>
              <a:cs typeface="Roboto Condensed"/>
              <a:sym typeface="Roboto Condensed"/>
            </a:endParaRPr>
          </a:p>
        </p:txBody>
      </p:sp>
      <p:sp>
        <p:nvSpPr>
          <p:cNvPr id="632" name="Google Shape;632;p38"/>
          <p:cNvSpPr txBox="1"/>
          <p:nvPr/>
        </p:nvSpPr>
        <p:spPr>
          <a:xfrm>
            <a:off x="2019631" y="3984523"/>
            <a:ext cx="2168350" cy="9005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Applying ML algorithms and Survival Analysis</a:t>
            </a:r>
          </a:p>
        </p:txBody>
      </p:sp>
      <p:sp>
        <p:nvSpPr>
          <p:cNvPr id="633" name="Google Shape;633;p38"/>
          <p:cNvSpPr txBox="1"/>
          <p:nvPr/>
        </p:nvSpPr>
        <p:spPr>
          <a:xfrm>
            <a:off x="6312061" y="3701783"/>
            <a:ext cx="2625205" cy="4003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Comparing Model Accuracy</a:t>
            </a:r>
          </a:p>
        </p:txBody>
      </p:sp>
      <p:grpSp>
        <p:nvGrpSpPr>
          <p:cNvPr id="23" name="Google Shape;239;p16">
            <a:extLst>
              <a:ext uri="{FF2B5EF4-FFF2-40B4-BE49-F238E27FC236}">
                <a16:creationId xmlns:a16="http://schemas.microsoft.com/office/drawing/2014/main" id="{5531584C-D0DE-4470-B808-CBB654EADBEB}"/>
              </a:ext>
            </a:extLst>
          </p:cNvPr>
          <p:cNvGrpSpPr/>
          <p:nvPr/>
        </p:nvGrpSpPr>
        <p:grpSpPr>
          <a:xfrm>
            <a:off x="255209" y="556742"/>
            <a:ext cx="371476" cy="437866"/>
            <a:chOff x="2594050" y="1631825"/>
            <a:chExt cx="439625" cy="439625"/>
          </a:xfrm>
        </p:grpSpPr>
        <p:sp>
          <p:nvSpPr>
            <p:cNvPr id="24" name="Google Shape;240;p16">
              <a:extLst>
                <a:ext uri="{FF2B5EF4-FFF2-40B4-BE49-F238E27FC236}">
                  <a16:creationId xmlns:a16="http://schemas.microsoft.com/office/drawing/2014/main" id="{6F67AC11-F009-476F-A77E-3858F63FD23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1;p16">
              <a:extLst>
                <a:ext uri="{FF2B5EF4-FFF2-40B4-BE49-F238E27FC236}">
                  <a16:creationId xmlns:a16="http://schemas.microsoft.com/office/drawing/2014/main" id="{36C9E99B-197C-49C6-AEEC-505BE23737A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16">
              <a:extLst>
                <a:ext uri="{FF2B5EF4-FFF2-40B4-BE49-F238E27FC236}">
                  <a16:creationId xmlns:a16="http://schemas.microsoft.com/office/drawing/2014/main" id="{F750994D-56A2-4E0F-A176-6860622B27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a:extLst>
                <a:ext uri="{FF2B5EF4-FFF2-40B4-BE49-F238E27FC236}">
                  <a16:creationId xmlns:a16="http://schemas.microsoft.com/office/drawing/2014/main" id="{91F03364-0225-4DE9-81EB-3942A0F436B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Google Shape;716;p51">
            <a:extLst>
              <a:ext uri="{FF2B5EF4-FFF2-40B4-BE49-F238E27FC236}">
                <a16:creationId xmlns:a16="http://schemas.microsoft.com/office/drawing/2014/main" id="{8CFE00BC-19A5-423E-AA47-1A41BB5F77A0}"/>
              </a:ext>
            </a:extLst>
          </p:cNvPr>
          <p:cNvSpPr/>
          <p:nvPr/>
        </p:nvSpPr>
        <p:spPr>
          <a:xfrm>
            <a:off x="359583" y="671392"/>
            <a:ext cx="3158798" cy="3800711"/>
          </a:xfrm>
          <a:prstGeom prst="roundRect">
            <a:avLst>
              <a:gd name="adj" fmla="val 16667"/>
            </a:avLst>
          </a:prstGeom>
          <a:solidFill>
            <a:schemeClr val="bg2">
              <a:lumMod val="40000"/>
              <a:lumOff val="60000"/>
            </a:schemeClr>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FFFFFF"/>
              </a:solidFill>
            </a:endParaRPr>
          </a:p>
        </p:txBody>
      </p:sp>
      <p:sp>
        <p:nvSpPr>
          <p:cNvPr id="7" name="TextBox 6">
            <a:extLst>
              <a:ext uri="{FF2B5EF4-FFF2-40B4-BE49-F238E27FC236}">
                <a16:creationId xmlns:a16="http://schemas.microsoft.com/office/drawing/2014/main" id="{A5FAD554-F37D-4EDF-B1B3-031C3F56A3EE}"/>
              </a:ext>
            </a:extLst>
          </p:cNvPr>
          <p:cNvSpPr txBox="1"/>
          <p:nvPr/>
        </p:nvSpPr>
        <p:spPr>
          <a:xfrm>
            <a:off x="399517" y="1322523"/>
            <a:ext cx="3078929" cy="3149580"/>
          </a:xfrm>
          <a:prstGeom prst="rect">
            <a:avLst/>
          </a:prstGeom>
          <a:noFill/>
        </p:spPr>
        <p:txBody>
          <a:bodyPr wrap="square">
            <a:spAutoFit/>
          </a:bodyPr>
          <a:lstStyle/>
          <a:p>
            <a:pPr algn="ctr">
              <a:spcAft>
                <a:spcPts val="800"/>
              </a:spcAft>
            </a:pPr>
            <a:r>
              <a:rPr lang="en-US" sz="2000" b="1" dirty="0">
                <a:solidFill>
                  <a:schemeClr val="bg2">
                    <a:lumMod val="50000"/>
                  </a:schemeClr>
                </a:solidFill>
                <a:latin typeface="Times New Roman" panose="02020603050405020304" pitchFamily="18" charset="0"/>
                <a:cs typeface="Times New Roman" panose="02020603050405020304" pitchFamily="18" charset="0"/>
              </a:rPr>
              <a:t>Research Paper:</a:t>
            </a:r>
          </a:p>
          <a:p>
            <a:pPr algn="ctr"/>
            <a:r>
              <a:rPr lang="en-US" sz="1800" b="1" dirty="0">
                <a:solidFill>
                  <a:schemeClr val="accent1">
                    <a:lumMod val="50000"/>
                  </a:schemeClr>
                </a:solidFill>
                <a:latin typeface="Bell MT" panose="02020503060305020303" pitchFamily="18" charset="0"/>
              </a:rPr>
              <a:t>Employee Turnover Prediction based on Survival Analysis</a:t>
            </a:r>
            <a:endParaRPr lang="en-US" b="1" dirty="0">
              <a:solidFill>
                <a:schemeClr val="accent1">
                  <a:lumMod val="50000"/>
                </a:schemeClr>
              </a:solidFill>
              <a:latin typeface="Bell MT" panose="02020503060305020303" pitchFamily="18" charset="0"/>
              <a:cs typeface="Times New Roman" panose="02020603050405020304" pitchFamily="18" charset="0"/>
            </a:endParaRPr>
          </a:p>
          <a:p>
            <a:pPr algn="ctr"/>
            <a:endParaRPr lang="en-US" sz="1600" b="1"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b="1" dirty="0">
              <a:solidFill>
                <a:schemeClr val="bg1"/>
              </a:solidFill>
              <a:latin typeface="Times New Roman" panose="02020603050405020304" pitchFamily="18" charset="0"/>
              <a:cs typeface="Times New Roman" panose="02020603050405020304" pitchFamily="18" charset="0"/>
            </a:endParaRPr>
          </a:p>
          <a:p>
            <a:pPr algn="ctr"/>
            <a:r>
              <a:rPr lang="en-US" sz="1800" b="1" dirty="0">
                <a:solidFill>
                  <a:schemeClr val="bg2">
                    <a:lumMod val="50000"/>
                  </a:schemeClr>
                </a:solidFill>
                <a:latin typeface="Times New Roman" panose="02020603050405020304" pitchFamily="18" charset="0"/>
                <a:cs typeface="Times New Roman" panose="02020603050405020304" pitchFamily="18" charset="0"/>
              </a:rPr>
              <a:t>Published in:</a:t>
            </a:r>
          </a:p>
          <a:p>
            <a:pPr algn="ctr"/>
            <a:r>
              <a:rPr lang="en-US" sz="1800" b="1" dirty="0">
                <a:solidFill>
                  <a:schemeClr val="bg2">
                    <a:lumMod val="50000"/>
                  </a:schemeClr>
                </a:solidFill>
                <a:latin typeface="Times New Roman" panose="02020603050405020304" pitchFamily="18" charset="0"/>
                <a:cs typeface="Times New Roman" panose="02020603050405020304" pitchFamily="18" charset="0"/>
              </a:rPr>
              <a:t>2019</a:t>
            </a:r>
          </a:p>
          <a:p>
            <a:pPr algn="ctr"/>
            <a:endParaRPr lang="en-US" sz="1800" b="1" dirty="0">
              <a:solidFill>
                <a:schemeClr val="bg2">
                  <a:lumMod val="50000"/>
                </a:schemeClr>
              </a:solidFill>
              <a:latin typeface="Times New Roman" panose="02020603050405020304" pitchFamily="18" charset="0"/>
              <a:cs typeface="Times New Roman" panose="02020603050405020304" pitchFamily="18" charset="0"/>
            </a:endParaRPr>
          </a:p>
          <a:p>
            <a:pPr algn="ctr"/>
            <a:endParaRPr lang="en-US" sz="16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AAA5E95-E8C7-442F-9CB5-E6204B157A34}"/>
              </a:ext>
            </a:extLst>
          </p:cNvPr>
          <p:cNvPicPr>
            <a:picLocks noChangeAspect="1"/>
          </p:cNvPicPr>
          <p:nvPr/>
        </p:nvPicPr>
        <p:blipFill rotWithShape="1">
          <a:blip r:embed="rId2"/>
          <a:srcRect l="27083" t="17314" r="28334" b="5482"/>
          <a:stretch/>
        </p:blipFill>
        <p:spPr>
          <a:xfrm>
            <a:off x="4000499" y="363809"/>
            <a:ext cx="4640581" cy="4520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D5870127-6745-4D79-BEA8-CDA84EC79BB8}"/>
              </a:ext>
            </a:extLst>
          </p:cNvPr>
          <p:cNvSpPr/>
          <p:nvPr/>
        </p:nvSpPr>
        <p:spPr>
          <a:xfrm>
            <a:off x="106680" y="76200"/>
            <a:ext cx="8915400" cy="496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979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3210-1F0F-46A4-A577-DA501DDD3B4F}"/>
              </a:ext>
            </a:extLst>
          </p:cNvPr>
          <p:cNvSpPr>
            <a:spLocks noGrp="1"/>
          </p:cNvSpPr>
          <p:nvPr>
            <p:ph type="title"/>
          </p:nvPr>
        </p:nvSpPr>
        <p:spPr/>
        <p:txBody>
          <a:bodyPr/>
          <a:lstStyle/>
          <a:p>
            <a:r>
              <a:rPr lang="en-US" sz="2800" dirty="0">
                <a:latin typeface="Bell MT" panose="02020503060305020303" pitchFamily="18" charset="0"/>
              </a:rPr>
              <a:t>Logistic Regression</a:t>
            </a:r>
            <a:endParaRPr lang="en-IN" sz="2800" dirty="0">
              <a:latin typeface="Bell MT" panose="02020503060305020303" pitchFamily="18" charset="0"/>
            </a:endParaRPr>
          </a:p>
        </p:txBody>
      </p:sp>
      <p:sp>
        <p:nvSpPr>
          <p:cNvPr id="6" name="Slide Number Placeholder 5">
            <a:extLst>
              <a:ext uri="{FF2B5EF4-FFF2-40B4-BE49-F238E27FC236}">
                <a16:creationId xmlns:a16="http://schemas.microsoft.com/office/drawing/2014/main" id="{D0E94A54-3052-46DE-9410-1CB9F2184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6" name="TextBox 15">
            <a:extLst>
              <a:ext uri="{FF2B5EF4-FFF2-40B4-BE49-F238E27FC236}">
                <a16:creationId xmlns:a16="http://schemas.microsoft.com/office/drawing/2014/main" id="{6DCA5B89-2A3F-4A21-9D85-2E0065426CED}"/>
              </a:ext>
            </a:extLst>
          </p:cNvPr>
          <p:cNvSpPr txBox="1"/>
          <p:nvPr/>
        </p:nvSpPr>
        <p:spPr>
          <a:xfrm>
            <a:off x="535054" y="1582614"/>
            <a:ext cx="8293555"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b="1" u="sng" dirty="0">
                <a:solidFill>
                  <a:srgbClr val="FF6E01"/>
                </a:solidFill>
                <a:latin typeface="Bell MT" panose="02020503060305020303" pitchFamily="18" charset="0"/>
              </a:rPr>
              <a:t>Model Building </a:t>
            </a:r>
            <a:r>
              <a:rPr lang="en-US" sz="2000" b="1" dirty="0">
                <a:latin typeface="Bell MT" panose="02020503060305020303" pitchFamily="18" charset="0"/>
              </a:rPr>
              <a:t>: glm() Function with Binomial Family</a:t>
            </a:r>
          </a:p>
          <a:p>
            <a:pPr marL="285750" indent="-285750">
              <a:buFont typeface="Wingdings" panose="05000000000000000000" pitchFamily="2" charset="2"/>
              <a:buChar char="Ø"/>
            </a:pPr>
            <a:endParaRPr lang="en-US" sz="2000" dirty="0">
              <a:latin typeface="Bell MT" panose="02020503060305020303" pitchFamily="18" charset="0"/>
            </a:endParaRPr>
          </a:p>
          <a:p>
            <a:endParaRPr lang="en-US" sz="2000" b="1" dirty="0">
              <a:solidFill>
                <a:schemeClr val="tx1">
                  <a:lumMod val="50000"/>
                </a:schemeClr>
              </a:solidFill>
              <a:latin typeface="Bell MT" panose="02020503060305020303" pitchFamily="18" charset="0"/>
            </a:endParaRPr>
          </a:p>
          <a:p>
            <a:pPr marL="285750" indent="-285750">
              <a:buFont typeface="Wingdings" panose="05000000000000000000" pitchFamily="2" charset="2"/>
              <a:buChar char="Ø"/>
            </a:pPr>
            <a:endParaRPr lang="en-US" sz="2000" dirty="0">
              <a:latin typeface="Bell MT" panose="02020503060305020303" pitchFamily="18" charset="0"/>
            </a:endParaRPr>
          </a:p>
          <a:p>
            <a:pPr marL="285750" indent="-285750">
              <a:buFont typeface="Wingdings" panose="05000000000000000000" pitchFamily="2" charset="2"/>
              <a:buChar char="Ø"/>
            </a:pPr>
            <a:endParaRPr lang="en-US" sz="2000" dirty="0">
              <a:latin typeface="Bell MT" panose="02020503060305020303" pitchFamily="18" charset="0"/>
            </a:endParaRPr>
          </a:p>
          <a:p>
            <a:endParaRPr lang="en-US" sz="2000" dirty="0">
              <a:latin typeface="Bell MT" panose="02020503060305020303" pitchFamily="18" charset="0"/>
            </a:endParaRPr>
          </a:p>
          <a:p>
            <a:endParaRPr lang="en-US" sz="2000" dirty="0">
              <a:latin typeface="Bell MT" panose="02020503060305020303" pitchFamily="18" charset="0"/>
            </a:endParaRPr>
          </a:p>
          <a:p>
            <a:pPr marL="285750" indent="-285750">
              <a:buFont typeface="Wingdings" panose="05000000000000000000" pitchFamily="2" charset="2"/>
              <a:buChar char="Ø"/>
            </a:pPr>
            <a:r>
              <a:rPr lang="en-IN" sz="2000" b="1" u="sng" dirty="0">
                <a:solidFill>
                  <a:srgbClr val="FF6E01"/>
                </a:solidFill>
                <a:effectLst/>
                <a:latin typeface="Bell MT" panose="02020503060305020303" pitchFamily="18" charset="0"/>
                <a:ea typeface="Calibri" panose="020F0502020204030204" pitchFamily="34" charset="0"/>
              </a:rPr>
              <a:t>Testing the Model </a:t>
            </a:r>
            <a:r>
              <a:rPr lang="en-IN" sz="2000" b="1" dirty="0">
                <a:effectLst/>
                <a:latin typeface="Bell MT" panose="02020503060305020303" pitchFamily="18" charset="0"/>
                <a:ea typeface="Calibri" panose="020F0502020204030204" pitchFamily="34" charset="0"/>
              </a:rPr>
              <a:t>: Confusion </a:t>
            </a:r>
            <a:r>
              <a:rPr lang="en-IN" sz="2000" b="1" dirty="0">
                <a:latin typeface="Bell MT" panose="02020503060305020303" pitchFamily="18" charset="0"/>
                <a:ea typeface="Calibri" panose="020F0502020204030204" pitchFamily="34" charset="0"/>
              </a:rPr>
              <a:t>M</a:t>
            </a:r>
            <a:r>
              <a:rPr lang="en-IN" sz="2000" b="1" dirty="0">
                <a:effectLst/>
                <a:latin typeface="Bell MT" panose="02020503060305020303" pitchFamily="18" charset="0"/>
                <a:ea typeface="Calibri" panose="020F0502020204030204" pitchFamily="34" charset="0"/>
              </a:rPr>
              <a:t>atrix </a:t>
            </a:r>
          </a:p>
          <a:p>
            <a:pPr marL="285750" indent="-285750">
              <a:buFont typeface="Wingdings" panose="05000000000000000000" pitchFamily="2" charset="2"/>
              <a:buChar char="Ø"/>
            </a:pPr>
            <a:endParaRPr lang="en-IN" sz="2000" b="1" dirty="0">
              <a:latin typeface="Bell MT" panose="02020503060305020303" pitchFamily="18" charset="0"/>
            </a:endParaRPr>
          </a:p>
          <a:p>
            <a:pPr marL="285750" indent="-285750">
              <a:buFont typeface="Wingdings" panose="05000000000000000000" pitchFamily="2" charset="2"/>
              <a:buChar char="Ø"/>
            </a:pPr>
            <a:endParaRPr lang="en-IN" sz="2000" b="1" dirty="0">
              <a:latin typeface="Bell MT" panose="02020503060305020303" pitchFamily="18" charset="0"/>
            </a:endParaRPr>
          </a:p>
          <a:p>
            <a:pPr marL="285750" indent="-285750">
              <a:buFont typeface="Wingdings" panose="05000000000000000000" pitchFamily="2" charset="2"/>
              <a:buChar char="Ø"/>
            </a:pPr>
            <a:endParaRPr lang="en-US" sz="2000" b="1" dirty="0">
              <a:latin typeface="Bell MT" panose="02020503060305020303" pitchFamily="18" charset="0"/>
            </a:endParaRPr>
          </a:p>
          <a:p>
            <a:pPr marL="285750" indent="-285750">
              <a:buFont typeface="Wingdings" panose="05000000000000000000" pitchFamily="2" charset="2"/>
              <a:buChar char="Ø"/>
            </a:pPr>
            <a:endParaRPr lang="en-IN" sz="2000" dirty="0"/>
          </a:p>
        </p:txBody>
      </p:sp>
      <p:sp>
        <p:nvSpPr>
          <p:cNvPr id="17" name="Rectangle: Rounded Corners 16">
            <a:extLst>
              <a:ext uri="{FF2B5EF4-FFF2-40B4-BE49-F238E27FC236}">
                <a16:creationId xmlns:a16="http://schemas.microsoft.com/office/drawing/2014/main" id="{A9B15AEF-18B7-47D1-958E-28BC45F0E788}"/>
              </a:ext>
            </a:extLst>
          </p:cNvPr>
          <p:cNvSpPr/>
          <p:nvPr/>
        </p:nvSpPr>
        <p:spPr>
          <a:xfrm>
            <a:off x="955652" y="2160693"/>
            <a:ext cx="7110776" cy="708214"/>
          </a:xfrm>
          <a:prstGeom prst="roundRect">
            <a:avLst/>
          </a:prstGeom>
        </p:spPr>
        <p:style>
          <a:lnRef idx="1">
            <a:schemeClr val="accent1"/>
          </a:lnRef>
          <a:fillRef idx="2">
            <a:schemeClr val="accent1"/>
          </a:fillRef>
          <a:effectRef idx="1">
            <a:schemeClr val="accent1"/>
          </a:effectRef>
          <a:fontRef idx="minor">
            <a:schemeClr val="dk1"/>
          </a:fontRef>
        </p:style>
        <p:txBody>
          <a:bodyPr lIns="72000" tIns="252000" rtlCol="0" anchor="ctr"/>
          <a:lstStyle/>
          <a:p>
            <a:pPr>
              <a:buClrTx/>
              <a:defRPr/>
            </a:pPr>
            <a:r>
              <a:rPr lang="en-IN" sz="20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There are 15 significant variables with alpha = 0.05  and the AIC = 674.29</a:t>
            </a:r>
            <a:endParaRPr lang="en-US" sz="2000" b="1" dirty="0">
              <a:solidFill>
                <a:schemeClr val="tx1">
                  <a:lumMod val="50000"/>
                </a:schemeClr>
              </a:solidFill>
              <a:latin typeface="Bell MT" panose="02020503060305020303"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9" name="Rectangle: Rounded Corners 18">
            <a:extLst>
              <a:ext uri="{FF2B5EF4-FFF2-40B4-BE49-F238E27FC236}">
                <a16:creationId xmlns:a16="http://schemas.microsoft.com/office/drawing/2014/main" id="{911236D2-4B07-4B7B-A162-E625722020DD}"/>
              </a:ext>
            </a:extLst>
          </p:cNvPr>
          <p:cNvSpPr/>
          <p:nvPr/>
        </p:nvSpPr>
        <p:spPr>
          <a:xfrm>
            <a:off x="1837580" y="4104640"/>
            <a:ext cx="2450488" cy="673823"/>
          </a:xfrm>
          <a:prstGeom prst="roundRect">
            <a:avLst/>
          </a:prstGeom>
        </p:spPr>
        <p:style>
          <a:lnRef idx="1">
            <a:schemeClr val="accent1"/>
          </a:lnRef>
          <a:fillRef idx="2">
            <a:schemeClr val="accent1"/>
          </a:fillRef>
          <a:effectRef idx="1">
            <a:schemeClr val="accent1"/>
          </a:effectRef>
          <a:fontRef idx="minor">
            <a:schemeClr val="dk1"/>
          </a:fontRef>
        </p:style>
        <p:txBody>
          <a:bodyPr lIns="72000" tIns="504000" rtlCol="0" anchor="ctr"/>
          <a:lstStyle/>
          <a:p>
            <a:pPr>
              <a:buClrTx/>
              <a:defRPr/>
            </a:pPr>
            <a:r>
              <a:rPr lang="en-IN" sz="2000" b="1" dirty="0">
                <a:solidFill>
                  <a:schemeClr val="tx1">
                    <a:lumMod val="50000"/>
                  </a:schemeClr>
                </a:solidFill>
                <a:latin typeface="Bell MT" panose="02020503060305020303" pitchFamily="18" charset="0"/>
                <a:ea typeface="Calibri" panose="020F0502020204030204" pitchFamily="34" charset="0"/>
                <a:cs typeface="Times New Roman" panose="02020603050405020304" pitchFamily="18" charset="0"/>
              </a:rPr>
              <a:t>A</a:t>
            </a:r>
            <a:r>
              <a:rPr lang="en-IN" sz="2000" b="1" dirty="0">
                <a:solidFill>
                  <a:schemeClr val="tx1">
                    <a:lumMod val="50000"/>
                  </a:schemeClr>
                </a:solidFill>
                <a:effectLst/>
                <a:latin typeface="Bell MT" panose="02020503060305020303" pitchFamily="18" charset="0"/>
                <a:ea typeface="Calibri" panose="020F0502020204030204" pitchFamily="34" charset="0"/>
                <a:cs typeface="Times New Roman" panose="02020603050405020304" pitchFamily="18" charset="0"/>
              </a:rPr>
              <a:t>ccuracy of the model is 87.19%</a:t>
            </a:r>
          </a:p>
          <a:p>
            <a:pPr>
              <a:buClrTx/>
              <a:defRPr/>
            </a:pPr>
            <a:endParaRPr lang="en-US" sz="2000" b="1" dirty="0">
              <a:solidFill>
                <a:schemeClr val="tx1">
                  <a:lumMod val="50000"/>
                </a:schemeClr>
              </a:solidFill>
              <a:latin typeface="Bell MT" panose="02020503060305020303"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grpSp>
        <p:nvGrpSpPr>
          <p:cNvPr id="20" name="Google Shape;501;p31">
            <a:extLst>
              <a:ext uri="{FF2B5EF4-FFF2-40B4-BE49-F238E27FC236}">
                <a16:creationId xmlns:a16="http://schemas.microsoft.com/office/drawing/2014/main" id="{453318D6-7460-4D3A-909F-53108D93CEDF}"/>
              </a:ext>
            </a:extLst>
          </p:cNvPr>
          <p:cNvGrpSpPr/>
          <p:nvPr/>
        </p:nvGrpSpPr>
        <p:grpSpPr>
          <a:xfrm>
            <a:off x="5292090" y="3194455"/>
            <a:ext cx="2209800" cy="1566474"/>
            <a:chOff x="2112475" y="238125"/>
            <a:chExt cx="3395050" cy="5238750"/>
          </a:xfrm>
        </p:grpSpPr>
        <p:sp>
          <p:nvSpPr>
            <p:cNvPr id="21" name="Google Shape;502;p31">
              <a:extLst>
                <a:ext uri="{FF2B5EF4-FFF2-40B4-BE49-F238E27FC236}">
                  <a16:creationId xmlns:a16="http://schemas.microsoft.com/office/drawing/2014/main" id="{F0DF1083-085B-49BC-ADFC-86BC9CD1607B}"/>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03;p31">
              <a:extLst>
                <a:ext uri="{FF2B5EF4-FFF2-40B4-BE49-F238E27FC236}">
                  <a16:creationId xmlns:a16="http://schemas.microsoft.com/office/drawing/2014/main" id="{1567D9EA-01AC-4E29-A48B-2893B3145357}"/>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4;p31">
              <a:extLst>
                <a:ext uri="{FF2B5EF4-FFF2-40B4-BE49-F238E27FC236}">
                  <a16:creationId xmlns:a16="http://schemas.microsoft.com/office/drawing/2014/main" id="{B03507F6-DEBD-454E-AAF2-5FD2EC3299B6}"/>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5;p31">
              <a:extLst>
                <a:ext uri="{FF2B5EF4-FFF2-40B4-BE49-F238E27FC236}">
                  <a16:creationId xmlns:a16="http://schemas.microsoft.com/office/drawing/2014/main" id="{91CB802F-6DB6-4DF0-81D7-8297E146590A}"/>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7" name="Table 27">
            <a:extLst>
              <a:ext uri="{FF2B5EF4-FFF2-40B4-BE49-F238E27FC236}">
                <a16:creationId xmlns:a16="http://schemas.microsoft.com/office/drawing/2014/main" id="{A87F0BF2-9AFB-410B-B792-AA694ED10A28}"/>
              </a:ext>
            </a:extLst>
          </p:cNvPr>
          <p:cNvGraphicFramePr>
            <a:graphicFrameLocks noGrp="1"/>
          </p:cNvGraphicFramePr>
          <p:nvPr>
            <p:extLst>
              <p:ext uri="{D42A27DB-BD31-4B8C-83A1-F6EECF244321}">
                <p14:modId xmlns:p14="http://schemas.microsoft.com/office/powerpoint/2010/main" val="594109962"/>
              </p:ext>
            </p:extLst>
          </p:nvPr>
        </p:nvGraphicFramePr>
        <p:xfrm>
          <a:off x="5353050" y="3344384"/>
          <a:ext cx="2087880" cy="1277188"/>
        </p:xfrm>
        <a:graphic>
          <a:graphicData uri="http://schemas.openxmlformats.org/drawingml/2006/table">
            <a:tbl>
              <a:tblPr firstRow="1" firstCol="1" lastCol="1" bandRow="1">
                <a:tableStyleId>{E27665BA-8202-44FC-AD62-C9F0E3EA811A}</a:tableStyleId>
              </a:tblPr>
              <a:tblGrid>
                <a:gridCol w="723900">
                  <a:extLst>
                    <a:ext uri="{9D8B030D-6E8A-4147-A177-3AD203B41FA5}">
                      <a16:colId xmlns:a16="http://schemas.microsoft.com/office/drawing/2014/main" val="3961503779"/>
                    </a:ext>
                  </a:extLst>
                </a:gridCol>
                <a:gridCol w="648611">
                  <a:extLst>
                    <a:ext uri="{9D8B030D-6E8A-4147-A177-3AD203B41FA5}">
                      <a16:colId xmlns:a16="http://schemas.microsoft.com/office/drawing/2014/main" val="376485396"/>
                    </a:ext>
                  </a:extLst>
                </a:gridCol>
                <a:gridCol w="715369">
                  <a:extLst>
                    <a:ext uri="{9D8B030D-6E8A-4147-A177-3AD203B41FA5}">
                      <a16:colId xmlns:a16="http://schemas.microsoft.com/office/drawing/2014/main" val="217755463"/>
                    </a:ext>
                  </a:extLst>
                </a:gridCol>
              </a:tblGrid>
              <a:tr h="425234">
                <a:tc>
                  <a:txBody>
                    <a:bodyPr/>
                    <a:lstStyle/>
                    <a:p>
                      <a:r>
                        <a:rPr lang="en-US" sz="1100" dirty="0"/>
                        <a:t>     Ref</a:t>
                      </a:r>
                    </a:p>
                    <a:p>
                      <a:r>
                        <a:rPr lang="en-US" sz="1100" dirty="0"/>
                        <a:t>Pred</a:t>
                      </a:r>
                      <a:endParaRPr lang="en-IN" sz="1100" dirty="0"/>
                    </a:p>
                  </a:txBody>
                  <a:tcPr marL="144000" marR="108000"/>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1509466"/>
                  </a:ext>
                </a:extLst>
              </a:tr>
              <a:tr h="425234">
                <a:tc>
                  <a:txBody>
                    <a:bodyPr/>
                    <a:lstStyle/>
                    <a:p>
                      <a:pPr algn="ctr"/>
                      <a:r>
                        <a:rPr lang="en-US" dirty="0"/>
                        <a:t>0</a:t>
                      </a:r>
                      <a:endParaRPr lang="en-IN" dirty="0"/>
                    </a:p>
                  </a:txBody>
                  <a:tcPr/>
                </a:tc>
                <a:tc>
                  <a:txBody>
                    <a:bodyPr/>
                    <a:lstStyle/>
                    <a:p>
                      <a:pPr algn="ctr"/>
                      <a:r>
                        <a:rPr lang="en-US" b="1" dirty="0"/>
                        <a:t>359</a:t>
                      </a:r>
                      <a:endParaRPr lang="en-IN" b="1" dirty="0"/>
                    </a:p>
                  </a:txBody>
                  <a:tcPr/>
                </a:tc>
                <a:tc>
                  <a:txBody>
                    <a:bodyPr/>
                    <a:lstStyle/>
                    <a:p>
                      <a:pPr algn="ctr"/>
                      <a:r>
                        <a:rPr lang="en-US" dirty="0"/>
                        <a:t>10</a:t>
                      </a:r>
                      <a:endParaRPr lang="en-IN" dirty="0"/>
                    </a:p>
                  </a:txBody>
                  <a:tcPr/>
                </a:tc>
                <a:extLst>
                  <a:ext uri="{0D108BD9-81ED-4DB2-BD59-A6C34878D82A}">
                    <a16:rowId xmlns:a16="http://schemas.microsoft.com/office/drawing/2014/main" val="2281319999"/>
                  </a:ext>
                </a:extLst>
              </a:tr>
              <a:tr h="425234">
                <a:tc>
                  <a:txBody>
                    <a:bodyPr/>
                    <a:lstStyle/>
                    <a:p>
                      <a:pPr algn="ctr"/>
                      <a:r>
                        <a:rPr lang="en-US" dirty="0"/>
                        <a:t>1</a:t>
                      </a:r>
                      <a:endParaRPr lang="en-IN" dirty="0"/>
                    </a:p>
                  </a:txBody>
                  <a:tcPr/>
                </a:tc>
                <a:tc>
                  <a:txBody>
                    <a:bodyPr/>
                    <a:lstStyle/>
                    <a:p>
                      <a:pPr algn="ctr"/>
                      <a:r>
                        <a:rPr lang="en-US" dirty="0"/>
                        <a:t>47</a:t>
                      </a:r>
                      <a:endParaRPr lang="en-IN" dirty="0"/>
                    </a:p>
                  </a:txBody>
                  <a:tcPr/>
                </a:tc>
                <a:tc>
                  <a:txBody>
                    <a:bodyPr/>
                    <a:lstStyle/>
                    <a:p>
                      <a:pPr algn="ctr"/>
                      <a:r>
                        <a:rPr lang="en-US" b="1" dirty="0"/>
                        <a:t>29</a:t>
                      </a:r>
                      <a:endParaRPr lang="en-IN" b="1" dirty="0"/>
                    </a:p>
                  </a:txBody>
                  <a:tcPr/>
                </a:tc>
                <a:extLst>
                  <a:ext uri="{0D108BD9-81ED-4DB2-BD59-A6C34878D82A}">
                    <a16:rowId xmlns:a16="http://schemas.microsoft.com/office/drawing/2014/main" val="228864770"/>
                  </a:ext>
                </a:extLst>
              </a:tr>
            </a:tbl>
          </a:graphicData>
        </a:graphic>
      </p:graphicFrame>
      <p:cxnSp>
        <p:nvCxnSpPr>
          <p:cNvPr id="30" name="Straight Connector 29">
            <a:extLst>
              <a:ext uri="{FF2B5EF4-FFF2-40B4-BE49-F238E27FC236}">
                <a16:creationId xmlns:a16="http://schemas.microsoft.com/office/drawing/2014/main" id="{61D4A161-950C-4706-A0FA-88AF4CA71846}"/>
              </a:ext>
            </a:extLst>
          </p:cNvPr>
          <p:cNvCxnSpPr>
            <a:cxnSpLocks/>
          </p:cNvCxnSpPr>
          <p:nvPr/>
        </p:nvCxnSpPr>
        <p:spPr>
          <a:xfrm flipH="1" flipV="1">
            <a:off x="4998720" y="3532973"/>
            <a:ext cx="708660" cy="3913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00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30D8F-543F-47DC-9B2B-1C61E35C90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TextBox 3">
            <a:extLst>
              <a:ext uri="{FF2B5EF4-FFF2-40B4-BE49-F238E27FC236}">
                <a16:creationId xmlns:a16="http://schemas.microsoft.com/office/drawing/2014/main" id="{A3928EC1-3448-4C55-AE23-79E2C8A92014}"/>
              </a:ext>
            </a:extLst>
          </p:cNvPr>
          <p:cNvSpPr txBox="1"/>
          <p:nvPr/>
        </p:nvSpPr>
        <p:spPr>
          <a:xfrm>
            <a:off x="403860" y="251461"/>
            <a:ext cx="5268452" cy="400110"/>
          </a:xfrm>
          <a:prstGeom prst="rect">
            <a:avLst/>
          </a:prstGeom>
          <a:noFill/>
        </p:spPr>
        <p:txBody>
          <a:bodyPr wrap="square">
            <a:spAutoFit/>
          </a:bodyPr>
          <a:lstStyle/>
          <a:p>
            <a:pPr marL="285750" indent="-285750">
              <a:buFont typeface="Wingdings" panose="05000000000000000000" pitchFamily="2" charset="2"/>
              <a:buChar char="Ø"/>
            </a:pPr>
            <a:r>
              <a:rPr lang="en-IN" sz="2000" b="1" dirty="0">
                <a:solidFill>
                  <a:srgbClr val="FF6E01"/>
                </a:solidFill>
                <a:effectLst/>
                <a:latin typeface="Bell MT" panose="02020503060305020303" pitchFamily="18" charset="0"/>
                <a:ea typeface="Calibri" panose="020F0502020204030204" pitchFamily="34" charset="0"/>
              </a:rPr>
              <a:t>Receiver Operator Characteristic (ROC): </a:t>
            </a:r>
            <a:endParaRPr lang="en-IN" sz="1600" b="1" dirty="0">
              <a:solidFill>
                <a:srgbClr val="FF6E01"/>
              </a:solidFill>
              <a:effectLst/>
              <a:latin typeface="Bell MT" panose="02020503060305020303"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783F2B88-8DD1-43FC-A71A-2D371C37C979}"/>
              </a:ext>
            </a:extLst>
          </p:cNvPr>
          <p:cNvPicPr>
            <a:picLocks noChangeAspect="1"/>
          </p:cNvPicPr>
          <p:nvPr/>
        </p:nvPicPr>
        <p:blipFill>
          <a:blip r:embed="rId2"/>
          <a:stretch>
            <a:fillRect/>
          </a:stretch>
        </p:blipFill>
        <p:spPr>
          <a:xfrm>
            <a:off x="3598936" y="1143001"/>
            <a:ext cx="5268452" cy="3406139"/>
          </a:xfrm>
          <a:prstGeom prst="rect">
            <a:avLst/>
          </a:prstGeom>
          <a:ln w="12700">
            <a:solidFill>
              <a:schemeClr val="tx1"/>
            </a:solidFill>
          </a:ln>
        </p:spPr>
      </p:pic>
      <p:sp>
        <p:nvSpPr>
          <p:cNvPr id="12" name="Rectangle: Rounded Corners 11">
            <a:extLst>
              <a:ext uri="{FF2B5EF4-FFF2-40B4-BE49-F238E27FC236}">
                <a16:creationId xmlns:a16="http://schemas.microsoft.com/office/drawing/2014/main" id="{1C9F9E9A-B15D-4317-8E07-962879F9D59B}"/>
              </a:ext>
            </a:extLst>
          </p:cNvPr>
          <p:cNvSpPr/>
          <p:nvPr/>
        </p:nvSpPr>
        <p:spPr>
          <a:xfrm>
            <a:off x="768962" y="2452258"/>
            <a:ext cx="2320948" cy="916760"/>
          </a:xfrm>
          <a:prstGeom prst="roundRect">
            <a:avLst/>
          </a:prstGeom>
        </p:spPr>
        <p:style>
          <a:lnRef idx="1">
            <a:schemeClr val="accent1"/>
          </a:lnRef>
          <a:fillRef idx="2">
            <a:schemeClr val="accent1"/>
          </a:fillRef>
          <a:effectRef idx="1">
            <a:schemeClr val="accent1"/>
          </a:effectRef>
          <a:fontRef idx="minor">
            <a:schemeClr val="dk1"/>
          </a:fontRef>
        </p:style>
        <p:txBody>
          <a:bodyPr lIns="72000" tIns="252000" rtlCol="0" anchor="ctr"/>
          <a:lstStyle/>
          <a:p>
            <a:pPr>
              <a:buClrTx/>
              <a:defRPr/>
            </a:pPr>
            <a:r>
              <a:rPr lang="en-IN" sz="2000" b="1" i="0" dirty="0">
                <a:solidFill>
                  <a:schemeClr val="tx1">
                    <a:lumMod val="50000"/>
                  </a:schemeClr>
                </a:solidFill>
                <a:effectLst/>
                <a:latin typeface="Bell MT" panose="02020503060305020303" pitchFamily="18" charset="0"/>
              </a:rPr>
              <a:t>Optimal </a:t>
            </a:r>
            <a:r>
              <a:rPr lang="en-IN" sz="2000" b="1" i="0" dirty="0" err="1">
                <a:solidFill>
                  <a:schemeClr val="tx1">
                    <a:lumMod val="50000"/>
                  </a:schemeClr>
                </a:solidFill>
                <a:effectLst/>
                <a:latin typeface="Bell MT" panose="02020503060305020303" pitchFamily="18" charset="0"/>
              </a:rPr>
              <a:t>cutoff</a:t>
            </a:r>
            <a:r>
              <a:rPr lang="en-IN" sz="2000" b="1" i="0" dirty="0">
                <a:solidFill>
                  <a:schemeClr val="tx1">
                    <a:lumMod val="50000"/>
                  </a:schemeClr>
                </a:solidFill>
                <a:effectLst/>
                <a:latin typeface="Bell MT" panose="02020503060305020303" pitchFamily="18" charset="0"/>
              </a:rPr>
              <a:t> value = 0.5</a:t>
            </a:r>
            <a:endParaRPr lang="en-US" sz="2000" b="1" dirty="0">
              <a:solidFill>
                <a:schemeClr val="tx1">
                  <a:lumMod val="50000"/>
                </a:schemeClr>
              </a:solidFill>
              <a:latin typeface="Bell MT" panose="02020503060305020303" pitchFamily="18" charset="0"/>
            </a:endParaRPr>
          </a:p>
        </p:txBody>
      </p:sp>
      <p:sp>
        <p:nvSpPr>
          <p:cNvPr id="14" name="Rectangle: Rounded Corners 13">
            <a:extLst>
              <a:ext uri="{FF2B5EF4-FFF2-40B4-BE49-F238E27FC236}">
                <a16:creationId xmlns:a16="http://schemas.microsoft.com/office/drawing/2014/main" id="{1A5E57EA-B3BB-4EFC-9466-2BF0FE11F9F1}"/>
              </a:ext>
            </a:extLst>
          </p:cNvPr>
          <p:cNvSpPr/>
          <p:nvPr/>
        </p:nvSpPr>
        <p:spPr>
          <a:xfrm>
            <a:off x="833732" y="3539371"/>
            <a:ext cx="2320948" cy="609600"/>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0" rtlCol="0" anchor="ctr"/>
          <a:lstStyle/>
          <a:p>
            <a:pPr algn="ctr">
              <a:buClrTx/>
              <a:defRPr/>
            </a:pPr>
            <a:r>
              <a:rPr lang="en-US" sz="2000" b="1" dirty="0">
                <a:solidFill>
                  <a:schemeClr val="tx1">
                    <a:lumMod val="50000"/>
                  </a:schemeClr>
                </a:solidFill>
                <a:latin typeface="Bell MT" panose="02020503060305020303" pitchFamily="18" charset="0"/>
                <a:ea typeface="Calibri" panose="020F0502020204030204" pitchFamily="34" charset="0"/>
                <a:cs typeface="Times New Roman" panose="02020603050405020304" pitchFamily="18" charset="0"/>
              </a:rPr>
              <a:t>Area under the curve: 0.8248</a:t>
            </a:r>
            <a:endParaRPr lang="en-US" sz="2000" b="1" dirty="0">
              <a:solidFill>
                <a:schemeClr val="tx1">
                  <a:lumMod val="50000"/>
                </a:schemeClr>
              </a:solidFill>
              <a:latin typeface="Bell MT" panose="02020503060305020303"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pic>
        <p:nvPicPr>
          <p:cNvPr id="15" name="Picture 14">
            <a:extLst>
              <a:ext uri="{FF2B5EF4-FFF2-40B4-BE49-F238E27FC236}">
                <a16:creationId xmlns:a16="http://schemas.microsoft.com/office/drawing/2014/main" id="{0C32528E-DDF2-4017-8CED-53A99516FE57}"/>
              </a:ext>
            </a:extLst>
          </p:cNvPr>
          <p:cNvPicPr>
            <a:picLocks noChangeAspect="1"/>
          </p:cNvPicPr>
          <p:nvPr/>
        </p:nvPicPr>
        <p:blipFill rotWithShape="1">
          <a:blip r:embed="rId3"/>
          <a:srcRect b="89461"/>
          <a:stretch/>
        </p:blipFill>
        <p:spPr>
          <a:xfrm>
            <a:off x="4531679" y="1176517"/>
            <a:ext cx="3402965" cy="315600"/>
          </a:xfrm>
          <a:prstGeom prst="rect">
            <a:avLst/>
          </a:prstGeom>
        </p:spPr>
      </p:pic>
      <p:sp>
        <p:nvSpPr>
          <p:cNvPr id="19" name="TextBox 18">
            <a:extLst>
              <a:ext uri="{FF2B5EF4-FFF2-40B4-BE49-F238E27FC236}">
                <a16:creationId xmlns:a16="http://schemas.microsoft.com/office/drawing/2014/main" id="{781E29CD-A642-42CF-A25F-6FFE26CBD190}"/>
              </a:ext>
            </a:extLst>
          </p:cNvPr>
          <p:cNvSpPr txBox="1"/>
          <p:nvPr/>
        </p:nvSpPr>
        <p:spPr>
          <a:xfrm>
            <a:off x="768962" y="1119385"/>
            <a:ext cx="2450488" cy="1323439"/>
          </a:xfrm>
          <a:prstGeom prst="rect">
            <a:avLst/>
          </a:prstGeom>
          <a:noFill/>
        </p:spPr>
        <p:txBody>
          <a:bodyPr wrap="square" rtlCol="0">
            <a:spAutoFit/>
          </a:bodyPr>
          <a:lstStyle/>
          <a:p>
            <a:pPr algn="ctr"/>
            <a:r>
              <a:rPr lang="en-IN" sz="2000" b="1" dirty="0">
                <a:solidFill>
                  <a:schemeClr val="tx1">
                    <a:lumMod val="50000"/>
                  </a:schemeClr>
                </a:solidFill>
                <a:effectLst/>
                <a:latin typeface="Bell MT" panose="02020503060305020303" pitchFamily="18" charset="0"/>
              </a:rPr>
              <a:t>ROC Curve is plotted using </a:t>
            </a:r>
            <a:r>
              <a:rPr lang="en-IN" sz="2000" b="1" dirty="0">
                <a:solidFill>
                  <a:srgbClr val="FF6E01"/>
                </a:solidFill>
                <a:effectLst/>
                <a:latin typeface="Bell MT" panose="02020503060305020303" pitchFamily="18" charset="0"/>
              </a:rPr>
              <a:t>roc</a:t>
            </a:r>
            <a:r>
              <a:rPr lang="en-IN" sz="2000" b="1" dirty="0">
                <a:solidFill>
                  <a:schemeClr val="tx1">
                    <a:lumMod val="50000"/>
                  </a:schemeClr>
                </a:solidFill>
                <a:effectLst/>
                <a:latin typeface="Bell MT" panose="02020503060305020303" pitchFamily="18" charset="0"/>
              </a:rPr>
              <a:t> function </a:t>
            </a:r>
            <a:r>
              <a:rPr lang="en-IN" sz="2000" b="1" dirty="0" err="1">
                <a:solidFill>
                  <a:srgbClr val="FF6E01"/>
                </a:solidFill>
                <a:effectLst/>
                <a:latin typeface="Bell MT" panose="02020503060305020303" pitchFamily="18" charset="0"/>
              </a:rPr>
              <a:t>pROC</a:t>
            </a:r>
            <a:r>
              <a:rPr lang="en-IN" sz="2000" b="1" dirty="0">
                <a:solidFill>
                  <a:schemeClr val="tx1">
                    <a:lumMod val="50000"/>
                  </a:schemeClr>
                </a:solidFill>
                <a:effectLst/>
                <a:latin typeface="Bell MT" panose="02020503060305020303" pitchFamily="18" charset="0"/>
              </a:rPr>
              <a:t>  package</a:t>
            </a:r>
            <a:endParaRPr lang="en-US" sz="2000" b="1" dirty="0">
              <a:solidFill>
                <a:schemeClr val="tx1">
                  <a:lumMod val="50000"/>
                </a:schemeClr>
              </a:solidFill>
              <a:effectLst/>
              <a:latin typeface="Bell MT" panose="02020503060305020303" pitchFamily="18" charset="0"/>
            </a:endParaRPr>
          </a:p>
        </p:txBody>
      </p:sp>
      <p:sp>
        <p:nvSpPr>
          <p:cNvPr id="9" name="Rectangle 8">
            <a:extLst>
              <a:ext uri="{FF2B5EF4-FFF2-40B4-BE49-F238E27FC236}">
                <a16:creationId xmlns:a16="http://schemas.microsoft.com/office/drawing/2014/main" id="{2A67D522-FFFB-4CFA-92DB-953167FF505D}"/>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7677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3210-1F0F-46A4-A577-DA501DDD3B4F}"/>
              </a:ext>
            </a:extLst>
          </p:cNvPr>
          <p:cNvSpPr>
            <a:spLocks noGrp="1"/>
          </p:cNvSpPr>
          <p:nvPr>
            <p:ph type="title"/>
          </p:nvPr>
        </p:nvSpPr>
        <p:spPr/>
        <p:txBody>
          <a:bodyPr/>
          <a:lstStyle/>
          <a:p>
            <a:r>
              <a:rPr lang="en-US" sz="2800" dirty="0">
                <a:latin typeface="Bell MT" panose="02020503060305020303" pitchFamily="18" charset="0"/>
              </a:rPr>
              <a:t>K-M Estimates of S(t)</a:t>
            </a:r>
            <a:endParaRPr lang="en-IN" sz="2800" dirty="0">
              <a:latin typeface="Bell MT" panose="02020503060305020303" pitchFamily="18" charset="0"/>
            </a:endParaRPr>
          </a:p>
        </p:txBody>
      </p:sp>
      <p:sp>
        <p:nvSpPr>
          <p:cNvPr id="6" name="Slide Number Placeholder 5">
            <a:extLst>
              <a:ext uri="{FF2B5EF4-FFF2-40B4-BE49-F238E27FC236}">
                <a16:creationId xmlns:a16="http://schemas.microsoft.com/office/drawing/2014/main" id="{D0E94A54-3052-46DE-9410-1CB9F2184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20" name="Google Shape;501;p31">
            <a:extLst>
              <a:ext uri="{FF2B5EF4-FFF2-40B4-BE49-F238E27FC236}">
                <a16:creationId xmlns:a16="http://schemas.microsoft.com/office/drawing/2014/main" id="{453318D6-7460-4D3A-909F-53108D93CEDF}"/>
              </a:ext>
            </a:extLst>
          </p:cNvPr>
          <p:cNvGrpSpPr/>
          <p:nvPr/>
        </p:nvGrpSpPr>
        <p:grpSpPr>
          <a:xfrm>
            <a:off x="2086507" y="1448438"/>
            <a:ext cx="4856160" cy="3503662"/>
            <a:chOff x="2112475" y="238125"/>
            <a:chExt cx="3395050" cy="5238750"/>
          </a:xfrm>
        </p:grpSpPr>
        <p:sp>
          <p:nvSpPr>
            <p:cNvPr id="21" name="Google Shape;502;p31">
              <a:extLst>
                <a:ext uri="{FF2B5EF4-FFF2-40B4-BE49-F238E27FC236}">
                  <a16:creationId xmlns:a16="http://schemas.microsoft.com/office/drawing/2014/main" id="{F0DF1083-085B-49BC-ADFC-86BC9CD1607B}"/>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03;p31">
              <a:extLst>
                <a:ext uri="{FF2B5EF4-FFF2-40B4-BE49-F238E27FC236}">
                  <a16:creationId xmlns:a16="http://schemas.microsoft.com/office/drawing/2014/main" id="{1567D9EA-01AC-4E29-A48B-2893B3145357}"/>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4;p31">
              <a:extLst>
                <a:ext uri="{FF2B5EF4-FFF2-40B4-BE49-F238E27FC236}">
                  <a16:creationId xmlns:a16="http://schemas.microsoft.com/office/drawing/2014/main" id="{B03507F6-DEBD-454E-AAF2-5FD2EC3299B6}"/>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5;p31">
              <a:extLst>
                <a:ext uri="{FF2B5EF4-FFF2-40B4-BE49-F238E27FC236}">
                  <a16:creationId xmlns:a16="http://schemas.microsoft.com/office/drawing/2014/main" id="{91CB802F-6DB6-4DF0-81D7-8297E146590A}"/>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p:cNvPicPr>
            <a:picLocks noChangeAspect="1"/>
          </p:cNvPicPr>
          <p:nvPr/>
        </p:nvPicPr>
        <p:blipFill>
          <a:blip r:embed="rId2"/>
          <a:stretch>
            <a:fillRect/>
          </a:stretch>
        </p:blipFill>
        <p:spPr>
          <a:xfrm>
            <a:off x="2375532" y="1881331"/>
            <a:ext cx="4278110" cy="2592764"/>
          </a:xfrm>
          <a:prstGeom prst="rect">
            <a:avLst/>
          </a:prstGeom>
        </p:spPr>
      </p:pic>
      <p:grpSp>
        <p:nvGrpSpPr>
          <p:cNvPr id="10" name="Google Shape;239;p16">
            <a:extLst>
              <a:ext uri="{FF2B5EF4-FFF2-40B4-BE49-F238E27FC236}">
                <a16:creationId xmlns:a16="http://schemas.microsoft.com/office/drawing/2014/main" id="{5760FB20-D9F7-4C66-A7C5-E4C10C852E61}"/>
              </a:ext>
            </a:extLst>
          </p:cNvPr>
          <p:cNvGrpSpPr/>
          <p:nvPr/>
        </p:nvGrpSpPr>
        <p:grpSpPr>
          <a:xfrm>
            <a:off x="307181" y="557215"/>
            <a:ext cx="371476" cy="321470"/>
            <a:chOff x="2594050" y="1631825"/>
            <a:chExt cx="439625" cy="439625"/>
          </a:xfrm>
        </p:grpSpPr>
        <p:sp>
          <p:nvSpPr>
            <p:cNvPr id="11" name="Google Shape;240;p16">
              <a:extLst>
                <a:ext uri="{FF2B5EF4-FFF2-40B4-BE49-F238E27FC236}">
                  <a16:creationId xmlns:a16="http://schemas.microsoft.com/office/drawing/2014/main" id="{19CEDCA5-B448-4BE0-8554-02772A4C5B2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16">
              <a:extLst>
                <a:ext uri="{FF2B5EF4-FFF2-40B4-BE49-F238E27FC236}">
                  <a16:creationId xmlns:a16="http://schemas.microsoft.com/office/drawing/2014/main" id="{047D697A-F820-4091-B5B3-F756D9490736}"/>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16">
              <a:extLst>
                <a:ext uri="{FF2B5EF4-FFF2-40B4-BE49-F238E27FC236}">
                  <a16:creationId xmlns:a16="http://schemas.microsoft.com/office/drawing/2014/main" id="{4ED34C4A-0263-4A22-B430-C8699E58BF1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43;p16">
              <a:extLst>
                <a:ext uri="{FF2B5EF4-FFF2-40B4-BE49-F238E27FC236}">
                  <a16:creationId xmlns:a16="http://schemas.microsoft.com/office/drawing/2014/main" id="{C7AA3C3F-87F9-4F11-A776-A14CCA74A5F3}"/>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191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30BE-7437-4F56-B775-87121C2045AC}"/>
              </a:ext>
            </a:extLst>
          </p:cNvPr>
          <p:cNvSpPr>
            <a:spLocks noGrp="1"/>
          </p:cNvSpPr>
          <p:nvPr>
            <p:ph type="title"/>
          </p:nvPr>
        </p:nvSpPr>
        <p:spPr>
          <a:xfrm>
            <a:off x="1812171" y="180304"/>
            <a:ext cx="5258400" cy="766200"/>
          </a:xfrm>
        </p:spPr>
        <p:txBody>
          <a:bodyPr/>
          <a:lstStyle/>
          <a:p>
            <a:pPr algn="ctr"/>
            <a:r>
              <a:rPr lang="en-US" dirty="0">
                <a:solidFill>
                  <a:schemeClr val="accent1">
                    <a:lumMod val="75000"/>
                  </a:schemeClr>
                </a:solidFill>
                <a:effectLst>
                  <a:outerShdw blurRad="38100" dist="38100" dir="2700000" algn="tl">
                    <a:srgbClr val="000000">
                      <a:alpha val="43137"/>
                    </a:srgbClr>
                  </a:outerShdw>
                </a:effectLst>
                <a:latin typeface="Bell MT" panose="02020503060305020303" pitchFamily="18" charset="0"/>
              </a:rPr>
              <a:t>Survival Curve</a:t>
            </a:r>
          </a:p>
        </p:txBody>
      </p:sp>
      <p:sp>
        <p:nvSpPr>
          <p:cNvPr id="3" name="Slide Number Placeholder 2">
            <a:extLst>
              <a:ext uri="{FF2B5EF4-FFF2-40B4-BE49-F238E27FC236}">
                <a16:creationId xmlns:a16="http://schemas.microsoft.com/office/drawing/2014/main" id="{A852348A-53F7-4E69-89E9-340A28F704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7" name="Rectangle 6">
            <a:extLst>
              <a:ext uri="{FF2B5EF4-FFF2-40B4-BE49-F238E27FC236}">
                <a16:creationId xmlns:a16="http://schemas.microsoft.com/office/drawing/2014/main" id="{4B7C2C38-9024-47CD-B558-87D3E3376E4F}"/>
              </a:ext>
            </a:extLst>
          </p:cNvPr>
          <p:cNvSpPr/>
          <p:nvPr/>
        </p:nvSpPr>
        <p:spPr>
          <a:xfrm>
            <a:off x="2677887" y="304800"/>
            <a:ext cx="3548742" cy="461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89BAF25-4B01-4C67-A82D-ABDF8E94B5A3}"/>
              </a:ext>
            </a:extLst>
          </p:cNvPr>
          <p:cNvCxnSpPr/>
          <p:nvPr/>
        </p:nvCxnSpPr>
        <p:spPr>
          <a:xfrm>
            <a:off x="863600" y="946504"/>
            <a:ext cx="7489371" cy="0"/>
          </a:xfrm>
          <a:prstGeom prst="line">
            <a:avLst/>
          </a:prstGeom>
        </p:spPr>
        <p:style>
          <a:lnRef idx="2">
            <a:schemeClr val="dk1"/>
          </a:lnRef>
          <a:fillRef idx="0">
            <a:schemeClr val="dk1"/>
          </a:fillRef>
          <a:effectRef idx="1">
            <a:schemeClr val="dk1"/>
          </a:effectRef>
          <a:fontRef idx="minor">
            <a:schemeClr val="tx1"/>
          </a:fontRef>
        </p:style>
      </p:cxnSp>
      <p:pic>
        <p:nvPicPr>
          <p:cNvPr id="2050" name="Picture 2" descr="image">
            <a:extLst>
              <a:ext uri="{FF2B5EF4-FFF2-40B4-BE49-F238E27FC236}">
                <a16:creationId xmlns:a16="http://schemas.microsoft.com/office/drawing/2014/main" id="{5440174C-901E-4558-A155-9406AE5B5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804" y="1077773"/>
            <a:ext cx="4557364" cy="3567494"/>
          </a:xfrm>
          <a:prstGeom prst="rect">
            <a:avLst/>
          </a:prstGeom>
          <a:noFill/>
          <a:ln w="22225">
            <a:solidFill>
              <a:schemeClr val="accent1"/>
            </a:solidFill>
          </a:ln>
        </p:spPr>
      </p:pic>
      <p:sp>
        <p:nvSpPr>
          <p:cNvPr id="8" name="Rectangle 7">
            <a:extLst>
              <a:ext uri="{FF2B5EF4-FFF2-40B4-BE49-F238E27FC236}">
                <a16:creationId xmlns:a16="http://schemas.microsoft.com/office/drawing/2014/main" id="{977320D3-F2F9-4399-B6FD-332D70E73C07}"/>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647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3210-1F0F-46A4-A577-DA501DDD3B4F}"/>
              </a:ext>
            </a:extLst>
          </p:cNvPr>
          <p:cNvSpPr>
            <a:spLocks noGrp="1"/>
          </p:cNvSpPr>
          <p:nvPr>
            <p:ph type="title"/>
          </p:nvPr>
        </p:nvSpPr>
        <p:spPr/>
        <p:txBody>
          <a:bodyPr/>
          <a:lstStyle/>
          <a:p>
            <a:r>
              <a:rPr lang="en-US" sz="2800" dirty="0">
                <a:latin typeface="Bell MT" panose="02020503060305020303" pitchFamily="18" charset="0"/>
              </a:rPr>
              <a:t>Cox-PH </a:t>
            </a:r>
            <a:endParaRPr lang="en-IN" sz="2800" dirty="0">
              <a:latin typeface="Bell MT" panose="02020503060305020303" pitchFamily="18" charset="0"/>
            </a:endParaRPr>
          </a:p>
        </p:txBody>
      </p:sp>
      <p:sp>
        <p:nvSpPr>
          <p:cNvPr id="6" name="Slide Number Placeholder 5">
            <a:extLst>
              <a:ext uri="{FF2B5EF4-FFF2-40B4-BE49-F238E27FC236}">
                <a16:creationId xmlns:a16="http://schemas.microsoft.com/office/drawing/2014/main" id="{D0E94A54-3052-46DE-9410-1CB9F2184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4" name="Picture 4">
            <a:extLst>
              <a:ext uri="{FF2B5EF4-FFF2-40B4-BE49-F238E27FC236}">
                <a16:creationId xmlns:a16="http://schemas.microsoft.com/office/drawing/2014/main" id="{C888A4D1-B32C-94DF-AEF6-63813C4418E3}"/>
              </a:ext>
            </a:extLst>
          </p:cNvPr>
          <p:cNvPicPr>
            <a:picLocks noChangeAspect="1"/>
          </p:cNvPicPr>
          <p:nvPr/>
        </p:nvPicPr>
        <p:blipFill>
          <a:blip r:embed="rId2"/>
          <a:stretch>
            <a:fillRect/>
          </a:stretch>
        </p:blipFill>
        <p:spPr>
          <a:xfrm>
            <a:off x="2531533" y="2875356"/>
            <a:ext cx="3541142" cy="1828302"/>
          </a:xfrm>
          <a:prstGeom prst="rect">
            <a:avLst/>
          </a:prstGeom>
        </p:spPr>
      </p:pic>
      <p:grpSp>
        <p:nvGrpSpPr>
          <p:cNvPr id="13" name="Google Shape;501;p31">
            <a:extLst>
              <a:ext uri="{FF2B5EF4-FFF2-40B4-BE49-F238E27FC236}">
                <a16:creationId xmlns:a16="http://schemas.microsoft.com/office/drawing/2014/main" id="{A96444A5-9BC6-1D6C-AEFC-312A5956555F}"/>
              </a:ext>
            </a:extLst>
          </p:cNvPr>
          <p:cNvGrpSpPr/>
          <p:nvPr/>
        </p:nvGrpSpPr>
        <p:grpSpPr>
          <a:xfrm>
            <a:off x="2414981" y="2378849"/>
            <a:ext cx="7774690" cy="2764651"/>
            <a:chOff x="-3368973" y="423600"/>
            <a:chExt cx="7319498" cy="4903400"/>
          </a:xfrm>
        </p:grpSpPr>
        <p:sp>
          <p:nvSpPr>
            <p:cNvPr id="9" name="Google Shape;502;p31">
              <a:extLst>
                <a:ext uri="{FF2B5EF4-FFF2-40B4-BE49-F238E27FC236}">
                  <a16:creationId xmlns:a16="http://schemas.microsoft.com/office/drawing/2014/main" id="{683C719B-8CE9-9E9A-F1F5-1E89AE374228}"/>
                </a:ext>
              </a:extLst>
            </p:cNvPr>
            <p:cNvSpPr/>
            <p:nvPr/>
          </p:nvSpPr>
          <p:spPr>
            <a:xfrm>
              <a:off x="-3368973" y="545236"/>
              <a:ext cx="3313836" cy="476063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3;p31">
              <a:extLst>
                <a:ext uri="{FF2B5EF4-FFF2-40B4-BE49-F238E27FC236}">
                  <a16:creationId xmlns:a16="http://schemas.microsoft.com/office/drawing/2014/main" id="{8786D50B-E8DA-C34C-FFB4-CD844D723750}"/>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4;p31">
              <a:extLst>
                <a:ext uri="{FF2B5EF4-FFF2-40B4-BE49-F238E27FC236}">
                  <a16:creationId xmlns:a16="http://schemas.microsoft.com/office/drawing/2014/main" id="{336E8607-4F83-7C67-B67D-7F8CEEBFD16D}"/>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p31">
              <a:extLst>
                <a:ext uri="{FF2B5EF4-FFF2-40B4-BE49-F238E27FC236}">
                  <a16:creationId xmlns:a16="http://schemas.microsoft.com/office/drawing/2014/main" id="{76CAABBF-C1E5-891A-9A99-C9C192CDE5D5}"/>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4">
            <a:extLst>
              <a:ext uri="{FF2B5EF4-FFF2-40B4-BE49-F238E27FC236}">
                <a16:creationId xmlns:a16="http://schemas.microsoft.com/office/drawing/2014/main" id="{41B79778-FDDF-4969-3A06-3CE67EB8FA77}"/>
              </a:ext>
            </a:extLst>
          </p:cNvPr>
          <p:cNvPicPr>
            <a:picLocks noChangeAspect="1"/>
          </p:cNvPicPr>
          <p:nvPr/>
        </p:nvPicPr>
        <p:blipFill>
          <a:blip r:embed="rId3"/>
          <a:stretch>
            <a:fillRect/>
          </a:stretch>
        </p:blipFill>
        <p:spPr>
          <a:xfrm>
            <a:off x="3124919" y="4294743"/>
            <a:ext cx="2743200" cy="177108"/>
          </a:xfrm>
          <a:prstGeom prst="rect">
            <a:avLst/>
          </a:prstGeom>
        </p:spPr>
      </p:pic>
      <p:sp>
        <p:nvSpPr>
          <p:cNvPr id="7" name="Rectangle 6"/>
          <p:cNvSpPr/>
          <p:nvPr/>
        </p:nvSpPr>
        <p:spPr>
          <a:xfrm>
            <a:off x="318347" y="1488398"/>
            <a:ext cx="8656320" cy="707886"/>
          </a:xfrm>
          <a:prstGeom prst="rect">
            <a:avLst/>
          </a:prstGeom>
        </p:spPr>
        <p:txBody>
          <a:bodyPr wrap="square">
            <a:spAutoFit/>
          </a:bodyPr>
          <a:lstStyle/>
          <a:p>
            <a:pPr marL="285750" lvl="1" indent="-285750">
              <a:buFont typeface="Wingdings" panose="05000000000000000000" pitchFamily="2" charset="2"/>
              <a:buChar char="Ø"/>
            </a:pPr>
            <a:r>
              <a:rPr lang="en-US" sz="2000" b="1" u="sng" dirty="0">
                <a:solidFill>
                  <a:srgbClr val="FF6E01"/>
                </a:solidFill>
                <a:latin typeface="Bell MT" panose="02020503060305020303" pitchFamily="18" charset="0"/>
              </a:rPr>
              <a:t>Assumption Checking and Model Building</a:t>
            </a:r>
            <a:r>
              <a:rPr lang="en-US" sz="2000" b="1" dirty="0">
                <a:latin typeface="Bell MT" panose="02020503060305020303" pitchFamily="18" charset="0"/>
              </a:rPr>
              <a:t>: </a:t>
            </a:r>
          </a:p>
          <a:p>
            <a:pPr lvl="1"/>
            <a:r>
              <a:rPr lang="en-US" sz="2000" b="1" dirty="0">
                <a:latin typeface="Bell MT" panose="02020503060305020303" pitchFamily="18" charset="0"/>
              </a:rPr>
              <a:t>      We fit the Cox-PH model using </a:t>
            </a:r>
            <a:r>
              <a:rPr lang="en-US" sz="2000" b="1" dirty="0" err="1">
                <a:latin typeface="Bell MT" panose="02020503060305020303" pitchFamily="18" charset="0"/>
              </a:rPr>
              <a:t>coxph</a:t>
            </a:r>
            <a:r>
              <a:rPr lang="en-US" sz="2000" b="1" dirty="0">
                <a:latin typeface="Bell MT" panose="02020503060305020303" pitchFamily="18" charset="0"/>
              </a:rPr>
              <a:t>() and we test the PH Assumption</a:t>
            </a:r>
          </a:p>
        </p:txBody>
      </p:sp>
      <p:grpSp>
        <p:nvGrpSpPr>
          <p:cNvPr id="15" name="Google Shape;239;p16">
            <a:extLst>
              <a:ext uri="{FF2B5EF4-FFF2-40B4-BE49-F238E27FC236}">
                <a16:creationId xmlns:a16="http://schemas.microsoft.com/office/drawing/2014/main" id="{6EFBB05D-1199-4D38-BC40-CE92F0345A76}"/>
              </a:ext>
            </a:extLst>
          </p:cNvPr>
          <p:cNvGrpSpPr/>
          <p:nvPr/>
        </p:nvGrpSpPr>
        <p:grpSpPr>
          <a:xfrm>
            <a:off x="307181" y="557215"/>
            <a:ext cx="371476" cy="321470"/>
            <a:chOff x="2594050" y="1631825"/>
            <a:chExt cx="439625" cy="439625"/>
          </a:xfrm>
        </p:grpSpPr>
        <p:sp>
          <p:nvSpPr>
            <p:cNvPr id="16" name="Google Shape;240;p16">
              <a:extLst>
                <a:ext uri="{FF2B5EF4-FFF2-40B4-BE49-F238E27FC236}">
                  <a16:creationId xmlns:a16="http://schemas.microsoft.com/office/drawing/2014/main" id="{1AC4ACD4-228B-4D2D-9626-19DABD56C9C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1;p16">
              <a:extLst>
                <a:ext uri="{FF2B5EF4-FFF2-40B4-BE49-F238E27FC236}">
                  <a16:creationId xmlns:a16="http://schemas.microsoft.com/office/drawing/2014/main" id="{61D5B24D-3F00-4F3F-BCD1-16C247B4208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2;p16">
              <a:extLst>
                <a:ext uri="{FF2B5EF4-FFF2-40B4-BE49-F238E27FC236}">
                  <a16:creationId xmlns:a16="http://schemas.microsoft.com/office/drawing/2014/main" id="{4C836C2C-7742-4D14-A5F3-C89CCDF6FFBB}"/>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3;p16">
              <a:extLst>
                <a:ext uri="{FF2B5EF4-FFF2-40B4-BE49-F238E27FC236}">
                  <a16:creationId xmlns:a16="http://schemas.microsoft.com/office/drawing/2014/main" id="{E7DF1577-50FD-4989-A9ED-C009B8DA8F4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481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659B-8E78-4427-8A4B-C0CE20DE7128}"/>
              </a:ext>
            </a:extLst>
          </p:cNvPr>
          <p:cNvSpPr>
            <a:spLocks noGrp="1"/>
          </p:cNvSpPr>
          <p:nvPr>
            <p:ph type="title"/>
          </p:nvPr>
        </p:nvSpPr>
        <p:spPr>
          <a:xfrm>
            <a:off x="1946492" y="402064"/>
            <a:ext cx="5848992" cy="766200"/>
          </a:xfrm>
        </p:spPr>
        <p:txBody>
          <a:bodyPr/>
          <a:lstStyle/>
          <a:p>
            <a:r>
              <a:rPr lang="en-US" sz="2000">
                <a:solidFill>
                  <a:schemeClr val="bg1"/>
                </a:solidFill>
                <a:latin typeface="Calibri" panose="020F0502020204030204" pitchFamily="34" charset="0"/>
              </a:rPr>
              <a:t>HOURLY DISTRIBUTION OF DAILY RAINFALL:</a:t>
            </a:r>
            <a:r>
              <a:rPr lang="en-US" sz="2000" b="0">
                <a:solidFill>
                  <a:schemeClr val="bg1"/>
                </a:solidFill>
                <a:latin typeface="Calibri" panose="020F0502020204030204" pitchFamily="34" charset="0"/>
              </a:rPr>
              <a:t> </a:t>
            </a:r>
            <a:r>
              <a:rPr lang="en-IN" sz="2000" b="0">
                <a:solidFill>
                  <a:schemeClr val="bg1"/>
                </a:solidFill>
                <a:latin typeface="Calibri" panose="020F0502020204030204" pitchFamily="34" charset="0"/>
              </a:rPr>
              <a:t>SANTACRUZ (LP III)</a:t>
            </a:r>
            <a:endParaRPr lang="en-IN"/>
          </a:p>
        </p:txBody>
      </p:sp>
      <p:sp>
        <p:nvSpPr>
          <p:cNvPr id="5" name="Slide Number Placeholder 4">
            <a:extLst>
              <a:ext uri="{FF2B5EF4-FFF2-40B4-BE49-F238E27FC236}">
                <a16:creationId xmlns:a16="http://schemas.microsoft.com/office/drawing/2014/main" id="{8535199D-F79C-42EE-9697-F6B020D17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14" name="TextBox 13">
            <a:extLst>
              <a:ext uri="{FF2B5EF4-FFF2-40B4-BE49-F238E27FC236}">
                <a16:creationId xmlns:a16="http://schemas.microsoft.com/office/drawing/2014/main" id="{7A72BCA1-784F-4F43-87A2-5CFDF093FEF8}"/>
              </a:ext>
            </a:extLst>
          </p:cNvPr>
          <p:cNvSpPr txBox="1"/>
          <p:nvPr/>
        </p:nvSpPr>
        <p:spPr>
          <a:xfrm>
            <a:off x="3022480" y="26073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7" name="Picture 17">
            <a:extLst>
              <a:ext uri="{FF2B5EF4-FFF2-40B4-BE49-F238E27FC236}">
                <a16:creationId xmlns:a16="http://schemas.microsoft.com/office/drawing/2014/main" id="{D1EBF562-F14A-B45F-3E8A-27FA66264A9E}"/>
              </a:ext>
            </a:extLst>
          </p:cNvPr>
          <p:cNvPicPr>
            <a:picLocks noChangeAspect="1"/>
          </p:cNvPicPr>
          <p:nvPr/>
        </p:nvPicPr>
        <p:blipFill>
          <a:blip r:embed="rId2"/>
          <a:stretch>
            <a:fillRect/>
          </a:stretch>
        </p:blipFill>
        <p:spPr>
          <a:xfrm>
            <a:off x="601692" y="1475520"/>
            <a:ext cx="8264105" cy="2947270"/>
          </a:xfrm>
          <a:prstGeom prst="rect">
            <a:avLst/>
          </a:prstGeom>
          <a:ln w="22225">
            <a:solidFill>
              <a:schemeClr val="accent1"/>
            </a:solidFill>
          </a:ln>
        </p:spPr>
      </p:pic>
      <p:sp>
        <p:nvSpPr>
          <p:cNvPr id="19" name="Rectangle: Diagonal Corners Snipped 18">
            <a:extLst>
              <a:ext uri="{FF2B5EF4-FFF2-40B4-BE49-F238E27FC236}">
                <a16:creationId xmlns:a16="http://schemas.microsoft.com/office/drawing/2014/main" id="{99E3A87C-FF50-041A-7840-DFCFE76E92A3}"/>
              </a:ext>
            </a:extLst>
          </p:cNvPr>
          <p:cNvSpPr/>
          <p:nvPr/>
        </p:nvSpPr>
        <p:spPr>
          <a:xfrm>
            <a:off x="2607827" y="402065"/>
            <a:ext cx="4586015" cy="766199"/>
          </a:xfrm>
          <a:prstGeom prst="snip2Diag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2400" b="1" dirty="0">
                <a:solidFill>
                  <a:schemeClr val="bg1"/>
                </a:solidFill>
                <a:latin typeface="Bell MT"/>
              </a:rPr>
              <a:t>Summary of the fitted model</a:t>
            </a:r>
            <a:endParaRPr lang="en-US" sz="2400" b="1" dirty="0">
              <a:solidFill>
                <a:schemeClr val="bg1"/>
              </a:solidFill>
              <a:latin typeface="Bell MT" panose="02020503060305020303" pitchFamily="18" charset="0"/>
            </a:endParaRPr>
          </a:p>
        </p:txBody>
      </p:sp>
      <p:sp>
        <p:nvSpPr>
          <p:cNvPr id="7" name="Rectangle 6">
            <a:extLst>
              <a:ext uri="{FF2B5EF4-FFF2-40B4-BE49-F238E27FC236}">
                <a16:creationId xmlns:a16="http://schemas.microsoft.com/office/drawing/2014/main" id="{5B6AB6C7-BFD2-4EA8-888E-5F61496F9E39}"/>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429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3210-1F0F-46A4-A577-DA501DDD3B4F}"/>
              </a:ext>
            </a:extLst>
          </p:cNvPr>
          <p:cNvSpPr>
            <a:spLocks noGrp="1"/>
          </p:cNvSpPr>
          <p:nvPr>
            <p:ph type="title"/>
          </p:nvPr>
        </p:nvSpPr>
        <p:spPr/>
        <p:txBody>
          <a:bodyPr/>
          <a:lstStyle/>
          <a:p>
            <a:r>
              <a:rPr lang="en-US" sz="2800" dirty="0">
                <a:latin typeface="Bell MT" panose="02020503060305020303" pitchFamily="18" charset="0"/>
              </a:rPr>
              <a:t>Random Survival Forest (RSF)</a:t>
            </a:r>
            <a:endParaRPr lang="en-IN" sz="2800" dirty="0">
              <a:latin typeface="Bell MT" panose="02020503060305020303" pitchFamily="18" charset="0"/>
            </a:endParaRPr>
          </a:p>
        </p:txBody>
      </p:sp>
      <p:sp>
        <p:nvSpPr>
          <p:cNvPr id="6" name="Slide Number Placeholder 5">
            <a:extLst>
              <a:ext uri="{FF2B5EF4-FFF2-40B4-BE49-F238E27FC236}">
                <a16:creationId xmlns:a16="http://schemas.microsoft.com/office/drawing/2014/main" id="{D0E94A54-3052-46DE-9410-1CB9F2184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3" name="TextBox 2">
            <a:extLst>
              <a:ext uri="{FF2B5EF4-FFF2-40B4-BE49-F238E27FC236}">
                <a16:creationId xmlns:a16="http://schemas.microsoft.com/office/drawing/2014/main" id="{37DDD0CE-B541-366F-9EF0-B2A2C7EA0667}"/>
              </a:ext>
            </a:extLst>
          </p:cNvPr>
          <p:cNvSpPr txBox="1"/>
          <p:nvPr/>
        </p:nvSpPr>
        <p:spPr>
          <a:xfrm>
            <a:off x="291253" y="1404916"/>
            <a:ext cx="885274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FF6E01"/>
                </a:solidFill>
                <a:latin typeface="Bell MT" panose="02020503060305020303" pitchFamily="18" charset="0"/>
              </a:rPr>
              <a:t>Model Building</a:t>
            </a:r>
            <a:r>
              <a:rPr lang="en-US" sz="2000" b="1" dirty="0">
                <a:latin typeface="Bell MT" panose="02020503060305020303" pitchFamily="18" charset="0"/>
              </a:rPr>
              <a:t>: </a:t>
            </a:r>
            <a:r>
              <a:rPr lang="en-US" sz="2000" b="1" dirty="0">
                <a:latin typeface="+mn-lt"/>
              </a:rPr>
              <a:t>Fit the RSF model using </a:t>
            </a:r>
            <a:r>
              <a:rPr lang="en-US" sz="2000" b="1" dirty="0" err="1">
                <a:latin typeface="+mn-lt"/>
              </a:rPr>
              <a:t>rfsrc</a:t>
            </a:r>
            <a:r>
              <a:rPr lang="en-US" sz="2000" b="1" dirty="0">
                <a:latin typeface="+mn-lt"/>
              </a:rPr>
              <a:t>() function regressing the </a:t>
            </a:r>
          </a:p>
          <a:p>
            <a:r>
              <a:rPr lang="en-US" sz="2000" b="1" dirty="0">
                <a:latin typeface="+mn-lt"/>
              </a:rPr>
              <a:t>                            Survival Object on the remaining variables</a:t>
            </a:r>
          </a:p>
          <a:p>
            <a:endParaRPr lang="en-US" sz="2000" dirty="0"/>
          </a:p>
          <a:p>
            <a:endParaRPr lang="en-US" sz="2000" dirty="0"/>
          </a:p>
        </p:txBody>
      </p:sp>
      <p:pic>
        <p:nvPicPr>
          <p:cNvPr id="7" name="Picture 6"/>
          <p:cNvPicPr>
            <a:picLocks noChangeAspect="1"/>
          </p:cNvPicPr>
          <p:nvPr/>
        </p:nvPicPr>
        <p:blipFill>
          <a:blip r:embed="rId2"/>
          <a:stretch>
            <a:fillRect/>
          </a:stretch>
        </p:blipFill>
        <p:spPr>
          <a:xfrm>
            <a:off x="1720427" y="2234244"/>
            <a:ext cx="5080000" cy="2858638"/>
          </a:xfrm>
          <a:prstGeom prst="rect">
            <a:avLst/>
          </a:prstGeom>
          <a:ln w="19050">
            <a:solidFill>
              <a:schemeClr val="accent1"/>
            </a:solidFill>
          </a:ln>
        </p:spPr>
      </p:pic>
      <p:grpSp>
        <p:nvGrpSpPr>
          <p:cNvPr id="8" name="Google Shape;239;p16">
            <a:extLst>
              <a:ext uri="{FF2B5EF4-FFF2-40B4-BE49-F238E27FC236}">
                <a16:creationId xmlns:a16="http://schemas.microsoft.com/office/drawing/2014/main" id="{4A1777D4-8F22-4EE0-B51F-26D97EB3BBAE}"/>
              </a:ext>
            </a:extLst>
          </p:cNvPr>
          <p:cNvGrpSpPr/>
          <p:nvPr/>
        </p:nvGrpSpPr>
        <p:grpSpPr>
          <a:xfrm>
            <a:off x="307181" y="557215"/>
            <a:ext cx="371476" cy="321470"/>
            <a:chOff x="2594050" y="1631825"/>
            <a:chExt cx="439625" cy="439625"/>
          </a:xfrm>
        </p:grpSpPr>
        <p:sp>
          <p:nvSpPr>
            <p:cNvPr id="9" name="Google Shape;240;p16">
              <a:extLst>
                <a:ext uri="{FF2B5EF4-FFF2-40B4-BE49-F238E27FC236}">
                  <a16:creationId xmlns:a16="http://schemas.microsoft.com/office/drawing/2014/main" id="{AF42A599-708A-4756-B472-00504C582D0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D9398A2B-E2F2-4C01-9CF9-39399193B1E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p16">
              <a:extLst>
                <a:ext uri="{FF2B5EF4-FFF2-40B4-BE49-F238E27FC236}">
                  <a16:creationId xmlns:a16="http://schemas.microsoft.com/office/drawing/2014/main" id="{B369528A-763A-4C07-BDEE-33C97E4C5CB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43;p16">
              <a:extLst>
                <a:ext uri="{FF2B5EF4-FFF2-40B4-BE49-F238E27FC236}">
                  <a16:creationId xmlns:a16="http://schemas.microsoft.com/office/drawing/2014/main" id="{1BAB2D4F-CEF5-42F6-A4CE-C32885AEA7EA}"/>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835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5199D-F79C-42EE-9697-F6B020D17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4" name="TextBox 13">
            <a:extLst>
              <a:ext uri="{FF2B5EF4-FFF2-40B4-BE49-F238E27FC236}">
                <a16:creationId xmlns:a16="http://schemas.microsoft.com/office/drawing/2014/main" id="{7A72BCA1-784F-4F43-87A2-5CFDF093FEF8}"/>
              </a:ext>
            </a:extLst>
          </p:cNvPr>
          <p:cNvSpPr txBox="1"/>
          <p:nvPr/>
        </p:nvSpPr>
        <p:spPr>
          <a:xfrm>
            <a:off x="3022480" y="26073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p:cNvPicPr>
            <a:picLocks noChangeAspect="1"/>
          </p:cNvPicPr>
          <p:nvPr/>
        </p:nvPicPr>
        <p:blipFill>
          <a:blip r:embed="rId3"/>
          <a:stretch>
            <a:fillRect/>
          </a:stretch>
        </p:blipFill>
        <p:spPr>
          <a:xfrm>
            <a:off x="784813" y="1645258"/>
            <a:ext cx="7218533" cy="2991242"/>
          </a:xfrm>
          <a:prstGeom prst="rect">
            <a:avLst/>
          </a:prstGeom>
          <a:noFill/>
          <a:ln w="19050">
            <a:solidFill>
              <a:schemeClr val="accent1"/>
            </a:solidFill>
          </a:ln>
        </p:spPr>
      </p:pic>
      <p:sp>
        <p:nvSpPr>
          <p:cNvPr id="10" name="Rectangle: Rounded Corners 11">
            <a:extLst>
              <a:ext uri="{FF2B5EF4-FFF2-40B4-BE49-F238E27FC236}">
                <a16:creationId xmlns:a16="http://schemas.microsoft.com/office/drawing/2014/main" id="{1C9F9E9A-B15D-4317-8E07-962879F9D59B}"/>
              </a:ext>
            </a:extLst>
          </p:cNvPr>
          <p:cNvSpPr/>
          <p:nvPr/>
        </p:nvSpPr>
        <p:spPr>
          <a:xfrm>
            <a:off x="1071762" y="434635"/>
            <a:ext cx="6546238" cy="895023"/>
          </a:xfrm>
          <a:prstGeom prst="roundRect">
            <a:avLst/>
          </a:prstGeom>
        </p:spPr>
        <p:style>
          <a:lnRef idx="1">
            <a:schemeClr val="accent1"/>
          </a:lnRef>
          <a:fillRef idx="2">
            <a:schemeClr val="accent1"/>
          </a:fillRef>
          <a:effectRef idx="1">
            <a:schemeClr val="accent1"/>
          </a:effectRef>
          <a:fontRef idx="minor">
            <a:schemeClr val="dk1"/>
          </a:fontRef>
        </p:style>
        <p:txBody>
          <a:bodyPr lIns="72000" tIns="252000" rtlCol="0" anchor="ctr"/>
          <a:lstStyle/>
          <a:p>
            <a:pPr marL="285750" indent="-285750">
              <a:buFont typeface="Wingdings" panose="05000000000000000000" pitchFamily="2" charset="2"/>
              <a:buChar char="Ø"/>
            </a:pPr>
            <a:r>
              <a:rPr lang="en-US" sz="2000" dirty="0"/>
              <a:t>By using vimp() we calculate the variable importance of variables individually</a:t>
            </a:r>
            <a:endParaRPr lang="en-IN" sz="2000" dirty="0"/>
          </a:p>
        </p:txBody>
      </p:sp>
      <p:sp>
        <p:nvSpPr>
          <p:cNvPr id="7" name="Rectangle 6">
            <a:extLst>
              <a:ext uri="{FF2B5EF4-FFF2-40B4-BE49-F238E27FC236}">
                <a16:creationId xmlns:a16="http://schemas.microsoft.com/office/drawing/2014/main" id="{4C311107-D4A8-407A-A3E5-160E4205BFD5}"/>
              </a:ext>
            </a:extLst>
          </p:cNvPr>
          <p:cNvSpPr/>
          <p:nvPr/>
        </p:nvSpPr>
        <p:spPr>
          <a:xfrm>
            <a:off x="106680" y="7620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0160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5199D-F79C-42EE-9697-F6B020D17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14" name="TextBox 13">
            <a:extLst>
              <a:ext uri="{FF2B5EF4-FFF2-40B4-BE49-F238E27FC236}">
                <a16:creationId xmlns:a16="http://schemas.microsoft.com/office/drawing/2014/main" id="{7A72BCA1-784F-4F43-87A2-5CFDF093FEF8}"/>
              </a:ext>
            </a:extLst>
          </p:cNvPr>
          <p:cNvSpPr txBox="1"/>
          <p:nvPr/>
        </p:nvSpPr>
        <p:spPr>
          <a:xfrm>
            <a:off x="3022480" y="26073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p:cNvSpPr txBox="1"/>
          <p:nvPr/>
        </p:nvSpPr>
        <p:spPr>
          <a:xfrm>
            <a:off x="743680" y="388800"/>
            <a:ext cx="7740000" cy="400110"/>
          </a:xfrm>
          <a:prstGeom prst="rect">
            <a:avLst/>
          </a:prstGeom>
          <a:noFill/>
        </p:spPr>
        <p:txBody>
          <a:bodyPr wrap="square" rtlCol="0">
            <a:spAutoFit/>
          </a:bodyPr>
          <a:lstStyle/>
          <a:p>
            <a:r>
              <a:rPr lang="en-US" sz="2000" b="1" u="sng" dirty="0">
                <a:solidFill>
                  <a:srgbClr val="FF6E01"/>
                </a:solidFill>
                <a:latin typeface="+mn-lt"/>
              </a:rPr>
              <a:t>Prediction</a:t>
            </a:r>
            <a:r>
              <a:rPr lang="en-US" sz="2000" dirty="0">
                <a:latin typeface="+mn-lt"/>
              </a:rPr>
              <a:t>: Predict the Survival times using the </a:t>
            </a:r>
            <a:r>
              <a:rPr lang="en-US" sz="2000" dirty="0" err="1">
                <a:latin typeface="+mn-lt"/>
              </a:rPr>
              <a:t>pred</a:t>
            </a:r>
            <a:r>
              <a:rPr lang="en-US" sz="2000" dirty="0">
                <a:latin typeface="+mn-lt"/>
              </a:rPr>
              <a:t>() function </a:t>
            </a:r>
            <a:endParaRPr lang="en-IN" sz="2000" dirty="0">
              <a:latin typeface="+mn-lt"/>
            </a:endParaRPr>
          </a:p>
        </p:txBody>
      </p:sp>
      <p:sp>
        <p:nvSpPr>
          <p:cNvPr id="7" name="Rectangle: Rounded Corners 15">
            <a:extLst>
              <a:ext uri="{FF2B5EF4-FFF2-40B4-BE49-F238E27FC236}">
                <a16:creationId xmlns:a16="http://schemas.microsoft.com/office/drawing/2014/main" id="{51DC2168-1907-417A-8FDD-56E151E2B590}"/>
              </a:ext>
            </a:extLst>
          </p:cNvPr>
          <p:cNvSpPr/>
          <p:nvPr/>
        </p:nvSpPr>
        <p:spPr>
          <a:xfrm>
            <a:off x="2056136" y="1151198"/>
            <a:ext cx="4692344" cy="609600"/>
          </a:xfrm>
          <a:prstGeom prst="roundRect">
            <a:avLst/>
          </a:prstGeom>
        </p:spPr>
        <p:style>
          <a:lnRef idx="1">
            <a:schemeClr val="accent1"/>
          </a:lnRef>
          <a:fillRef idx="2">
            <a:schemeClr val="accent1"/>
          </a:fillRef>
          <a:effectRef idx="1">
            <a:schemeClr val="accent1"/>
          </a:effectRef>
          <a:fontRef idx="minor">
            <a:schemeClr val="dk1"/>
          </a:fontRef>
        </p:style>
        <p:txBody>
          <a:bodyPr lIns="72000" tIns="504000" rtlCol="0" anchor="ctr"/>
          <a:lstStyle/>
          <a:p>
            <a:pPr>
              <a:buClrTx/>
              <a:defRPr/>
            </a:pPr>
            <a:r>
              <a:rPr lang="en-IN" sz="2000" b="1" dirty="0">
                <a:solidFill>
                  <a:schemeClr val="tx1">
                    <a:lumMod val="50000"/>
                  </a:schemeClr>
                </a:solidFill>
                <a:latin typeface="Bell MT" panose="02020503060305020303" pitchFamily="18" charset="0"/>
                <a:ea typeface="Calibri" panose="020F0502020204030204" pitchFamily="34" charset="0"/>
                <a:cs typeface="Times New Roman" panose="02020603050405020304" pitchFamily="18" charset="0"/>
              </a:rPr>
              <a:t>A</a:t>
            </a:r>
            <a:r>
              <a:rPr lang="en-IN" sz="2000" b="1" dirty="0">
                <a:solidFill>
                  <a:schemeClr val="tx1">
                    <a:lumMod val="50000"/>
                  </a:schemeClr>
                </a:solidFill>
                <a:effectLst/>
                <a:latin typeface="Bell MT" panose="02020503060305020303" pitchFamily="18" charset="0"/>
                <a:ea typeface="Calibri" panose="020F0502020204030204" pitchFamily="34" charset="0"/>
                <a:cs typeface="Times New Roman" panose="02020603050405020304" pitchFamily="18" charset="0"/>
              </a:rPr>
              <a:t>ccuracy of the model is </a:t>
            </a:r>
            <a:r>
              <a:rPr lang="en-IN" sz="2000" b="1" dirty="0">
                <a:solidFill>
                  <a:schemeClr val="tx1">
                    <a:lumMod val="50000"/>
                  </a:schemeClr>
                </a:solidFill>
                <a:latin typeface="Bell MT" panose="02020503060305020303" pitchFamily="18" charset="0"/>
                <a:ea typeface="Calibri" panose="020F0502020204030204" pitchFamily="34" charset="0"/>
                <a:cs typeface="Times New Roman" panose="02020603050405020304" pitchFamily="18" charset="0"/>
              </a:rPr>
              <a:t>91.64</a:t>
            </a:r>
            <a:r>
              <a:rPr lang="en-IN" sz="2000" b="1" dirty="0">
                <a:solidFill>
                  <a:schemeClr val="tx1">
                    <a:lumMod val="50000"/>
                  </a:schemeClr>
                </a:solidFill>
                <a:effectLst/>
                <a:latin typeface="Bell MT" panose="02020503060305020303" pitchFamily="18" charset="0"/>
                <a:ea typeface="Calibri" panose="020F0502020204030204" pitchFamily="34" charset="0"/>
                <a:cs typeface="Times New Roman" panose="02020603050405020304" pitchFamily="18" charset="0"/>
              </a:rPr>
              <a:t>%</a:t>
            </a:r>
          </a:p>
          <a:p>
            <a:pPr>
              <a:buClrTx/>
              <a:defRPr/>
            </a:pPr>
            <a:endParaRPr lang="en-US" sz="2000" b="1" dirty="0">
              <a:solidFill>
                <a:schemeClr val="tx1">
                  <a:lumMod val="50000"/>
                </a:schemeClr>
              </a:solidFill>
              <a:latin typeface="Bell MT" panose="02020503060305020303"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pic>
        <p:nvPicPr>
          <p:cNvPr id="2" name="Picture 1"/>
          <p:cNvPicPr>
            <a:picLocks noChangeAspect="1"/>
          </p:cNvPicPr>
          <p:nvPr/>
        </p:nvPicPr>
        <p:blipFill>
          <a:blip r:embed="rId2"/>
          <a:stretch>
            <a:fillRect/>
          </a:stretch>
        </p:blipFill>
        <p:spPr>
          <a:xfrm>
            <a:off x="964660" y="3161365"/>
            <a:ext cx="7740000" cy="1291183"/>
          </a:xfrm>
          <a:prstGeom prst="rect">
            <a:avLst/>
          </a:prstGeom>
        </p:spPr>
      </p:pic>
      <p:sp>
        <p:nvSpPr>
          <p:cNvPr id="3" name="TextBox 2"/>
          <p:cNvSpPr txBox="1"/>
          <p:nvPr/>
        </p:nvSpPr>
        <p:spPr>
          <a:xfrm>
            <a:off x="743680" y="2261315"/>
            <a:ext cx="6004800" cy="400110"/>
          </a:xfrm>
          <a:prstGeom prst="rect">
            <a:avLst/>
          </a:prstGeom>
          <a:noFill/>
        </p:spPr>
        <p:txBody>
          <a:bodyPr wrap="square" rtlCol="0">
            <a:spAutoFit/>
          </a:bodyPr>
          <a:lstStyle/>
          <a:p>
            <a:r>
              <a:rPr lang="en-US" sz="2000" b="1" u="sng" dirty="0">
                <a:solidFill>
                  <a:srgbClr val="FF6E01"/>
                </a:solidFill>
                <a:latin typeface="+mn-lt"/>
              </a:rPr>
              <a:t>Predicted Survival times</a:t>
            </a:r>
            <a:r>
              <a:rPr lang="en-US" sz="2000" dirty="0">
                <a:latin typeface="+mn-lt"/>
              </a:rPr>
              <a:t>:</a:t>
            </a:r>
            <a:endParaRPr lang="en-IN" sz="2000" dirty="0">
              <a:latin typeface="+mn-lt"/>
            </a:endParaRPr>
          </a:p>
        </p:txBody>
      </p:sp>
      <p:sp>
        <p:nvSpPr>
          <p:cNvPr id="8" name="Rectangle 7">
            <a:extLst>
              <a:ext uri="{FF2B5EF4-FFF2-40B4-BE49-F238E27FC236}">
                <a16:creationId xmlns:a16="http://schemas.microsoft.com/office/drawing/2014/main" id="{84A8D904-CD3C-4240-ACDB-7FD50B67B0F4}"/>
              </a:ext>
            </a:extLst>
          </p:cNvPr>
          <p:cNvSpPr/>
          <p:nvPr/>
        </p:nvSpPr>
        <p:spPr>
          <a:xfrm>
            <a:off x="106680" y="6096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8145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35199D-F79C-42EE-9697-F6B020D17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14" name="TextBox 13">
            <a:extLst>
              <a:ext uri="{FF2B5EF4-FFF2-40B4-BE49-F238E27FC236}">
                <a16:creationId xmlns:a16="http://schemas.microsoft.com/office/drawing/2014/main" id="{7A72BCA1-784F-4F43-87A2-5CFDF093FEF8}"/>
              </a:ext>
            </a:extLst>
          </p:cNvPr>
          <p:cNvSpPr txBox="1"/>
          <p:nvPr/>
        </p:nvSpPr>
        <p:spPr>
          <a:xfrm>
            <a:off x="3022480" y="26073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Rectangle: Rounded Corners 15">
            <a:extLst>
              <a:ext uri="{FF2B5EF4-FFF2-40B4-BE49-F238E27FC236}">
                <a16:creationId xmlns:a16="http://schemas.microsoft.com/office/drawing/2014/main" id="{51DC2168-1907-417A-8FDD-56E151E2B590}"/>
              </a:ext>
            </a:extLst>
          </p:cNvPr>
          <p:cNvSpPr/>
          <p:nvPr/>
        </p:nvSpPr>
        <p:spPr>
          <a:xfrm>
            <a:off x="1879696" y="403200"/>
            <a:ext cx="4692344" cy="1007999"/>
          </a:xfrm>
          <a:prstGeom prst="roundRect">
            <a:avLst>
              <a:gd name="adj" fmla="val 20210"/>
            </a:avLst>
          </a:prstGeom>
        </p:spPr>
        <p:style>
          <a:lnRef idx="1">
            <a:schemeClr val="accent1"/>
          </a:lnRef>
          <a:fillRef idx="2">
            <a:schemeClr val="accent1"/>
          </a:fillRef>
          <a:effectRef idx="1">
            <a:schemeClr val="accent1"/>
          </a:effectRef>
          <a:fontRef idx="minor">
            <a:schemeClr val="dk1"/>
          </a:fontRef>
        </p:style>
        <p:txBody>
          <a:bodyPr lIns="72000" tIns="504000" rtlCol="0" anchor="ctr"/>
          <a:lstStyle/>
          <a:p>
            <a:pPr>
              <a:buClrTx/>
              <a:defRPr/>
            </a:pPr>
            <a:r>
              <a:rPr lang="en-US" sz="2000" b="1" dirty="0">
                <a:solidFill>
                  <a:sysClr val="windowText" lastClr="000000"/>
                </a:solidFill>
              </a:rPr>
              <a:t>Forest estimated survival function for each individual:</a:t>
            </a:r>
          </a:p>
          <a:p>
            <a:pPr lvl="0">
              <a:buClrTx/>
              <a:defRPr/>
            </a:pPr>
            <a:endParaRPr kumimoji="0" lang="en-US" sz="2000" b="1" i="0" u="none" strike="noStrike" kern="0" cap="none" spc="0" normalizeH="0" baseline="0" noProof="0" dirty="0">
              <a:ln>
                <a:noFill/>
              </a:ln>
              <a:solidFill>
                <a:sysClr val="windowText" lastClr="000000"/>
              </a:solidFill>
              <a:effectLst/>
              <a:uLnTx/>
              <a:uFillTx/>
            </a:endParaRPr>
          </a:p>
        </p:txBody>
      </p:sp>
      <p:pic>
        <p:nvPicPr>
          <p:cNvPr id="6" name="Picture 5"/>
          <p:cNvPicPr>
            <a:picLocks noChangeAspect="1"/>
          </p:cNvPicPr>
          <p:nvPr/>
        </p:nvPicPr>
        <p:blipFill>
          <a:blip r:embed="rId2"/>
          <a:stretch>
            <a:fillRect/>
          </a:stretch>
        </p:blipFill>
        <p:spPr>
          <a:xfrm>
            <a:off x="1506821" y="1952520"/>
            <a:ext cx="5479371" cy="2683980"/>
          </a:xfrm>
          <a:prstGeom prst="rect">
            <a:avLst/>
          </a:prstGeom>
          <a:ln w="19050">
            <a:solidFill>
              <a:schemeClr val="accent1">
                <a:shade val="95000"/>
                <a:satMod val="105000"/>
              </a:schemeClr>
            </a:solidFill>
          </a:ln>
        </p:spPr>
      </p:pic>
      <p:sp>
        <p:nvSpPr>
          <p:cNvPr id="2" name="Rectangle 1">
            <a:extLst>
              <a:ext uri="{FF2B5EF4-FFF2-40B4-BE49-F238E27FC236}">
                <a16:creationId xmlns:a16="http://schemas.microsoft.com/office/drawing/2014/main" id="{33C6DE72-FB5B-4801-92DE-3BF6C36DB262}"/>
              </a:ext>
            </a:extLst>
          </p:cNvPr>
          <p:cNvSpPr/>
          <p:nvPr/>
        </p:nvSpPr>
        <p:spPr>
          <a:xfrm>
            <a:off x="106680" y="7620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944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40F-3AF5-4B26-ABB6-7AB018DBCF27}"/>
              </a:ext>
            </a:extLst>
          </p:cNvPr>
          <p:cNvSpPr>
            <a:spLocks noGrp="1"/>
          </p:cNvSpPr>
          <p:nvPr>
            <p:ph type="title"/>
          </p:nvPr>
        </p:nvSpPr>
        <p:spPr/>
        <p:txBody>
          <a:bodyPr/>
          <a:lstStyle/>
          <a:p>
            <a:r>
              <a:rPr lang="en-US" sz="2200" dirty="0">
                <a:latin typeface="Bell MT" panose="02020503060305020303" pitchFamily="18" charset="0"/>
              </a:rPr>
              <a:t>INTRODUCTION</a:t>
            </a:r>
          </a:p>
        </p:txBody>
      </p:sp>
      <p:sp>
        <p:nvSpPr>
          <p:cNvPr id="3" name="Text Placeholder 2">
            <a:extLst>
              <a:ext uri="{FF2B5EF4-FFF2-40B4-BE49-F238E27FC236}">
                <a16:creationId xmlns:a16="http://schemas.microsoft.com/office/drawing/2014/main" id="{98EB187C-5FF3-4148-AA95-323A1C61E8C2}"/>
              </a:ext>
            </a:extLst>
          </p:cNvPr>
          <p:cNvSpPr>
            <a:spLocks noGrp="1"/>
          </p:cNvSpPr>
          <p:nvPr>
            <p:ph type="body" idx="1"/>
          </p:nvPr>
        </p:nvSpPr>
        <p:spPr>
          <a:xfrm>
            <a:off x="509443" y="1552312"/>
            <a:ext cx="7483938" cy="2667000"/>
          </a:xfrm>
        </p:spPr>
        <p:txBody>
          <a:bodyPr/>
          <a:lstStyle/>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marL="76200" indent="0">
              <a:buNone/>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marL="76200" indent="0">
              <a:buNone/>
            </a:pPr>
            <a:endParaRPr lang="en-US" sz="1600" b="1" dirty="0">
              <a:solidFill>
                <a:srgbClr val="0D0D0D"/>
              </a:solidFill>
              <a:latin typeface="Bell MT" panose="02020503060305020303" pitchFamily="18" charset="0"/>
            </a:endParaRPr>
          </a:p>
          <a:p>
            <a:pPr>
              <a:buFont typeface="Wingdings" panose="05000000000000000000" pitchFamily="2" charset="2"/>
              <a:buChar char="Ø"/>
            </a:pPr>
            <a:r>
              <a:rPr lang="en-US" sz="2000" b="1" i="0" dirty="0">
                <a:solidFill>
                  <a:schemeClr val="tx1">
                    <a:lumMod val="60000"/>
                    <a:lumOff val="40000"/>
                  </a:schemeClr>
                </a:solidFill>
                <a:effectLst>
                  <a:outerShdw blurRad="38100" dist="38100" dir="2700000" algn="tl">
                    <a:srgbClr val="000000">
                      <a:alpha val="43137"/>
                    </a:srgbClr>
                  </a:outerShdw>
                </a:effectLst>
                <a:latin typeface="Bell MT"/>
              </a:rPr>
              <a:t>Employee Attrition </a:t>
            </a:r>
            <a:r>
              <a:rPr lang="en-US" sz="2000" b="1" i="0" dirty="0">
                <a:solidFill>
                  <a:srgbClr val="0D0D0D"/>
                </a:solidFill>
                <a:effectLst/>
                <a:latin typeface="Bell MT"/>
              </a:rPr>
              <a:t>: Reduction in staff members</a:t>
            </a:r>
          </a:p>
          <a:p>
            <a:pPr marL="76200" indent="0">
              <a:buNone/>
            </a:pPr>
            <a:endParaRPr lang="en-US" sz="2000" b="1" dirty="0">
              <a:solidFill>
                <a:srgbClr val="0D0D0D"/>
              </a:solidFill>
              <a:latin typeface="Bell MT" panose="02020503060305020303" pitchFamily="18" charset="0"/>
            </a:endParaRPr>
          </a:p>
          <a:p>
            <a:pPr>
              <a:buFont typeface="Wingdings" panose="05000000000000000000" pitchFamily="2" charset="2"/>
              <a:buChar char="Ø"/>
            </a:pPr>
            <a:r>
              <a:rPr lang="en-US" sz="2000" b="1" dirty="0">
                <a:solidFill>
                  <a:schemeClr val="tx1">
                    <a:lumMod val="60000"/>
                    <a:lumOff val="40000"/>
                  </a:schemeClr>
                </a:solidFill>
                <a:effectLst>
                  <a:outerShdw blurRad="38100" dist="38100" dir="2700000" algn="tl">
                    <a:srgbClr val="000000">
                      <a:alpha val="43137"/>
                    </a:srgbClr>
                  </a:outerShdw>
                </a:effectLst>
                <a:latin typeface="Bell MT"/>
              </a:rPr>
              <a:t>Reasons why employees leave </a:t>
            </a:r>
            <a:r>
              <a:rPr lang="en-US" sz="2000" b="1" dirty="0">
                <a:solidFill>
                  <a:schemeClr val="tx1"/>
                </a:solidFill>
                <a:latin typeface="Bell MT"/>
              </a:rPr>
              <a:t>:  </a:t>
            </a:r>
            <a:r>
              <a:rPr lang="en-US" sz="2000" b="1" dirty="0">
                <a:solidFill>
                  <a:srgbClr val="0D0D0D"/>
                </a:solidFill>
                <a:latin typeface="Bell MT"/>
              </a:rPr>
              <a:t>Being Overworked, Little</a:t>
            </a:r>
          </a:p>
          <a:p>
            <a:pPr marL="76200" indent="0">
              <a:buNone/>
            </a:pPr>
            <a:r>
              <a:rPr lang="en-US" sz="2000" b="1" dirty="0">
                <a:solidFill>
                  <a:srgbClr val="0D0D0D"/>
                </a:solidFill>
                <a:latin typeface="Bell MT"/>
              </a:rPr>
              <a:t>      Opportunities, Lack of Growth, </a:t>
            </a:r>
            <a:r>
              <a:rPr lang="en-US" sz="2000" b="1" dirty="0" err="1">
                <a:solidFill>
                  <a:srgbClr val="0D0D0D"/>
                </a:solidFill>
                <a:latin typeface="Bell MT"/>
              </a:rPr>
              <a:t>etc</a:t>
            </a:r>
            <a:endParaRPr lang="en-US" sz="2000" b="1" dirty="0">
              <a:solidFill>
                <a:srgbClr val="0D0D0D"/>
              </a:solidFill>
              <a:latin typeface="Bell MT" panose="02020503060305020303" pitchFamily="18" charset="0"/>
            </a:endParaRPr>
          </a:p>
          <a:p>
            <a:pPr marL="76200" indent="0">
              <a:buNone/>
            </a:pPr>
            <a:r>
              <a:rPr lang="en-US" sz="2000" b="1" dirty="0">
                <a:solidFill>
                  <a:srgbClr val="0D0D0D"/>
                </a:solidFill>
                <a:latin typeface="Bell MT"/>
              </a:rPr>
              <a:t>                                      </a:t>
            </a:r>
            <a:endParaRPr lang="en-US" sz="2000" b="1" dirty="0">
              <a:solidFill>
                <a:srgbClr val="0D0D0D"/>
              </a:solidFill>
              <a:latin typeface="Bell MT" panose="02020503060305020303" pitchFamily="18" charset="0"/>
            </a:endParaRPr>
          </a:p>
          <a:p>
            <a:pPr>
              <a:buFont typeface="Wingdings" panose="05000000000000000000" pitchFamily="2" charset="2"/>
              <a:buChar char="Ø"/>
            </a:pPr>
            <a:r>
              <a:rPr lang="en-US" sz="2000" b="1" i="0" dirty="0">
                <a:solidFill>
                  <a:schemeClr val="tx1">
                    <a:lumMod val="60000"/>
                    <a:lumOff val="40000"/>
                  </a:schemeClr>
                </a:solidFill>
                <a:effectLst>
                  <a:outerShdw blurRad="38100" dist="38100" dir="2700000" algn="tl">
                    <a:srgbClr val="000000">
                      <a:alpha val="43137"/>
                    </a:srgbClr>
                  </a:outerShdw>
                </a:effectLst>
                <a:latin typeface="Bell MT"/>
              </a:rPr>
              <a:t>Types</a:t>
            </a:r>
            <a:r>
              <a:rPr lang="en-US" sz="2000" b="1" i="0" dirty="0">
                <a:solidFill>
                  <a:schemeClr val="accent2">
                    <a:lumMod val="60000"/>
                    <a:lumOff val="40000"/>
                  </a:schemeClr>
                </a:solidFill>
                <a:effectLst/>
                <a:latin typeface="Bell MT"/>
              </a:rPr>
              <a:t> </a:t>
            </a:r>
            <a:r>
              <a:rPr lang="en-US" sz="2000" b="1" i="0" dirty="0">
                <a:solidFill>
                  <a:srgbClr val="0D0D0D"/>
                </a:solidFill>
                <a:effectLst/>
                <a:latin typeface="Bell MT"/>
              </a:rPr>
              <a:t>: Voluntary and Involuntary</a:t>
            </a:r>
          </a:p>
          <a:p>
            <a:pPr marL="76200" indent="0">
              <a:buNone/>
            </a:pPr>
            <a:endParaRPr lang="en-US" sz="1600" b="1" dirty="0">
              <a:solidFill>
                <a:srgbClr val="0D0D0D"/>
              </a:solidFill>
              <a:latin typeface="Bell MT" panose="02020503060305020303" pitchFamily="18" charset="0"/>
            </a:endParaRPr>
          </a:p>
          <a:p>
            <a:pPr marL="76200" indent="0">
              <a:buNone/>
            </a:pPr>
            <a:endParaRPr lang="en-US" sz="1600" b="1" dirty="0">
              <a:solidFill>
                <a:srgbClr val="0D0D0D"/>
              </a:solidFill>
              <a:latin typeface="Bell MT" panose="02020503060305020303" pitchFamily="18" charset="0"/>
            </a:endParaRPr>
          </a:p>
          <a:p>
            <a:pPr marL="76200" indent="0">
              <a:buNone/>
            </a:pPr>
            <a:r>
              <a:rPr lang="en-US" sz="1600" b="1" dirty="0">
                <a:solidFill>
                  <a:srgbClr val="0D0D0D"/>
                </a:solidFill>
                <a:latin typeface="Bell MT"/>
              </a:rPr>
              <a:t>          </a:t>
            </a:r>
            <a:endParaRPr lang="en-US" sz="1600" b="1" dirty="0">
              <a:solidFill>
                <a:srgbClr val="0D0D0D"/>
              </a:solidFill>
              <a:latin typeface="Bell MT" panose="02020503060305020303" pitchFamily="18" charset="0"/>
            </a:endParaRPr>
          </a:p>
          <a:p>
            <a:pPr marL="76200" indent="0" algn="just">
              <a:buNone/>
            </a:pPr>
            <a:endParaRPr lang="en-US" sz="1600" b="1" dirty="0">
              <a:solidFill>
                <a:srgbClr val="0D0D0D"/>
              </a:solidFill>
              <a:latin typeface="Bell MT" panose="02020503060305020303" pitchFamily="18" charset="0"/>
            </a:endParaRPr>
          </a:p>
          <a:p>
            <a:pPr marL="76200" indent="0">
              <a:buNone/>
            </a:pPr>
            <a:endParaRPr lang="en-US" sz="1600" b="1" dirty="0">
              <a:solidFill>
                <a:srgbClr val="0D0D0D"/>
              </a:solidFill>
              <a:latin typeface="Bell MT" panose="02020503060305020303" pitchFamily="18" charset="0"/>
            </a:endParaRPr>
          </a:p>
          <a:p>
            <a:pPr marL="76200" indent="0" algn="r">
              <a:buNone/>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D50C2019-C5E0-4536-9384-7DC100034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5" name="Google Shape;239;p16">
            <a:extLst>
              <a:ext uri="{FF2B5EF4-FFF2-40B4-BE49-F238E27FC236}">
                <a16:creationId xmlns:a16="http://schemas.microsoft.com/office/drawing/2014/main" id="{316CD657-77E6-498F-8541-284047193BD4}"/>
              </a:ext>
            </a:extLst>
          </p:cNvPr>
          <p:cNvGrpSpPr/>
          <p:nvPr/>
        </p:nvGrpSpPr>
        <p:grpSpPr>
          <a:xfrm>
            <a:off x="352795" y="591056"/>
            <a:ext cx="365971" cy="369237"/>
            <a:chOff x="2594050" y="1631825"/>
            <a:chExt cx="439625" cy="439625"/>
          </a:xfrm>
        </p:grpSpPr>
        <p:sp>
          <p:nvSpPr>
            <p:cNvPr id="6" name="Google Shape;240;p16">
              <a:extLst>
                <a:ext uri="{FF2B5EF4-FFF2-40B4-BE49-F238E27FC236}">
                  <a16:creationId xmlns:a16="http://schemas.microsoft.com/office/drawing/2014/main" id="{BCCF71AC-D46A-44A3-B3E2-5DF17C6F1AA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27B4E8ED-34B6-476D-B15F-434724917A6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B124E2BD-F0C4-4915-9348-769762C26D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3;p16">
              <a:extLst>
                <a:ext uri="{FF2B5EF4-FFF2-40B4-BE49-F238E27FC236}">
                  <a16:creationId xmlns:a16="http://schemas.microsoft.com/office/drawing/2014/main" id="{3E20CEEF-5251-4002-B93C-7A1C4559ABB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108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6923-EA4C-4F57-A4A9-20E7CD46BE62}"/>
              </a:ext>
            </a:extLst>
          </p:cNvPr>
          <p:cNvSpPr>
            <a:spLocks noGrp="1"/>
          </p:cNvSpPr>
          <p:nvPr>
            <p:ph type="title"/>
          </p:nvPr>
        </p:nvSpPr>
        <p:spPr>
          <a:xfrm>
            <a:off x="730455" y="452998"/>
            <a:ext cx="5492400" cy="766200"/>
          </a:xfrm>
        </p:spPr>
        <p:txBody>
          <a:bodyPr/>
          <a:lstStyle/>
          <a:p>
            <a:r>
              <a:rPr lang="en-US" sz="2300" dirty="0">
                <a:latin typeface="Bell MT" panose="02020503060305020303" pitchFamily="18" charset="0"/>
              </a:rPr>
              <a:t>RECOMMENDATIONS</a:t>
            </a:r>
          </a:p>
        </p:txBody>
      </p:sp>
      <p:sp>
        <p:nvSpPr>
          <p:cNvPr id="3" name="Text Placeholder 2">
            <a:extLst>
              <a:ext uri="{FF2B5EF4-FFF2-40B4-BE49-F238E27FC236}">
                <a16:creationId xmlns:a16="http://schemas.microsoft.com/office/drawing/2014/main" id="{B4DA72A4-1F9B-43C8-B66C-E6D0C68E547C}"/>
              </a:ext>
            </a:extLst>
          </p:cNvPr>
          <p:cNvSpPr>
            <a:spLocks noGrp="1"/>
          </p:cNvSpPr>
          <p:nvPr>
            <p:ph type="body" idx="1"/>
          </p:nvPr>
        </p:nvSpPr>
        <p:spPr>
          <a:xfrm>
            <a:off x="484194" y="1806600"/>
            <a:ext cx="6871039" cy="3145500"/>
          </a:xfrm>
        </p:spPr>
        <p:txBody>
          <a:bodyPr/>
          <a:lstStyle/>
          <a:p>
            <a:pPr>
              <a:buClr>
                <a:srgbClr val="131924"/>
              </a:buClr>
              <a:buFont typeface="Wingdings" panose="05000000000000000000" pitchFamily="2" charset="2"/>
              <a:buChar char="Ø"/>
            </a:pPr>
            <a:r>
              <a:rPr lang="en-US" sz="2000" b="1" dirty="0">
                <a:latin typeface="Bell MT"/>
              </a:rPr>
              <a:t>Plan and allocate projects </a:t>
            </a:r>
          </a:p>
          <a:p>
            <a:pPr>
              <a:buClr>
                <a:srgbClr val="131924"/>
              </a:buClr>
              <a:buFont typeface="Wingdings" panose="05000000000000000000" pitchFamily="2" charset="2"/>
              <a:buChar char="Ø"/>
            </a:pPr>
            <a:r>
              <a:rPr lang="en-US" sz="2000" b="1" dirty="0">
                <a:latin typeface="Bell MT"/>
              </a:rPr>
              <a:t>Hire Polite Managers</a:t>
            </a:r>
          </a:p>
          <a:p>
            <a:pPr>
              <a:buClr>
                <a:srgbClr val="131924"/>
              </a:buClr>
              <a:buFont typeface="Wingdings" panose="05000000000000000000" pitchFamily="2" charset="2"/>
              <a:buChar char="Ø"/>
            </a:pPr>
            <a:r>
              <a:rPr lang="en-US" sz="2000" b="1" dirty="0">
                <a:latin typeface="Bell MT"/>
              </a:rPr>
              <a:t>Hire Young Employees and not aged people</a:t>
            </a:r>
          </a:p>
          <a:p>
            <a:pPr>
              <a:buClr>
                <a:srgbClr val="131924"/>
              </a:buClr>
              <a:buFont typeface="Wingdings" panose="05000000000000000000" pitchFamily="2" charset="2"/>
              <a:buChar char="Ø"/>
            </a:pPr>
            <a:r>
              <a:rPr lang="en-US" sz="2000" b="1" dirty="0">
                <a:latin typeface="Bell MT"/>
              </a:rPr>
              <a:t>High Job Involvement</a:t>
            </a:r>
          </a:p>
          <a:p>
            <a:pPr>
              <a:buClr>
                <a:srgbClr val="131924"/>
              </a:buClr>
              <a:buFont typeface="Wingdings" panose="05000000000000000000" pitchFamily="2" charset="2"/>
              <a:buChar char="Ø"/>
            </a:pPr>
            <a:r>
              <a:rPr lang="en-US" sz="2000" b="1" dirty="0">
                <a:latin typeface="Bell MT"/>
              </a:rPr>
              <a:t>Reasonable deadlines , perks </a:t>
            </a:r>
          </a:p>
          <a:p>
            <a:pPr>
              <a:buClr>
                <a:srgbClr val="131924"/>
              </a:buClr>
              <a:buFont typeface="Wingdings" panose="05000000000000000000" pitchFamily="2" charset="2"/>
              <a:buChar char="Ø"/>
            </a:pPr>
            <a:r>
              <a:rPr lang="en-US" sz="2000" b="1" dirty="0">
                <a:latin typeface="Bell MT"/>
              </a:rPr>
              <a:t>Work Life Balance</a:t>
            </a:r>
          </a:p>
          <a:p>
            <a:pPr>
              <a:buClr>
                <a:srgbClr val="131924"/>
              </a:buClr>
              <a:buFont typeface="Wingdings" panose="05000000000000000000" pitchFamily="2" charset="2"/>
              <a:buChar char="Ø"/>
            </a:pPr>
            <a:r>
              <a:rPr lang="en-US" sz="2000" b="1" dirty="0">
                <a:latin typeface="Bell MT"/>
              </a:rPr>
              <a:t>Provide good amount of Stocks</a:t>
            </a:r>
          </a:p>
          <a:p>
            <a:pPr>
              <a:buClr>
                <a:schemeClr val="accent4">
                  <a:lumMod val="50000"/>
                </a:schemeClr>
              </a:buClr>
              <a:buFont typeface="Wingdings" panose="05000000000000000000" pitchFamily="2" charset="2"/>
              <a:buChar char="Ø"/>
            </a:pPr>
            <a:r>
              <a:rPr lang="en-US" sz="2000" b="1" dirty="0">
                <a:latin typeface="Bell MT"/>
              </a:rPr>
              <a:t>Gather information on industry benchmarks </a:t>
            </a:r>
            <a:endParaRPr lang="en-US" sz="2000" b="1" dirty="0"/>
          </a:p>
          <a:p>
            <a:pPr>
              <a:buClr>
                <a:srgbClr val="131924"/>
              </a:buClr>
              <a:buFont typeface="Wingdings" panose="05000000000000000000" pitchFamily="2" charset="2"/>
              <a:buChar char="Ø"/>
            </a:pPr>
            <a:endParaRPr lang="en-US" b="1" dirty="0"/>
          </a:p>
        </p:txBody>
      </p:sp>
      <p:sp>
        <p:nvSpPr>
          <p:cNvPr id="4" name="Slide Number Placeholder 3">
            <a:extLst>
              <a:ext uri="{FF2B5EF4-FFF2-40B4-BE49-F238E27FC236}">
                <a16:creationId xmlns:a16="http://schemas.microsoft.com/office/drawing/2014/main" id="{0B8ABCB5-ADE4-4E16-A29D-7F4169C9EC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pSp>
        <p:nvGrpSpPr>
          <p:cNvPr id="20" name="Google Shape;239;p16">
            <a:extLst>
              <a:ext uri="{FF2B5EF4-FFF2-40B4-BE49-F238E27FC236}">
                <a16:creationId xmlns:a16="http://schemas.microsoft.com/office/drawing/2014/main" id="{DD3EACBC-E308-4A7F-9C44-A43274861A9F}"/>
              </a:ext>
            </a:extLst>
          </p:cNvPr>
          <p:cNvGrpSpPr/>
          <p:nvPr/>
        </p:nvGrpSpPr>
        <p:grpSpPr>
          <a:xfrm>
            <a:off x="307181" y="557215"/>
            <a:ext cx="371476" cy="321470"/>
            <a:chOff x="2594050" y="1631825"/>
            <a:chExt cx="439625" cy="439625"/>
          </a:xfrm>
        </p:grpSpPr>
        <p:sp>
          <p:nvSpPr>
            <p:cNvPr id="21" name="Google Shape;240;p16">
              <a:extLst>
                <a:ext uri="{FF2B5EF4-FFF2-40B4-BE49-F238E27FC236}">
                  <a16:creationId xmlns:a16="http://schemas.microsoft.com/office/drawing/2014/main" id="{0F579D6C-6CBA-4F6C-96A7-39895D5F8DB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1;p16">
              <a:extLst>
                <a:ext uri="{FF2B5EF4-FFF2-40B4-BE49-F238E27FC236}">
                  <a16:creationId xmlns:a16="http://schemas.microsoft.com/office/drawing/2014/main" id="{EBA8801C-C99D-4388-A33C-0A6A856FAFA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16">
              <a:extLst>
                <a:ext uri="{FF2B5EF4-FFF2-40B4-BE49-F238E27FC236}">
                  <a16:creationId xmlns:a16="http://schemas.microsoft.com/office/drawing/2014/main" id="{6BFAE9F6-561C-4804-B5EC-5AD17562D81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3;p16">
              <a:extLst>
                <a:ext uri="{FF2B5EF4-FFF2-40B4-BE49-F238E27FC236}">
                  <a16:creationId xmlns:a16="http://schemas.microsoft.com/office/drawing/2014/main" id="{7EEAB0C4-E86A-486E-AAC9-FE1A57359B9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541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1D1AC-37AE-4D9A-AA38-67A8CDCBBA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3">
            <a:extLst>
              <a:ext uri="{FF2B5EF4-FFF2-40B4-BE49-F238E27FC236}">
                <a16:creationId xmlns:a16="http://schemas.microsoft.com/office/drawing/2014/main" id="{78D6C324-00AE-446E-97A3-AB73EB7D73F0}"/>
              </a:ext>
            </a:extLst>
          </p:cNvPr>
          <p:cNvSpPr txBox="1">
            <a:spLocks/>
          </p:cNvSpPr>
          <p:nvPr/>
        </p:nvSpPr>
        <p:spPr>
          <a:xfrm>
            <a:off x="1882140" y="879446"/>
            <a:ext cx="5372100" cy="4072654"/>
          </a:xfrm>
          <a:prstGeom prst="roundRect">
            <a:avLst/>
          </a:prstGeom>
        </p:spPr>
        <p:style>
          <a:lnRef idx="1">
            <a:schemeClr val="accent2"/>
          </a:lnRef>
          <a:fillRef idx="2">
            <a:schemeClr val="accent2"/>
          </a:fillRef>
          <a:effectRef idx="1">
            <a:schemeClr val="accent2"/>
          </a:effectRef>
          <a:fontRef idx="minor">
            <a:schemeClr val="dk1"/>
          </a:fontRef>
        </p:style>
        <p:txBody>
          <a:bodyPr>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101600"/>
            <a:endParaRPr lang="en-IN" sz="2000" b="1" dirty="0">
              <a:ln/>
              <a:solidFill>
                <a:schemeClr val="accent3"/>
              </a:solidFill>
              <a:latin typeface="Bell MT" panose="02020503060305020303" pitchFamily="18" charset="0"/>
            </a:endParaRPr>
          </a:p>
          <a:p>
            <a:pPr marL="101600"/>
            <a:endParaRPr lang="en-IN" sz="2000" b="1" dirty="0">
              <a:ln/>
              <a:solidFill>
                <a:schemeClr val="accent3"/>
              </a:solidFill>
              <a:latin typeface="Bell MT" panose="02020503060305020303" pitchFamily="18" charset="0"/>
            </a:endParaRPr>
          </a:p>
          <a:p>
            <a:pPr>
              <a:buFont typeface="Wingdings" panose="05000000000000000000" pitchFamily="2" charset="2"/>
              <a:buChar char="Ø"/>
            </a:pPr>
            <a:r>
              <a:rPr lang="en-IN" sz="2000" b="1" dirty="0">
                <a:ln/>
                <a:solidFill>
                  <a:schemeClr val="accent3"/>
                </a:solidFill>
                <a:latin typeface="Bell MT" panose="02020503060305020303" pitchFamily="18" charset="0"/>
              </a:rPr>
              <a:t>Help organizations to find ways to prevent attrition or to plan in advance the hiring of new candidate</a:t>
            </a:r>
          </a:p>
          <a:p>
            <a:pPr marL="101600"/>
            <a:endParaRPr lang="en-IN" sz="2000" b="1" dirty="0">
              <a:ln/>
              <a:solidFill>
                <a:schemeClr val="accent3"/>
              </a:solidFill>
              <a:latin typeface="Bell MT" panose="02020503060305020303" pitchFamily="18" charset="0"/>
            </a:endParaRPr>
          </a:p>
          <a:p>
            <a:pPr>
              <a:buFont typeface="Wingdings" panose="05000000000000000000" pitchFamily="2" charset="2"/>
              <a:buChar char="Ø"/>
            </a:pPr>
            <a:r>
              <a:rPr lang="en-IN" sz="2000" b="1" dirty="0">
                <a:ln/>
                <a:solidFill>
                  <a:schemeClr val="accent3"/>
                </a:solidFill>
                <a:latin typeface="Bell MT" panose="02020503060305020303" pitchFamily="18" charset="0"/>
              </a:rPr>
              <a:t>Project extends to companies in all industries </a:t>
            </a:r>
          </a:p>
          <a:p>
            <a:pPr>
              <a:buFont typeface="Wingdings" panose="05000000000000000000" pitchFamily="2" charset="2"/>
              <a:buChar char="Ø"/>
            </a:pPr>
            <a:endParaRPr lang="en-US" sz="2000" b="1" dirty="0">
              <a:ln/>
              <a:solidFill>
                <a:schemeClr val="accent3"/>
              </a:solidFill>
              <a:latin typeface="Bell MT" panose="02020503060305020303" pitchFamily="18" charset="0"/>
            </a:endParaRPr>
          </a:p>
          <a:p>
            <a:pPr>
              <a:buFont typeface="Wingdings" panose="05000000000000000000" pitchFamily="2" charset="2"/>
              <a:buChar char="Ø"/>
            </a:pPr>
            <a:r>
              <a:rPr lang="en-US" sz="2000" b="1" dirty="0">
                <a:ln/>
                <a:solidFill>
                  <a:schemeClr val="accent3"/>
                </a:solidFill>
                <a:latin typeface="Bell MT" panose="02020503060305020303" pitchFamily="18" charset="0"/>
              </a:rPr>
              <a:t>Use SVM, </a:t>
            </a:r>
            <a:r>
              <a:rPr lang="en-US" sz="2000" b="1" dirty="0" err="1">
                <a:ln/>
                <a:solidFill>
                  <a:schemeClr val="accent3"/>
                </a:solidFill>
                <a:latin typeface="Bell MT" panose="02020503060305020303" pitchFamily="18" charset="0"/>
              </a:rPr>
              <a:t>XGBoost</a:t>
            </a:r>
            <a:endParaRPr lang="en-IN" sz="2000" b="1" dirty="0">
              <a:ln/>
              <a:solidFill>
                <a:schemeClr val="accent3"/>
              </a:solidFill>
              <a:latin typeface="Bell MT" panose="02020503060305020303" pitchFamily="18" charset="0"/>
            </a:endParaRPr>
          </a:p>
          <a:p>
            <a:pPr>
              <a:buFont typeface="Wingdings" panose="05000000000000000000" pitchFamily="2" charset="2"/>
              <a:buChar char="Ø"/>
            </a:pPr>
            <a:endParaRPr lang="en-IN" sz="2000" b="1" dirty="0">
              <a:ln/>
              <a:solidFill>
                <a:schemeClr val="accent3"/>
              </a:solidFill>
              <a:latin typeface="Bell MT" panose="02020503060305020303" pitchFamily="18" charset="0"/>
            </a:endParaRPr>
          </a:p>
          <a:p>
            <a:pPr>
              <a:buFont typeface="Wingdings" panose="05000000000000000000" pitchFamily="2" charset="2"/>
              <a:buChar char="Ø"/>
            </a:pPr>
            <a:endParaRPr lang="en-IN" sz="2000" b="1" dirty="0">
              <a:ln/>
              <a:solidFill>
                <a:schemeClr val="accent3"/>
              </a:solidFill>
              <a:latin typeface="Bell MT" panose="02020503060305020303" pitchFamily="18" charset="0"/>
            </a:endParaRPr>
          </a:p>
          <a:p>
            <a:pPr marL="101600"/>
            <a:endParaRPr lang="en-IN" sz="2000" b="1" dirty="0">
              <a:ln/>
              <a:solidFill>
                <a:schemeClr val="accent3"/>
              </a:solidFill>
              <a:latin typeface="Bell MT" panose="02020503060305020303" pitchFamily="18" charset="0"/>
            </a:endParaRPr>
          </a:p>
        </p:txBody>
      </p:sp>
      <p:sp>
        <p:nvSpPr>
          <p:cNvPr id="4" name="Rectangle: Diagonal Corners Snipped 3">
            <a:extLst>
              <a:ext uri="{FF2B5EF4-FFF2-40B4-BE49-F238E27FC236}">
                <a16:creationId xmlns:a16="http://schemas.microsoft.com/office/drawing/2014/main" id="{C859F8A2-0FF5-4598-94FE-18D907D6003E}"/>
              </a:ext>
            </a:extLst>
          </p:cNvPr>
          <p:cNvSpPr/>
          <p:nvPr/>
        </p:nvSpPr>
        <p:spPr>
          <a:xfrm>
            <a:off x="3351423" y="496346"/>
            <a:ext cx="2310798" cy="766200"/>
          </a:xfrm>
          <a:prstGeom prst="snip2Diag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Bell MT" panose="02020503060305020303" pitchFamily="18" charset="0"/>
              </a:rPr>
              <a:t>Future Scope</a:t>
            </a:r>
            <a:endParaRPr lang="en-IN" sz="3200" b="1" dirty="0">
              <a:latin typeface="Bell MT" panose="02020503060305020303" pitchFamily="18" charset="0"/>
            </a:endParaRPr>
          </a:p>
        </p:txBody>
      </p:sp>
    </p:spTree>
    <p:extLst>
      <p:ext uri="{BB962C8B-B14F-4D97-AF65-F5344CB8AC3E}">
        <p14:creationId xmlns:p14="http://schemas.microsoft.com/office/powerpoint/2010/main" val="60391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5"/>
          <p:cNvSpPr txBox="1">
            <a:spLocks noGrp="1"/>
          </p:cNvSpPr>
          <p:nvPr>
            <p:ph type="title"/>
          </p:nvPr>
        </p:nvSpPr>
        <p:spPr>
          <a:xfrm>
            <a:off x="814275" y="392575"/>
            <a:ext cx="4635150" cy="758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Bell MT"/>
              </a:rPr>
              <a:t>REFERENCES</a:t>
            </a:r>
          </a:p>
        </p:txBody>
      </p:sp>
      <p:sp>
        <p:nvSpPr>
          <p:cNvPr id="542" name="Google Shape;542;p35"/>
          <p:cNvSpPr txBox="1">
            <a:spLocks noGrp="1"/>
          </p:cNvSpPr>
          <p:nvPr>
            <p:ph type="body" idx="1"/>
          </p:nvPr>
        </p:nvSpPr>
        <p:spPr>
          <a:xfrm>
            <a:off x="520176" y="1667990"/>
            <a:ext cx="6553705" cy="1904744"/>
          </a:xfrm>
          <a:prstGeom prst="rect">
            <a:avLst/>
          </a:prstGeom>
        </p:spPr>
        <p:txBody>
          <a:bodyPr spcFirstLastPara="1" wrap="square" lIns="91425" tIns="91425" rIns="91425" bIns="91425" anchor="ctr" anchorCtr="0">
            <a:noAutofit/>
          </a:bodyPr>
          <a:lstStyle/>
          <a:p>
            <a:pPr marL="342900" indent="-342900">
              <a:spcBef>
                <a:spcPts val="0"/>
              </a:spcBef>
              <a:buFont typeface="Wingdings" panose="05000000000000000000" pitchFamily="2" charset="2"/>
              <a:buChar char="Ø"/>
            </a:pPr>
            <a:r>
              <a:rPr lang="en" sz="2000" b="1" u="sng" dirty="0">
                <a:latin typeface="Bell MT"/>
              </a:rPr>
              <a:t>CoxRF: Employee Turnover Prediction based on Survival Analysis </a:t>
            </a:r>
          </a:p>
          <a:p>
            <a:pPr marL="0" indent="0">
              <a:spcBef>
                <a:spcPts val="0"/>
              </a:spcBef>
              <a:buNone/>
            </a:pPr>
            <a:r>
              <a:rPr lang="en" sz="2000" b="1" dirty="0">
                <a:latin typeface="Bell MT"/>
              </a:rPr>
              <a:t>Link</a:t>
            </a:r>
            <a:r>
              <a:rPr lang="en" sz="2000" dirty="0">
                <a:latin typeface="Bell MT"/>
              </a:rPr>
              <a:t>: </a:t>
            </a:r>
            <a:r>
              <a:rPr lang="en" sz="2000" dirty="0">
                <a:solidFill>
                  <a:srgbClr val="00B0F0"/>
                </a:solidFill>
                <a:latin typeface="Bell MT"/>
              </a:rPr>
              <a:t>https://www.semanticscholar.org/paper/CoxRF%3A-Employee-TurnoverPrediction-Based-on-Zhu-Shang/bb798dc641d058472544b90497a81a4756f611e</a:t>
            </a:r>
            <a:endParaRPr lang="en-US" sz="2800" dirty="0">
              <a:solidFill>
                <a:srgbClr val="00B0F0"/>
              </a:solidFill>
              <a:latin typeface="Bell MT"/>
            </a:endParaRPr>
          </a:p>
        </p:txBody>
      </p:sp>
      <p:sp>
        <p:nvSpPr>
          <p:cNvPr id="543" name="Google Shape;543;p35"/>
          <p:cNvSpPr txBox="1"/>
          <p:nvPr/>
        </p:nvSpPr>
        <p:spPr>
          <a:xfrm>
            <a:off x="577841" y="3658732"/>
            <a:ext cx="6132600" cy="1432748"/>
          </a:xfrm>
          <a:prstGeom prst="rect">
            <a:avLst/>
          </a:prstGeom>
          <a:noFill/>
          <a:ln>
            <a:noFill/>
          </a:ln>
        </p:spPr>
        <p:txBody>
          <a:bodyPr spcFirstLastPara="1" wrap="square" lIns="91425" tIns="91425" rIns="91425" bIns="91425" anchor="t" anchorCtr="0">
            <a:noAutofit/>
          </a:bodyPr>
          <a:lstStyle/>
          <a:p>
            <a:pPr marL="342900" indent="-342900">
              <a:buFont typeface="Wingdings" panose="05000000000000000000" pitchFamily="2" charset="2"/>
              <a:buChar char="Ø"/>
            </a:pPr>
            <a:r>
              <a:rPr lang="en-US" sz="2000" b="1" u="sng" dirty="0">
                <a:solidFill>
                  <a:srgbClr val="263248"/>
                </a:solidFill>
                <a:latin typeface="Bell MT"/>
              </a:rPr>
              <a:t>Lifetime Data </a:t>
            </a:r>
            <a:r>
              <a:rPr lang="en-US" sz="2000" b="1" dirty="0">
                <a:solidFill>
                  <a:srgbClr val="263248"/>
                </a:solidFill>
                <a:latin typeface="Bell MT"/>
              </a:rPr>
              <a:t>: Statistical Models and Methods</a:t>
            </a:r>
            <a:endParaRPr lang="en-US" sz="2000" b="1" dirty="0"/>
          </a:p>
          <a:p>
            <a:pPr>
              <a:buSzPts val="1100"/>
            </a:pPr>
            <a:r>
              <a:rPr lang="en-US" sz="2000" b="1" dirty="0">
                <a:solidFill>
                  <a:srgbClr val="263248"/>
                </a:solidFill>
                <a:latin typeface="Bell MT"/>
              </a:rPr>
              <a:t>(By J.V. Deshpande , S.G. Purohit</a:t>
            </a:r>
            <a:r>
              <a:rPr lang="en-US" sz="2000" dirty="0">
                <a:solidFill>
                  <a:srgbClr val="263248"/>
                </a:solidFill>
                <a:latin typeface="Bell MT"/>
              </a:rPr>
              <a:t>)</a:t>
            </a:r>
          </a:p>
        </p:txBody>
      </p:sp>
      <p:sp>
        <p:nvSpPr>
          <p:cNvPr id="544" name="Google Shape;54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TextBox 4">
            <a:extLst>
              <a:ext uri="{FF2B5EF4-FFF2-40B4-BE49-F238E27FC236}">
                <a16:creationId xmlns:a16="http://schemas.microsoft.com/office/drawing/2014/main" id="{A5A5F07B-1F42-7E85-C286-1947BC58C39A}"/>
              </a:ext>
            </a:extLst>
          </p:cNvPr>
          <p:cNvSpPr txBox="1"/>
          <p:nvPr/>
        </p:nvSpPr>
        <p:spPr>
          <a:xfrm>
            <a:off x="520176" y="4305746"/>
            <a:ext cx="52698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4" name="Google Shape;239;p16">
            <a:extLst>
              <a:ext uri="{FF2B5EF4-FFF2-40B4-BE49-F238E27FC236}">
                <a16:creationId xmlns:a16="http://schemas.microsoft.com/office/drawing/2014/main" id="{46F9669B-3B58-477F-B3EF-3930B02705A1}"/>
              </a:ext>
            </a:extLst>
          </p:cNvPr>
          <p:cNvGrpSpPr/>
          <p:nvPr/>
        </p:nvGrpSpPr>
        <p:grpSpPr>
          <a:xfrm>
            <a:off x="307181" y="557215"/>
            <a:ext cx="371476" cy="321470"/>
            <a:chOff x="2594050" y="1631825"/>
            <a:chExt cx="439625" cy="439625"/>
          </a:xfrm>
        </p:grpSpPr>
        <p:sp>
          <p:nvSpPr>
            <p:cNvPr id="15" name="Google Shape;240;p16">
              <a:extLst>
                <a:ext uri="{FF2B5EF4-FFF2-40B4-BE49-F238E27FC236}">
                  <a16:creationId xmlns:a16="http://schemas.microsoft.com/office/drawing/2014/main" id="{D5F68601-32D1-4964-83A7-644AE7C42CD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p16">
              <a:extLst>
                <a:ext uri="{FF2B5EF4-FFF2-40B4-BE49-F238E27FC236}">
                  <a16:creationId xmlns:a16="http://schemas.microsoft.com/office/drawing/2014/main" id="{2C240557-C2F8-42E5-AF85-0FF2E9D4247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2;p16">
              <a:extLst>
                <a:ext uri="{FF2B5EF4-FFF2-40B4-BE49-F238E27FC236}">
                  <a16:creationId xmlns:a16="http://schemas.microsoft.com/office/drawing/2014/main" id="{DFF347FD-45E7-4C46-BB2B-3EB7FE6AFF3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43;p16">
              <a:extLst>
                <a:ext uri="{FF2B5EF4-FFF2-40B4-BE49-F238E27FC236}">
                  <a16:creationId xmlns:a16="http://schemas.microsoft.com/office/drawing/2014/main" id="{18C78DA0-1A67-4A6E-A796-BE59A89BE0C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3"/>
          <p:cNvSpPr txBox="1">
            <a:spLocks noGrp="1"/>
          </p:cNvSpPr>
          <p:nvPr>
            <p:ph type="subTitle" idx="4294967295"/>
          </p:nvPr>
        </p:nvSpPr>
        <p:spPr>
          <a:xfrm>
            <a:off x="1303950" y="998000"/>
            <a:ext cx="6593700" cy="29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latin typeface="+mn-lt"/>
              </a:rPr>
              <a:t>Thank You!</a:t>
            </a:r>
            <a:endParaRPr sz="7200" b="1" dirty="0">
              <a:latin typeface="+mn-lt"/>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21D-0F62-4E3E-9C3B-4459EBB59220}"/>
              </a:ext>
            </a:extLst>
          </p:cNvPr>
          <p:cNvSpPr>
            <a:spLocks noGrp="1"/>
          </p:cNvSpPr>
          <p:nvPr>
            <p:ph type="title"/>
          </p:nvPr>
        </p:nvSpPr>
        <p:spPr/>
        <p:txBody>
          <a:bodyPr/>
          <a:lstStyle/>
          <a:p>
            <a:r>
              <a:rPr lang="en-US" sz="2600" dirty="0">
                <a:latin typeface="Bell MT" panose="02020503060305020303" pitchFamily="18" charset="0"/>
              </a:rPr>
              <a:t>PROBLEM STATEMENT</a:t>
            </a:r>
          </a:p>
        </p:txBody>
      </p:sp>
      <p:sp>
        <p:nvSpPr>
          <p:cNvPr id="3" name="Text Placeholder 2">
            <a:extLst>
              <a:ext uri="{FF2B5EF4-FFF2-40B4-BE49-F238E27FC236}">
                <a16:creationId xmlns:a16="http://schemas.microsoft.com/office/drawing/2014/main" id="{5C8ACEA2-1602-4593-98A7-EE179F3DBD42}"/>
              </a:ext>
            </a:extLst>
          </p:cNvPr>
          <p:cNvSpPr>
            <a:spLocks noGrp="1"/>
          </p:cNvSpPr>
          <p:nvPr>
            <p:ph type="body" idx="1"/>
          </p:nvPr>
        </p:nvSpPr>
        <p:spPr>
          <a:xfrm>
            <a:off x="754003" y="1216210"/>
            <a:ext cx="7722394" cy="2824841"/>
          </a:xfrm>
        </p:spPr>
        <p:txBody>
          <a:bodyPr/>
          <a:lstStyle/>
          <a:p>
            <a:pPr marL="101600" indent="0" algn="l">
              <a:buClr>
                <a:schemeClr val="tx1">
                  <a:lumMod val="75000"/>
                </a:schemeClr>
              </a:buClr>
              <a:buNone/>
            </a:pPr>
            <a:endParaRPr lang="en-US" sz="1800"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sz="1800" b="1" dirty="0">
              <a:solidFill>
                <a:schemeClr val="tx2">
                  <a:lumMod val="10000"/>
                </a:schemeClr>
              </a:solidFill>
              <a:latin typeface="Bell MT" panose="02020503060305020303" pitchFamily="18" charset="0"/>
              <a:cs typeface="Times New Roman" panose="02020603050405020304" pitchFamily="18" charset="0"/>
            </a:endParaRPr>
          </a:p>
          <a:p>
            <a:pPr algn="l">
              <a:buFont typeface="Wingdings" panose="05000000000000000000" pitchFamily="2" charset="2"/>
              <a:buChar char="Ø"/>
            </a:pPr>
            <a:r>
              <a:rPr lang="en-US" b="1" dirty="0">
                <a:solidFill>
                  <a:schemeClr val="tx2">
                    <a:lumMod val="25000"/>
                  </a:schemeClr>
                </a:solidFill>
                <a:latin typeface="Bell MT" panose="02020503060305020303" pitchFamily="18" charset="0"/>
              </a:rPr>
              <a:t>Cost Implications</a:t>
            </a:r>
          </a:p>
          <a:p>
            <a:pPr marL="101600" indent="0" algn="l">
              <a:buNone/>
            </a:pPr>
            <a:endParaRPr lang="en-US" b="1" dirty="0">
              <a:solidFill>
                <a:schemeClr val="tx2">
                  <a:lumMod val="25000"/>
                </a:schemeClr>
              </a:solidFill>
              <a:latin typeface="Bell MT" panose="02020503060305020303" pitchFamily="18" charset="0"/>
            </a:endParaRPr>
          </a:p>
          <a:p>
            <a:pPr algn="l">
              <a:buFont typeface="Wingdings" panose="05000000000000000000" pitchFamily="2" charset="2"/>
              <a:buChar char="Ø"/>
            </a:pPr>
            <a:r>
              <a:rPr lang="en-US" b="1" dirty="0">
                <a:solidFill>
                  <a:schemeClr val="tx2">
                    <a:lumMod val="25000"/>
                  </a:schemeClr>
                </a:solidFill>
                <a:latin typeface="Bell MT" panose="02020503060305020303" pitchFamily="18" charset="0"/>
              </a:rPr>
              <a:t>Overall Business performance</a:t>
            </a:r>
          </a:p>
          <a:p>
            <a:pPr algn="l">
              <a:buFont typeface="Wingdings" panose="05000000000000000000" pitchFamily="2" charset="2"/>
              <a:buChar char="Ø"/>
            </a:pPr>
            <a:endParaRPr lang="en-US" b="1" i="0" dirty="0">
              <a:solidFill>
                <a:schemeClr val="tx2">
                  <a:lumMod val="25000"/>
                </a:schemeClr>
              </a:solidFill>
              <a:effectLst/>
              <a:latin typeface="Bell MT" panose="02020503060305020303" pitchFamily="18" charset="0"/>
            </a:endParaRPr>
          </a:p>
          <a:p>
            <a:pPr algn="l">
              <a:buFont typeface="Wingdings" panose="05000000000000000000" pitchFamily="2" charset="2"/>
              <a:buChar char="Ø"/>
            </a:pPr>
            <a:r>
              <a:rPr lang="en-US" b="1" dirty="0">
                <a:solidFill>
                  <a:schemeClr val="tx2">
                    <a:lumMod val="25000"/>
                  </a:schemeClr>
                </a:solidFill>
                <a:latin typeface="Bell MT" panose="02020503060305020303" pitchFamily="18" charset="0"/>
              </a:rPr>
              <a:t>Turnover can be difficult to control</a:t>
            </a:r>
          </a:p>
          <a:p>
            <a:pPr algn="l">
              <a:buFont typeface="Wingdings" panose="05000000000000000000" pitchFamily="2" charset="2"/>
              <a:buChar char="Ø"/>
            </a:pPr>
            <a:endParaRPr lang="en-US" b="1" i="0" dirty="0">
              <a:solidFill>
                <a:schemeClr val="tx2">
                  <a:lumMod val="25000"/>
                </a:schemeClr>
              </a:solidFill>
              <a:effectLst/>
              <a:latin typeface="Bell MT" panose="02020503060305020303" pitchFamily="18" charset="0"/>
            </a:endParaRPr>
          </a:p>
          <a:p>
            <a:pPr algn="l">
              <a:buFont typeface="Wingdings" panose="05000000000000000000" pitchFamily="2" charset="2"/>
              <a:buChar char="Ø"/>
            </a:pPr>
            <a:endParaRPr lang="en-US" b="1" i="0" dirty="0">
              <a:solidFill>
                <a:schemeClr val="tx2">
                  <a:lumMod val="25000"/>
                </a:schemeClr>
              </a:solidFill>
              <a:effectLst/>
              <a:latin typeface="Bell MT" panose="02020503060305020303" pitchFamily="18" charset="0"/>
            </a:endParaRPr>
          </a:p>
          <a:p>
            <a:pPr marL="101600" indent="0" algn="l">
              <a:buClr>
                <a:schemeClr val="tx1">
                  <a:lumMod val="75000"/>
                </a:schemeClr>
              </a:buClr>
              <a:buNone/>
            </a:pPr>
            <a:endParaRPr lang="en-US" sz="1800" b="1" dirty="0">
              <a:solidFill>
                <a:schemeClr val="tx2">
                  <a:lumMod val="10000"/>
                </a:schemeClr>
              </a:solidFill>
              <a:latin typeface="Bell MT" panose="02020503060305020303" pitchFamily="18" charset="0"/>
              <a:cs typeface="Times New Roman" panose="02020603050405020304" pitchFamily="18" charset="0"/>
            </a:endParaRPr>
          </a:p>
          <a:p>
            <a:pPr marL="101600" indent="0" algn="l">
              <a:buClr>
                <a:schemeClr val="tx1">
                  <a:lumMod val="75000"/>
                </a:schemeClr>
              </a:buClr>
              <a:buNone/>
            </a:pPr>
            <a:endParaRPr lang="en-US" sz="1800"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sz="2000"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sz="2000"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b="1" dirty="0">
              <a:solidFill>
                <a:schemeClr val="tx2">
                  <a:lumMod val="10000"/>
                </a:schemeClr>
              </a:solidFill>
              <a:latin typeface="Bell MT" panose="02020503060305020303" pitchFamily="18" charset="0"/>
              <a:cs typeface="Times New Roman" panose="02020603050405020304" pitchFamily="18" charset="0"/>
            </a:endParaRPr>
          </a:p>
          <a:p>
            <a:pPr algn="l">
              <a:buClr>
                <a:schemeClr val="tx1">
                  <a:lumMod val="75000"/>
                </a:schemeClr>
              </a:buClr>
              <a:buFont typeface="Wingdings" panose="05000000000000000000" pitchFamily="2" charset="2"/>
              <a:buChar char="Ø"/>
            </a:pPr>
            <a:endParaRPr lang="en-US" sz="2000" b="1" dirty="0">
              <a:solidFill>
                <a:schemeClr val="tx2">
                  <a:lumMod val="10000"/>
                </a:schemeClr>
              </a:solidFill>
              <a:latin typeface="Bell MT" panose="020205030603050203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E15E57-A6FA-4702-88A9-9C3F306A09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Rectangle 1">
            <a:extLst>
              <a:ext uri="{FF2B5EF4-FFF2-40B4-BE49-F238E27FC236}">
                <a16:creationId xmlns:a16="http://schemas.microsoft.com/office/drawing/2014/main" id="{1F56BA79-DCAC-4F54-8A8E-509C9A7103FC}"/>
              </a:ext>
            </a:extLst>
          </p:cNvPr>
          <p:cNvSpPr>
            <a:spLocks noChangeArrowheads="1"/>
          </p:cNvSpPr>
          <p:nvPr/>
        </p:nvSpPr>
        <p:spPr bwMode="auto">
          <a:xfrm>
            <a:off x="0" y="0"/>
            <a:ext cx="0" cy="0"/>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The success of any service organization depends largely on the employees, the employees areconsidered as the backbone of HCG Hospital.</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The attrition rate of the company is</a:t>
            </a:r>
            <a:r>
              <a:rPr kumimoji="0" lang="en-US" altLang="en-US" sz="5300" b="0" i="0" u="none" strike="noStrike" cap="none" normalizeH="0" baseline="0">
                <a:ln>
                  <a:noFill/>
                </a:ln>
                <a:solidFill>
                  <a:srgbClr val="FF0000"/>
                </a:solidFill>
                <a:effectLst/>
                <a:latin typeface="ff8"/>
              </a:rPr>
              <a:t>25%.</a:t>
            </a:r>
            <a:r>
              <a:rPr kumimoji="0" lang="en-US" altLang="en-US" sz="5300" b="0" i="0" u="none" strike="noStrike" cap="none" normalizeH="0" baseline="0">
                <a:ln>
                  <a:noFill/>
                </a:ln>
                <a:solidFill>
                  <a:srgbClr val="000000"/>
                </a:solidFill>
                <a:effectLst/>
                <a:latin typeface="ff8"/>
              </a:rPr>
              <a:t>So this study focused on why the Attrition occurs andthe possible ways to reduce it.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0"/>
              </a:rPr>
              <a:t>The study was mainly undertaken to identify the level of employee’s attitude, the</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dissatisfaction factors they face in the organization and for what reason they prefer to changetheir job. Once the lev</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0"/>
              </a:rPr>
              <a:t>els of Employee’s attitude are identified, it would be possible for the</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management to take necessary action to reduce attrition level. Since they are considered asbackbone of the organization, their progression will lead to the success of the organization forthe long run.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This study can be helpful in knowing, why the employees prefer to change their job and whichfactors make employee dissatisfy.</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Since the study is critical issue, it is needed by the originations in order to assess the overallinterest and the feelings of the employees towards their nature of job and organization.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This study can be helpful to the management to improve its core weaknesses by the suggestionsand recommendations prescribed in the project.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This study</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0"/>
              </a:rPr>
              <a:t>can serve as a basis for measuring the organization’s overall performance in terms of</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employee satisfaction.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300" b="0" i="0" u="none" strike="noStrike" cap="none" normalizeH="0" baseline="0">
                <a:ln>
                  <a:noFill/>
                </a:ln>
                <a:solidFill>
                  <a:srgbClr val="000000"/>
                </a:solidFill>
                <a:effectLst/>
                <a:latin typeface="ff8"/>
              </a:rPr>
              <a:t>The need of this study can be recognized when the result of the related study need suggestionsand recommendations to the similar situation.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rgbClr val="000000"/>
                </a:solidFill>
                <a:effectLst/>
                <a:latin typeface="ff7"/>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65900" b="0" i="0" u="none" strike="noStrike" cap="none" normalizeH="0" baseline="0">
                <a:ln>
                  <a:noFill/>
                </a:ln>
                <a:solidFill>
                  <a:srgbClr val="000000"/>
                </a:solidFill>
                <a:effectLst/>
                <a:latin typeface="Roboto" panose="020000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6FA8B4CD-595A-42B9-A2F5-B8CA1C127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575425"/>
            <a:ext cx="7943850" cy="1046797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239;p16">
            <a:extLst>
              <a:ext uri="{FF2B5EF4-FFF2-40B4-BE49-F238E27FC236}">
                <a16:creationId xmlns:a16="http://schemas.microsoft.com/office/drawing/2014/main" id="{857EE667-86E1-4539-BFBD-E0C484DA75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44971736-7F8E-4884-8E59-60E93419E76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C4358B-2369-4056-B0BA-25A8F48A78A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p16">
              <a:extLst>
                <a:ext uri="{FF2B5EF4-FFF2-40B4-BE49-F238E27FC236}">
                  <a16:creationId xmlns:a16="http://schemas.microsoft.com/office/drawing/2014/main" id="{56BFF5AC-641B-4A03-B091-49EFC8C537B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43;p16">
              <a:extLst>
                <a:ext uri="{FF2B5EF4-FFF2-40B4-BE49-F238E27FC236}">
                  <a16:creationId xmlns:a16="http://schemas.microsoft.com/office/drawing/2014/main" id="{8CA3CA75-1652-4D19-9206-6C39C5710D1F}"/>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405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Bell MT" panose="02020503060305020303" pitchFamily="18" charset="0"/>
              </a:rPr>
              <a:t>OBJECTIVES</a:t>
            </a: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Rectangle: Rounded Corners 5">
            <a:extLst>
              <a:ext uri="{FF2B5EF4-FFF2-40B4-BE49-F238E27FC236}">
                <a16:creationId xmlns:a16="http://schemas.microsoft.com/office/drawing/2014/main" id="{881975D6-08C6-47CD-B7FD-F5BA68F1A13E}"/>
              </a:ext>
            </a:extLst>
          </p:cNvPr>
          <p:cNvSpPr/>
          <p:nvPr/>
        </p:nvSpPr>
        <p:spPr>
          <a:xfrm>
            <a:off x="1179784" y="3187073"/>
            <a:ext cx="5838357" cy="7941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Text" lastClr="000000"/>
              </a:solidFill>
              <a:effectLst/>
              <a:uLnTx/>
              <a:uFillTx/>
            </a:endParaRPr>
          </a:p>
        </p:txBody>
      </p:sp>
      <p:sp>
        <p:nvSpPr>
          <p:cNvPr id="18" name="Rectangle: Rounded Corners 17">
            <a:extLst>
              <a:ext uri="{FF2B5EF4-FFF2-40B4-BE49-F238E27FC236}">
                <a16:creationId xmlns:a16="http://schemas.microsoft.com/office/drawing/2014/main" id="{02975F24-78F8-409A-8242-757A36031527}"/>
              </a:ext>
            </a:extLst>
          </p:cNvPr>
          <p:cNvSpPr/>
          <p:nvPr/>
        </p:nvSpPr>
        <p:spPr>
          <a:xfrm>
            <a:off x="1179785" y="1956427"/>
            <a:ext cx="5777222"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6" name="TextBox 25">
            <a:extLst>
              <a:ext uri="{FF2B5EF4-FFF2-40B4-BE49-F238E27FC236}">
                <a16:creationId xmlns:a16="http://schemas.microsoft.com/office/drawing/2014/main" id="{829BBB3A-1575-4874-A124-633DBBC05CC7}"/>
              </a:ext>
            </a:extLst>
          </p:cNvPr>
          <p:cNvSpPr txBox="1"/>
          <p:nvPr/>
        </p:nvSpPr>
        <p:spPr>
          <a:xfrm>
            <a:off x="2021478" y="2140563"/>
            <a:ext cx="5508198" cy="400110"/>
          </a:xfrm>
          <a:prstGeom prst="rect">
            <a:avLst/>
          </a:prstGeom>
          <a:noFill/>
        </p:spPr>
        <p:txBody>
          <a:bodyPr wrap="square">
            <a:spAutoFit/>
          </a:bodyPr>
          <a:lstStyle/>
          <a:p>
            <a:pPr>
              <a:buClr>
                <a:schemeClr val="bg1"/>
              </a:buClr>
            </a:pPr>
            <a:r>
              <a:rPr lang="en-US" sz="2000" b="1" dirty="0">
                <a:solidFill>
                  <a:schemeClr val="tx2">
                    <a:lumMod val="10000"/>
                  </a:schemeClr>
                </a:solidFill>
                <a:latin typeface="Bell MT" panose="02020503060305020303" pitchFamily="18" charset="0"/>
                <a:cs typeface="Times New Roman" panose="02020603050405020304" pitchFamily="18" charset="0"/>
              </a:rPr>
              <a:t>To predict employee turnover </a:t>
            </a:r>
          </a:p>
        </p:txBody>
      </p:sp>
      <p:sp>
        <p:nvSpPr>
          <p:cNvPr id="14" name="TextBox 13">
            <a:extLst>
              <a:ext uri="{FF2B5EF4-FFF2-40B4-BE49-F238E27FC236}">
                <a16:creationId xmlns:a16="http://schemas.microsoft.com/office/drawing/2014/main" id="{8610B564-C00F-4EDD-8208-89F92614E668}"/>
              </a:ext>
            </a:extLst>
          </p:cNvPr>
          <p:cNvSpPr txBox="1"/>
          <p:nvPr/>
        </p:nvSpPr>
        <p:spPr>
          <a:xfrm>
            <a:off x="2021478" y="3257915"/>
            <a:ext cx="4935528" cy="1077218"/>
          </a:xfrm>
          <a:prstGeom prst="rect">
            <a:avLst/>
          </a:prstGeom>
          <a:noFill/>
        </p:spPr>
        <p:txBody>
          <a:bodyPr wrap="square" lIns="91440" tIns="45720" rIns="91440" bIns="45720" rtlCol="0" anchor="t">
            <a:spAutoFit/>
          </a:bodyPr>
          <a:lstStyle/>
          <a:p>
            <a:pPr>
              <a:buClr>
                <a:schemeClr val="bg1"/>
              </a:buClr>
            </a:pPr>
            <a:r>
              <a:rPr lang="en-US" sz="2000" b="1">
                <a:solidFill>
                  <a:schemeClr val="tx2">
                    <a:lumMod val="10000"/>
                  </a:schemeClr>
                </a:solidFill>
                <a:latin typeface="Bell MT"/>
                <a:cs typeface="Times New Roman"/>
              </a:rPr>
              <a:t>To identify which factors affect the most on employee turnover  </a:t>
            </a:r>
            <a:endParaRPr lang="en-US" sz="2000" b="1" dirty="0">
              <a:solidFill>
                <a:schemeClr val="tx2">
                  <a:lumMod val="10000"/>
                </a:schemeClr>
              </a:solidFill>
              <a:latin typeface="Bell MT" panose="02020503060305020303" pitchFamily="18" charset="0"/>
              <a:cs typeface="Times New Roman" panose="02020603050405020304" pitchFamily="18" charset="0"/>
            </a:endParaRPr>
          </a:p>
          <a:p>
            <a:pPr>
              <a:buClr>
                <a:schemeClr val="bg1"/>
              </a:buClr>
            </a:pPr>
            <a:endParaRPr lang="en-US" sz="2400" b="1" dirty="0">
              <a:solidFill>
                <a:schemeClr val="tx2">
                  <a:lumMod val="10000"/>
                </a:schemeClr>
              </a:solidFill>
              <a:latin typeface="Bell MT" panose="02020503060305020303"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Graphic 3" descr="Magnifying glass">
            <a:extLst>
              <a:ext uri="{FF2B5EF4-FFF2-40B4-BE49-F238E27FC236}">
                <a16:creationId xmlns:a16="http://schemas.microsoft.com/office/drawing/2014/main" id="{B246A356-3C92-4CEC-9C14-F9940021B2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7534" y="3371787"/>
            <a:ext cx="446194" cy="424737"/>
          </a:xfrm>
          <a:prstGeom prst="rect">
            <a:avLst/>
          </a:prstGeom>
        </p:spPr>
      </p:pic>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46674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34" name="Graphic 33" descr="Magnifying glass">
            <a:extLst>
              <a:ext uri="{FF2B5EF4-FFF2-40B4-BE49-F238E27FC236}">
                <a16:creationId xmlns:a16="http://schemas.microsoft.com/office/drawing/2014/main" id="{E99D7290-4038-49CB-8C98-52596D3B755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1344217" y="2122630"/>
            <a:ext cx="435976" cy="4359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Bell MT" panose="02020503060305020303" pitchFamily="18" charset="0"/>
              </a:rPr>
              <a:t>DATA DESCRIPTION</a:t>
            </a:r>
            <a:endParaRPr lang="en-IN" sz="2400" dirty="0">
              <a:latin typeface="Bell MT" panose="02020503060305020303" pitchFamily="18" charset="0"/>
            </a:endParaRP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68618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 name="Rectangle 2"/>
          <p:cNvSpPr/>
          <p:nvPr/>
        </p:nvSpPr>
        <p:spPr>
          <a:xfrm>
            <a:off x="567209" y="1570217"/>
            <a:ext cx="6351991" cy="3477875"/>
          </a:xfrm>
          <a:prstGeom prst="rect">
            <a:avLst/>
          </a:prstGeom>
        </p:spPr>
        <p:txBody>
          <a:bodyPr wrap="square">
            <a:spAutoFit/>
          </a:bodyPr>
          <a:lstStyle/>
          <a:p>
            <a:pPr marL="285750" indent="-285750">
              <a:buFont typeface="Wingdings" panose="05000000000000000000" pitchFamily="2" charset="2"/>
              <a:buChar char="Ø"/>
            </a:pPr>
            <a:r>
              <a:rPr lang="en-US" sz="2000" b="1" dirty="0">
                <a:latin typeface="+mj-lt"/>
                <a:ea typeface="Calibri" panose="020F0502020204030204" pitchFamily="34" charset="0"/>
              </a:rPr>
              <a:t>Data consists of 1,470 employees and 35 variables</a:t>
            </a:r>
          </a:p>
          <a:p>
            <a:pPr marL="285750" indent="-285750">
              <a:buFont typeface="Wingdings" panose="05000000000000000000" pitchFamily="2" charset="2"/>
              <a:buChar char="Ø"/>
            </a:pPr>
            <a:endParaRPr lang="en-US" sz="2000" b="1" dirty="0">
              <a:latin typeface="+mj-lt"/>
            </a:endParaRPr>
          </a:p>
          <a:p>
            <a:pPr marL="285750" lvl="0" indent="-285750">
              <a:buFont typeface="Wingdings" panose="05000000000000000000" pitchFamily="2" charset="2"/>
              <a:buChar char="Ø"/>
            </a:pPr>
            <a:r>
              <a:rPr lang="en-US" sz="2000" b="1" dirty="0">
                <a:latin typeface="+mj-lt"/>
              </a:rPr>
              <a:t>Users information mainly consist of four parts</a:t>
            </a:r>
            <a:r>
              <a:rPr lang="en-US" sz="2000" dirty="0">
                <a:latin typeface="+mj-lt"/>
              </a:rPr>
              <a:t>:</a:t>
            </a:r>
          </a:p>
          <a:p>
            <a:pPr marL="285750" lvl="0" indent="-285750">
              <a:buFont typeface="Wingdings" panose="05000000000000000000" pitchFamily="2" charset="2"/>
              <a:buChar char="Ø"/>
            </a:pPr>
            <a:endParaRPr lang="en-IN" sz="2000" dirty="0">
              <a:latin typeface="+mj-lt"/>
            </a:endParaRPr>
          </a:p>
          <a:p>
            <a:pPr marL="342900" lvl="0" indent="-342900">
              <a:buFont typeface="+mj-lt"/>
              <a:buAutoNum type="arabicParenR"/>
            </a:pPr>
            <a:r>
              <a:rPr lang="en-US" sz="2000" b="1" dirty="0">
                <a:latin typeface="+mj-lt"/>
              </a:rPr>
              <a:t>Demographic information</a:t>
            </a:r>
          </a:p>
          <a:p>
            <a:pPr lvl="0"/>
            <a:endParaRPr lang="en-US" sz="2000" dirty="0">
              <a:latin typeface="+mj-lt"/>
            </a:endParaRPr>
          </a:p>
          <a:p>
            <a:pPr lvl="0"/>
            <a:r>
              <a:rPr lang="en-US" sz="2000" b="1" dirty="0">
                <a:latin typeface="+mj-lt"/>
              </a:rPr>
              <a:t>2)  Current job information</a:t>
            </a:r>
          </a:p>
          <a:p>
            <a:pPr marL="342900" lvl="0" indent="-342900">
              <a:buFont typeface="+mj-lt"/>
              <a:buAutoNum type="arabicParenR"/>
            </a:pPr>
            <a:endParaRPr lang="en-US" sz="2000" dirty="0">
              <a:latin typeface="+mj-lt"/>
            </a:endParaRPr>
          </a:p>
          <a:p>
            <a:pPr marL="342900" indent="-342900">
              <a:buAutoNum type="arabicParenR" startAt="3"/>
            </a:pPr>
            <a:r>
              <a:rPr lang="en-US" sz="2000" b="1" dirty="0">
                <a:latin typeface="+mj-lt"/>
              </a:rPr>
              <a:t>Work experience information</a:t>
            </a:r>
          </a:p>
          <a:p>
            <a:pPr marL="342900" indent="-342900">
              <a:buAutoNum type="arabicParenR" startAt="3"/>
            </a:pPr>
            <a:endParaRPr lang="en-US" sz="2000" b="1" dirty="0">
              <a:latin typeface="+mj-lt"/>
            </a:endParaRPr>
          </a:p>
          <a:p>
            <a:pPr marL="342900" indent="-342900">
              <a:buAutoNum type="arabicParenR" startAt="3"/>
            </a:pPr>
            <a:r>
              <a:rPr lang="en-US" sz="2000" b="1" dirty="0">
                <a:latin typeface="+mj-lt"/>
              </a:rPr>
              <a:t>Educational experience information</a:t>
            </a:r>
            <a:endParaRPr lang="en-IN" sz="2000" dirty="0">
              <a:latin typeface="+mj-lt"/>
            </a:endParaRPr>
          </a:p>
        </p:txBody>
      </p:sp>
    </p:spTree>
    <p:extLst>
      <p:ext uri="{BB962C8B-B14F-4D97-AF65-F5344CB8AC3E}">
        <p14:creationId xmlns:p14="http://schemas.microsoft.com/office/powerpoint/2010/main" val="250833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71425" y="399719"/>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Bell MT" panose="02020503060305020303" pitchFamily="18" charset="0"/>
              </a:rPr>
              <a:t>DATA SNIPPET</a:t>
            </a: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68618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 name="Rectangle 2"/>
          <p:cNvSpPr/>
          <p:nvPr/>
        </p:nvSpPr>
        <p:spPr>
          <a:xfrm>
            <a:off x="567209" y="1570217"/>
            <a:ext cx="6351991" cy="400110"/>
          </a:xfrm>
          <a:prstGeom prst="rect">
            <a:avLst/>
          </a:prstGeom>
        </p:spPr>
        <p:txBody>
          <a:bodyPr wrap="square">
            <a:spAutoFit/>
          </a:bodyPr>
          <a:lstStyle/>
          <a:p>
            <a:pPr marL="285750" indent="-285750">
              <a:buFont typeface="Wingdings" panose="05000000000000000000" pitchFamily="2" charset="2"/>
              <a:buChar char="Ø"/>
            </a:pPr>
            <a:endParaRPr lang="en-IN" sz="2000" dirty="0">
              <a:latin typeface="+mj-lt"/>
            </a:endParaRPr>
          </a:p>
        </p:txBody>
      </p:sp>
      <p:pic>
        <p:nvPicPr>
          <p:cNvPr id="4" name="Picture 3"/>
          <p:cNvPicPr>
            <a:picLocks noChangeAspect="1"/>
          </p:cNvPicPr>
          <p:nvPr/>
        </p:nvPicPr>
        <p:blipFill>
          <a:blip r:embed="rId3"/>
          <a:stretch>
            <a:fillRect/>
          </a:stretch>
        </p:blipFill>
        <p:spPr>
          <a:xfrm>
            <a:off x="212456" y="1482165"/>
            <a:ext cx="8743739" cy="2852770"/>
          </a:xfrm>
          <a:prstGeom prst="rect">
            <a:avLst/>
          </a:prstGeom>
          <a:ln w="19050">
            <a:solidFill>
              <a:schemeClr val="accent1"/>
            </a:solidFill>
          </a:ln>
        </p:spPr>
      </p:pic>
    </p:spTree>
    <p:extLst>
      <p:ext uri="{BB962C8B-B14F-4D97-AF65-F5344CB8AC3E}">
        <p14:creationId xmlns:p14="http://schemas.microsoft.com/office/powerpoint/2010/main" val="32865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E2BFA-9D2F-4AA8-907D-61F8C9702EEE}"/>
              </a:ext>
            </a:extLst>
          </p:cNvPr>
          <p:cNvSpPr>
            <a:spLocks noGrp="1"/>
          </p:cNvSpPr>
          <p:nvPr>
            <p:ph type="body" idx="1"/>
          </p:nvPr>
        </p:nvSpPr>
        <p:spPr>
          <a:xfrm>
            <a:off x="829775" y="1594907"/>
            <a:ext cx="6235394" cy="2745000"/>
          </a:xfrm>
        </p:spPr>
        <p:txBody>
          <a:bodyPr/>
          <a:lstStyle/>
          <a:p>
            <a:pPr marL="38100" indent="0">
              <a:buNone/>
            </a:pPr>
            <a:r>
              <a:rPr lang="en-US" sz="4800" dirty="0">
                <a:latin typeface="Bell MT" panose="02020503060305020303" pitchFamily="18" charset="0"/>
              </a:rPr>
              <a:t>EXPLORATORY</a:t>
            </a:r>
          </a:p>
          <a:p>
            <a:pPr marL="38100" indent="0">
              <a:buNone/>
            </a:pPr>
            <a:r>
              <a:rPr lang="en-US" sz="4800" dirty="0">
                <a:latin typeface="Bell MT" panose="02020503060305020303" pitchFamily="18" charset="0"/>
              </a:rPr>
              <a:t> DATA ANALYSIS</a:t>
            </a:r>
          </a:p>
        </p:txBody>
      </p:sp>
      <p:sp>
        <p:nvSpPr>
          <p:cNvPr id="3" name="Slide Number Placeholder 2">
            <a:extLst>
              <a:ext uri="{FF2B5EF4-FFF2-40B4-BE49-F238E27FC236}">
                <a16:creationId xmlns:a16="http://schemas.microsoft.com/office/drawing/2014/main" id="{6CD37B09-DA71-45CA-92A3-D923E68A7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3941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30BE-7437-4F56-B775-87121C2045AC}"/>
              </a:ext>
            </a:extLst>
          </p:cNvPr>
          <p:cNvSpPr>
            <a:spLocks noGrp="1"/>
          </p:cNvSpPr>
          <p:nvPr>
            <p:ph type="title"/>
          </p:nvPr>
        </p:nvSpPr>
        <p:spPr>
          <a:xfrm>
            <a:off x="1812171" y="180304"/>
            <a:ext cx="5258400" cy="766200"/>
          </a:xfrm>
        </p:spPr>
        <p:txBody>
          <a:bodyPr/>
          <a:lstStyle/>
          <a:p>
            <a:pPr algn="ctr"/>
            <a:r>
              <a:rPr lang="en-US" dirty="0">
                <a:solidFill>
                  <a:schemeClr val="accent1">
                    <a:lumMod val="75000"/>
                  </a:schemeClr>
                </a:solidFill>
                <a:effectLst>
                  <a:outerShdw blurRad="38100" dist="38100" dir="2700000" algn="tl">
                    <a:srgbClr val="000000">
                      <a:alpha val="43137"/>
                    </a:srgbClr>
                  </a:outerShdw>
                </a:effectLst>
                <a:latin typeface="Bell MT" panose="02020503060305020303" pitchFamily="18" charset="0"/>
              </a:rPr>
              <a:t>ATTRITION RATE</a:t>
            </a:r>
          </a:p>
        </p:txBody>
      </p:sp>
      <p:sp>
        <p:nvSpPr>
          <p:cNvPr id="3" name="Slide Number Placeholder 2">
            <a:extLst>
              <a:ext uri="{FF2B5EF4-FFF2-40B4-BE49-F238E27FC236}">
                <a16:creationId xmlns:a16="http://schemas.microsoft.com/office/drawing/2014/main" id="{A852348A-53F7-4E69-89E9-340A28F704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Rectangle 6">
            <a:extLst>
              <a:ext uri="{FF2B5EF4-FFF2-40B4-BE49-F238E27FC236}">
                <a16:creationId xmlns:a16="http://schemas.microsoft.com/office/drawing/2014/main" id="{4B7C2C38-9024-47CD-B558-87D3E3376E4F}"/>
              </a:ext>
            </a:extLst>
          </p:cNvPr>
          <p:cNvSpPr/>
          <p:nvPr/>
        </p:nvSpPr>
        <p:spPr>
          <a:xfrm>
            <a:off x="2677887" y="304800"/>
            <a:ext cx="3548742" cy="461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89BAF25-4B01-4C67-A82D-ABDF8E94B5A3}"/>
              </a:ext>
            </a:extLst>
          </p:cNvPr>
          <p:cNvCxnSpPr/>
          <p:nvPr/>
        </p:nvCxnSpPr>
        <p:spPr>
          <a:xfrm>
            <a:off x="863600" y="946504"/>
            <a:ext cx="7489371"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12" name="Chart 11">
            <a:extLst>
              <a:ext uri="{FF2B5EF4-FFF2-40B4-BE49-F238E27FC236}">
                <a16:creationId xmlns:a16="http://schemas.microsoft.com/office/drawing/2014/main" id="{0BC80E61-AC81-4590-BFA6-035BBAA9EBF3}"/>
              </a:ext>
            </a:extLst>
          </p:cNvPr>
          <p:cNvGraphicFramePr>
            <a:graphicFrameLocks/>
          </p:cNvGraphicFramePr>
          <p:nvPr>
            <p:extLst>
              <p:ext uri="{D42A27DB-BD31-4B8C-83A1-F6EECF244321}">
                <p14:modId xmlns:p14="http://schemas.microsoft.com/office/powerpoint/2010/main" val="3525067524"/>
              </p:ext>
            </p:extLst>
          </p:nvPr>
        </p:nvGraphicFramePr>
        <p:xfrm>
          <a:off x="1886400" y="1532400"/>
          <a:ext cx="5925600" cy="3003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a:extLst>
              <a:ext uri="{FF2B5EF4-FFF2-40B4-BE49-F238E27FC236}">
                <a16:creationId xmlns:a16="http://schemas.microsoft.com/office/drawing/2014/main" id="{BC66DE68-DB6F-43D2-9AA7-249DE03381DC}"/>
              </a:ext>
            </a:extLst>
          </p:cNvPr>
          <p:cNvSpPr txBox="1">
            <a:spLocks/>
          </p:cNvSpPr>
          <p:nvPr/>
        </p:nvSpPr>
        <p:spPr>
          <a:xfrm>
            <a:off x="6487200" y="1793439"/>
            <a:ext cx="2001600" cy="45719"/>
          </a:xfrm>
          <a:prstGeom prst="rect">
            <a:avLst/>
          </a:prstGeom>
          <a:pattFill prst="pct5">
            <a:fgClr>
              <a:schemeClr val="lt1"/>
            </a:fgClr>
            <a:bgClr>
              <a:schemeClr val="bg1"/>
            </a:bgClr>
          </a:patt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1200" b="0" dirty="0">
                <a:solidFill>
                  <a:schemeClr val="accent1">
                    <a:lumMod val="75000"/>
                  </a:schemeClr>
                </a:solidFill>
                <a:latin typeface="Bahnschrift" panose="020B0502040204020203" pitchFamily="34" charset="0"/>
              </a:rPr>
              <a:t>Attrition</a:t>
            </a:r>
          </a:p>
        </p:txBody>
      </p:sp>
      <p:sp>
        <p:nvSpPr>
          <p:cNvPr id="10" name="Rectangle 9">
            <a:extLst>
              <a:ext uri="{FF2B5EF4-FFF2-40B4-BE49-F238E27FC236}">
                <a16:creationId xmlns:a16="http://schemas.microsoft.com/office/drawing/2014/main" id="{316BE645-3F85-4B63-9941-EF2C7079FF8C}"/>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2900340"/>
      </p:ext>
    </p:extLst>
  </p:cSld>
  <p:clrMapOvr>
    <a:masterClrMapping/>
  </p:clrMapOvr>
</p:sld>
</file>

<file path=ppt/theme/theme1.xml><?xml version="1.0" encoding="utf-8"?>
<a:theme xmlns:a="http://schemas.openxmlformats.org/drawingml/2006/main" name="Salerio template">
  <a:themeElements>
    <a:clrScheme name="Custom 2">
      <a:dk1>
        <a:srgbClr val="263248"/>
      </a:dk1>
      <a:lt1>
        <a:srgbClr val="FFFFFF"/>
      </a:lt1>
      <a:dk2>
        <a:srgbClr val="434343"/>
      </a:dk2>
      <a:lt2>
        <a:srgbClr val="E0E4E9"/>
      </a:lt2>
      <a:accent1>
        <a:srgbClr val="3F5378"/>
      </a:accent1>
      <a:accent2>
        <a:srgbClr val="263248"/>
      </a:accent2>
      <a:accent3>
        <a:srgbClr val="434343"/>
      </a:accent3>
      <a:accent4>
        <a:srgbClr val="263248"/>
      </a:accent4>
      <a:accent5>
        <a:srgbClr val="FF9800"/>
      </a:accent5>
      <a:accent6>
        <a:srgbClr val="D26F00"/>
      </a:accent6>
      <a:hlink>
        <a:srgbClr val="3F5378"/>
      </a:hlink>
      <a:folHlink>
        <a:srgbClr val="6611CC"/>
      </a:folHlink>
    </a:clrScheme>
    <a:fontScheme name="Custom 2">
      <a:majorFont>
        <a:latin typeface="Bell MT"/>
        <a:ea typeface=""/>
        <a:cs typeface=""/>
      </a:majorFont>
      <a:minorFont>
        <a:latin typeface="Bell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3169</TotalTime>
  <Words>941</Words>
  <Application>Microsoft Office PowerPoint</Application>
  <PresentationFormat>On-screen Show (16:9)</PresentationFormat>
  <Paragraphs>262</Paragraphs>
  <Slides>33</Slides>
  <Notes>10</Notes>
  <HiddenSlides>4</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33</vt:i4>
      </vt:variant>
    </vt:vector>
  </HeadingPairs>
  <TitlesOfParts>
    <vt:vector size="50" baseType="lpstr">
      <vt:lpstr>Arvo</vt:lpstr>
      <vt:lpstr>Bell MT</vt:lpstr>
      <vt:lpstr>Cambria Math</vt:lpstr>
      <vt:lpstr>ff11</vt:lpstr>
      <vt:lpstr>ff8</vt:lpstr>
      <vt:lpstr>Arial</vt:lpstr>
      <vt:lpstr>Roboto Condensed Light</vt:lpstr>
      <vt:lpstr>Roboto Condensed</vt:lpstr>
      <vt:lpstr>Wingdings</vt:lpstr>
      <vt:lpstr>Times New Roman</vt:lpstr>
      <vt:lpstr>ff7</vt:lpstr>
      <vt:lpstr>ff0</vt:lpstr>
      <vt:lpstr>ff4</vt:lpstr>
      <vt:lpstr>Calibri</vt:lpstr>
      <vt:lpstr>Roboto</vt:lpstr>
      <vt:lpstr>Bahnschrift</vt:lpstr>
      <vt:lpstr>Salerio template</vt:lpstr>
      <vt:lpstr>PowerPoint Presentation</vt:lpstr>
      <vt:lpstr>PowerPoint Presentation</vt:lpstr>
      <vt:lpstr>INTRODUCTION</vt:lpstr>
      <vt:lpstr>PROBLEM STATEMENT</vt:lpstr>
      <vt:lpstr>OBJECTIVES</vt:lpstr>
      <vt:lpstr>DATA DESCRIPTION</vt:lpstr>
      <vt:lpstr>DATA SNIPPET</vt:lpstr>
      <vt:lpstr>PowerPoint Presentation</vt:lpstr>
      <vt:lpstr>ATTRITION RATE</vt:lpstr>
      <vt:lpstr>AGE WISE ANALYSIS</vt:lpstr>
      <vt:lpstr>JOB INVOLVEMENT AND JOB SATISFACTION</vt:lpstr>
      <vt:lpstr>PowerPoint Presentation</vt:lpstr>
      <vt:lpstr>Kaplan Meier Estimate of S(t) - 1958 </vt:lpstr>
      <vt:lpstr>Cox-PH Model (David Cox - 1972)</vt:lpstr>
      <vt:lpstr>Survival Random Forest</vt:lpstr>
      <vt:lpstr>PowerPoint Presentation</vt:lpstr>
      <vt:lpstr>Logistic Regression (Joseph Berkson)</vt:lpstr>
      <vt:lpstr>Analysis</vt:lpstr>
      <vt:lpstr>Work flow of Data Analysis </vt:lpstr>
      <vt:lpstr>Logistic Regression</vt:lpstr>
      <vt:lpstr>PowerPoint Presentation</vt:lpstr>
      <vt:lpstr>K-M Estimates of S(t)</vt:lpstr>
      <vt:lpstr>Survival Curve</vt:lpstr>
      <vt:lpstr>Cox-PH </vt:lpstr>
      <vt:lpstr>HOURLY DISTRIBUTION OF DAILY RAINFALL: SANTACRUZ (LP III)</vt:lpstr>
      <vt:lpstr>Random Survival Forest (RSF)</vt:lpstr>
      <vt:lpstr>PowerPoint Presentation</vt:lpstr>
      <vt:lpstr>PowerPoint Presentation</vt:lpstr>
      <vt:lpstr>PowerPoint Presentation</vt:lpstr>
      <vt:lpstr>RECOMMENDATIONS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Prediction based  on Survival Analysis</dc:title>
  <dc:creator>Neha Kamble</dc:creator>
  <cp:lastModifiedBy>Vinayak Mokashi</cp:lastModifiedBy>
  <cp:revision>134</cp:revision>
  <dcterms:modified xsi:type="dcterms:W3CDTF">2024-10-31T15:21:48Z</dcterms:modified>
</cp:coreProperties>
</file>