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57" r:id="rId4"/>
    <p:sldId id="262" r:id="rId5"/>
    <p:sldId id="261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26098-DDAA-4F38-A69A-7A2FF373FDC5}" type="datetimeFigureOut">
              <a:rPr lang="en-US"/>
              <a:pPr/>
              <a:t>28-Apr-16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541D8-89C8-49D5-A9B9-AB9CFD828E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84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41D8-89C8-49D5-A9B9-AB9CFD828EA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373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41D8-89C8-49D5-A9B9-AB9CFD828EA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2338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41D8-89C8-49D5-A9B9-AB9CFD828EAB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523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41D8-89C8-49D5-A9B9-AB9CFD828EA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49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41D8-89C8-49D5-A9B9-AB9CFD828EAB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787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41D8-89C8-49D5-A9B9-AB9CFD828EA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405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092" y="0"/>
            <a:ext cx="10105297" cy="26161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charset="0"/>
              </a:rPr>
              <a:t>Intrusion Detection </a:t>
            </a:r>
            <a:r>
              <a:rPr lang="en-US" b="1" dirty="0" smtClean="0">
                <a:latin typeface="Calibri" charset="0"/>
              </a:rPr>
              <a:t>System</a:t>
            </a:r>
            <a:endParaRPr lang="en-US" b="1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6028" y="4648882"/>
            <a:ext cx="7411539" cy="237893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Vinayak Panchal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Siddhant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Jaiswal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Aneesh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Munnam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Saurabh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Bindal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99" y="2286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itchFamily="34" charset="0"/>
                <a:cs typeface="Calibri" pitchFamily="34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090058"/>
            <a:ext cx="10018713" cy="529045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Why to have an Intrusion Detection System?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Application Model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Hardware Setup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Demo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Questions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6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What is Intrusion and Why to use this System?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71501"/>
            <a:ext cx="10018713" cy="31242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Intrusion: Presence of any unauthorized person in anyone’s personal space.</a:t>
            </a:r>
          </a:p>
          <a:p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It could cause serious loss to property and life of the dwelling.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77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808" y="320041"/>
            <a:ext cx="10018713" cy="141732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Application Model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7404" y="2789516"/>
            <a:ext cx="2901142" cy="29739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245" y="3015145"/>
            <a:ext cx="2926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Sensor  Setup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Motion Detection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Capture Images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Store in S3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SNS Implementation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895703" y="3391592"/>
            <a:ext cx="1972492" cy="180267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 Images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2568" y="4826023"/>
            <a:ext cx="1795882" cy="1833372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4073238" y="4433455"/>
            <a:ext cx="1454727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170217" y="5999019"/>
            <a:ext cx="47105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02328" y="227214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Raspberry Pi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19403" y="5136870"/>
            <a:ext cx="266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Amazon S3 Bucket</a:t>
            </a:r>
            <a:endParaRPr lang="en-US" sz="2400" b="1" dirty="0"/>
          </a:p>
        </p:txBody>
      </p:sp>
      <p:sp>
        <p:nvSpPr>
          <p:cNvPr id="21" name="Oval Callout 20"/>
          <p:cNvSpPr/>
          <p:nvPr/>
        </p:nvSpPr>
        <p:spPr>
          <a:xfrm>
            <a:off x="9448800" y="2729346"/>
            <a:ext cx="2493818" cy="193963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time of Intrusion and Images captured as Proof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73491" y="2258292"/>
            <a:ext cx="2366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Email from SNS: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38799" y="569421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 the user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59383" y="407323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images</a:t>
            </a:r>
            <a:endParaRPr lang="en-US" dirty="0"/>
          </a:p>
        </p:txBody>
      </p:sp>
      <p:sp>
        <p:nvSpPr>
          <p:cNvPr id="26" name="Bent Arrow 25"/>
          <p:cNvSpPr/>
          <p:nvPr/>
        </p:nvSpPr>
        <p:spPr>
          <a:xfrm>
            <a:off x="3879667" y="2181497"/>
            <a:ext cx="705395" cy="744582"/>
          </a:xfrm>
          <a:prstGeom prst="bentArrow">
            <a:avLst>
              <a:gd name="adj1" fmla="val 10185"/>
              <a:gd name="adj2" fmla="val 15602"/>
              <a:gd name="adj3" fmla="val 3055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edefined Process 26"/>
          <p:cNvSpPr/>
          <p:nvPr/>
        </p:nvSpPr>
        <p:spPr>
          <a:xfrm>
            <a:off x="4741817" y="1737360"/>
            <a:ext cx="2926080" cy="1345474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80960" y="1920241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DynamoDB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385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184" y="367145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charset="0"/>
              </a:rPr>
              <a:t>Hardware Setup</a:t>
            </a:r>
            <a:endParaRPr lang="en-US" sz="4400" b="1" dirty="0"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8813" y="1947863"/>
            <a:ext cx="6507162" cy="4288999"/>
          </a:xfrm>
        </p:spPr>
      </p:pic>
    </p:spTree>
    <p:extLst>
      <p:ext uri="{BB962C8B-B14F-4D97-AF65-F5344CB8AC3E}">
        <p14:creationId xmlns="" xmlns:p14="http://schemas.microsoft.com/office/powerpoint/2010/main" val="7588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Time for Some action!!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1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00755" y="4297680"/>
            <a:ext cx="48427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  you!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0083" y="1334476"/>
            <a:ext cx="67899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Any Questions?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46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124</TotalTime>
  <Words>123</Words>
  <Application>Microsoft Office PowerPoint</Application>
  <PresentationFormat>Custom</PresentationFormat>
  <Paragraphs>47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Intrusion Detection System</vt:lpstr>
      <vt:lpstr>Table of Contents</vt:lpstr>
      <vt:lpstr>What is Intrusion and Why to use this System?</vt:lpstr>
      <vt:lpstr>Application Model</vt:lpstr>
      <vt:lpstr>Hardware Setup</vt:lpstr>
      <vt:lpstr>Time for Some action!!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Lenovo</cp:lastModifiedBy>
  <cp:revision>19</cp:revision>
  <dcterms:created xsi:type="dcterms:W3CDTF">2014-09-12T02:11:33Z</dcterms:created>
  <dcterms:modified xsi:type="dcterms:W3CDTF">2016-04-28T23:50:37Z</dcterms:modified>
</cp:coreProperties>
</file>