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5D2B-4339-4856-A353-805C55CB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8717C-7177-46F1-B604-136CA835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00382-4079-43C7-BC5A-763609E9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74A6-0791-494A-9923-F2EB0C91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655F-E3AD-4B43-8953-5E396688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5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3BA2-C59F-4733-AEC9-81A217E0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42FD9-E1F8-4E93-B3E3-4F7C7084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031C-47C6-4B78-8B3B-C47B3626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A861-AB4F-4393-99C3-8FDE65F8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681A-E487-4243-9383-B34F3D51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2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941C5-0906-40CE-960F-AF768AF56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7C1A3-FDB3-456D-800C-BBE0C8FC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E5DD-4586-4C2E-AD64-13C14BD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6210-1B8E-4975-BE15-1610357F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DB9E-E231-4456-A32F-44F0B48F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8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8232-BA2D-42A5-9208-4A16C2C5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D6EF-3139-492D-861D-06CF4DFA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6D15-3AE2-43EB-978B-D202783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2001-C0C6-4EF3-9C42-EF3A9A00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9F33-42B0-4068-92C5-C7491EC4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2459-4695-4725-97CD-B61DCC97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4C0FD-DE5E-4E06-BD42-320C3678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C447-30B3-41A5-9F3F-7868522C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6EC3-DED9-41C9-BAC3-C6802D7F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C281-674B-4FF3-8F66-6DDF872C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A01-E976-4D46-B62D-C3B5A44D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447A-8A45-437E-A9A9-512E64865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665B2-3BCD-454E-A9B2-FCDA3EAB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FEAA-2B05-4B09-BF16-01EB1E63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D4680-4601-4BBE-8039-C73A6ED2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C2FD-45D8-4B67-AD55-A07EDDB8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FC8A-6AF5-43CE-BDBF-29E2EB34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AEF3-B45E-436D-A229-FA877297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B854D-A556-4F57-8C0B-05D32DB1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6B3A1-EBC5-4750-8BD3-4EAA44F1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4E3F1-FDFC-4BE4-9E48-B41B240A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44453-1609-4002-8A9D-F2732618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29B0B-7833-46B7-80E0-05F69E78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89D51-51F3-46C1-B954-D60B63BE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9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936D-E110-4F3C-AD72-20C57777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FE70D-9D78-4085-A1A6-639F507C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6BB3-FDAB-44EE-A5DB-740145B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C2F88-0226-4E8D-884B-166F6043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8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CAD9A-A47B-46A9-89EF-75E94B1C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BC696-CC5D-493F-BDFD-A7B98600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D8023-C759-488C-A518-A229D64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3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944A-7DFF-4AE6-9A2C-0C746ACF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1A69-96E4-4A2F-BA4B-492FB269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E4AEC-B27F-4AF5-85F3-611AAB9B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F5A7-5C46-4256-AF4E-9FEA33B1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834E-CA84-4A17-A116-5EA69520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F38E-E099-4EE8-99D5-BA1A62A0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4428-7DD2-4AD8-A1B8-A423971B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4FA1F-38D6-4671-89B9-390BAF1FB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430D-B8D2-48C6-A731-F89F5262F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6E95C-AFB6-4882-8E25-4912E5C3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39B8-3FF8-43AD-A05F-EC3540E0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CB6E-0ED9-4683-BFC9-59EB670E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42D17-9C8F-488B-A32F-6D8CED36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F1DD-5D01-4ADD-829E-019E8881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BFEF-B4E2-44EC-81E7-ABC775DDA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3902-19C2-4B77-978C-FE6FF52C85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2A50B-E4DF-4E74-A86E-C8639919B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0E9C-290F-4D28-A7C1-7F4A9E996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58E9-DED3-404D-B0B9-C04CC960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8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microservices-online-shop" TargetMode="External"/><Relationship Id="rId2" Type="http://schemas.openxmlformats.org/officeDocument/2006/relationships/hyperlink" Target="https://spring.io/blog/2015/07/14/microservices-with-sp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97EA-2136-403E-A541-C4DF89173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9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68C9E6-B963-44ED-B703-FEF94DDACD6B}"/>
              </a:ext>
            </a:extLst>
          </p:cNvPr>
          <p:cNvSpPr/>
          <p:nvPr/>
        </p:nvSpPr>
        <p:spPr>
          <a:xfrm>
            <a:off x="1796247" y="1051075"/>
            <a:ext cx="6451108" cy="496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E84E8-DC94-4E5B-BDD4-E03336D1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54" y="187672"/>
            <a:ext cx="10732363" cy="362844"/>
          </a:xfrm>
        </p:spPr>
        <p:txBody>
          <a:bodyPr>
            <a:normAutofit/>
          </a:bodyPr>
          <a:lstStyle/>
          <a:p>
            <a:r>
              <a:rPr lang="en-US" sz="1800" dirty="0"/>
              <a:t>Microservice Architecture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EAC82-5B55-442F-95D9-694E61C39447}"/>
              </a:ext>
            </a:extLst>
          </p:cNvPr>
          <p:cNvSpPr/>
          <p:nvPr/>
        </p:nvSpPr>
        <p:spPr>
          <a:xfrm>
            <a:off x="4952997" y="1791601"/>
            <a:ext cx="1691567" cy="63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Order-service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9903B-D322-4489-A819-AF232FDDC89D}"/>
              </a:ext>
            </a:extLst>
          </p:cNvPr>
          <p:cNvSpPr/>
          <p:nvPr/>
        </p:nvSpPr>
        <p:spPr>
          <a:xfrm>
            <a:off x="2602636" y="2583401"/>
            <a:ext cx="1010576" cy="1919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631525-F912-4DD3-98DB-10234E3B3D5C}"/>
              </a:ext>
            </a:extLst>
          </p:cNvPr>
          <p:cNvSpPr/>
          <p:nvPr/>
        </p:nvSpPr>
        <p:spPr>
          <a:xfrm>
            <a:off x="825247" y="2721348"/>
            <a:ext cx="329955" cy="438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E62BC-1B73-44C6-827F-33A695446D87}"/>
              </a:ext>
            </a:extLst>
          </p:cNvPr>
          <p:cNvSpPr/>
          <p:nvPr/>
        </p:nvSpPr>
        <p:spPr>
          <a:xfrm>
            <a:off x="451277" y="3855099"/>
            <a:ext cx="1077897" cy="7314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7AAC7-A467-4CCF-9725-59C0795C21BE}"/>
              </a:ext>
            </a:extLst>
          </p:cNvPr>
          <p:cNvSpPr txBox="1"/>
          <p:nvPr/>
        </p:nvSpPr>
        <p:spPr>
          <a:xfrm>
            <a:off x="578154" y="616129"/>
            <a:ext cx="82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BD07FB-8FAD-4912-A5C0-F521125A72B1}"/>
              </a:ext>
            </a:extLst>
          </p:cNvPr>
          <p:cNvSpPr/>
          <p:nvPr/>
        </p:nvSpPr>
        <p:spPr>
          <a:xfrm>
            <a:off x="4952997" y="2629272"/>
            <a:ext cx="1691567" cy="63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C3145E-23A5-46FE-B0EB-07F46E0A0342}"/>
              </a:ext>
            </a:extLst>
          </p:cNvPr>
          <p:cNvSpPr/>
          <p:nvPr/>
        </p:nvSpPr>
        <p:spPr>
          <a:xfrm>
            <a:off x="2392160" y="4951521"/>
            <a:ext cx="1691567" cy="63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Payment-service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1EBC-D259-4076-A82E-9A51E2D11907}"/>
              </a:ext>
            </a:extLst>
          </p:cNvPr>
          <p:cNvSpPr/>
          <p:nvPr/>
        </p:nvSpPr>
        <p:spPr>
          <a:xfrm>
            <a:off x="4952996" y="3539942"/>
            <a:ext cx="1691567" cy="63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 service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80292-F32A-4256-AEED-8AFD6CB65C0A}"/>
              </a:ext>
            </a:extLst>
          </p:cNvPr>
          <p:cNvSpPr/>
          <p:nvPr/>
        </p:nvSpPr>
        <p:spPr>
          <a:xfrm>
            <a:off x="8708251" y="1051075"/>
            <a:ext cx="408373" cy="496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488B4-A095-4516-9525-5B9304AD37D8}"/>
              </a:ext>
            </a:extLst>
          </p:cNvPr>
          <p:cNvSpPr/>
          <p:nvPr/>
        </p:nvSpPr>
        <p:spPr>
          <a:xfrm>
            <a:off x="4952996" y="4415131"/>
            <a:ext cx="1691567" cy="63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service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0F46A-427A-433C-9BCD-8DD3DFA1BB4A}"/>
              </a:ext>
            </a:extLst>
          </p:cNvPr>
          <p:cNvSpPr/>
          <p:nvPr/>
        </p:nvSpPr>
        <p:spPr>
          <a:xfrm>
            <a:off x="2353504" y="1476444"/>
            <a:ext cx="1691567" cy="63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 service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E4558-3F9C-4E55-B603-ABCDFFC6C6AE}"/>
              </a:ext>
            </a:extLst>
          </p:cNvPr>
          <p:cNvSpPr txBox="1"/>
          <p:nvPr/>
        </p:nvSpPr>
        <p:spPr>
          <a:xfrm rot="16200000">
            <a:off x="8381258" y="3270198"/>
            <a:ext cx="10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BCE6BE-6031-4BE4-9A6B-F058791FCC3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155202" y="2940700"/>
            <a:ext cx="1447434" cy="60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E0034-D50F-49C8-B18B-0A7EAE2F404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529174" y="3542930"/>
            <a:ext cx="1073462" cy="67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DB1A65-9487-473D-ADCA-1831F59DEEF4}"/>
              </a:ext>
            </a:extLst>
          </p:cNvPr>
          <p:cNvCxnSpPr>
            <a:stCxn id="16" idx="2"/>
          </p:cNvCxnSpPr>
          <p:nvPr/>
        </p:nvCxnSpPr>
        <p:spPr>
          <a:xfrm flipH="1">
            <a:off x="3199287" y="2106757"/>
            <a:ext cx="1" cy="47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ED6A83-908E-4951-8111-C734966E66B6}"/>
              </a:ext>
            </a:extLst>
          </p:cNvPr>
          <p:cNvCxnSpPr/>
          <p:nvPr/>
        </p:nvCxnSpPr>
        <p:spPr>
          <a:xfrm flipH="1">
            <a:off x="3107923" y="4491965"/>
            <a:ext cx="1" cy="47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F2B0D1-C957-4F3B-AD9A-51880BE95B3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613212" y="2106758"/>
            <a:ext cx="1339785" cy="80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4AB60E-A6B0-4FA0-8651-84CE274A7C2F}"/>
              </a:ext>
            </a:extLst>
          </p:cNvPr>
          <p:cNvCxnSpPr>
            <a:cxnSpLocks/>
          </p:cNvCxnSpPr>
          <p:nvPr/>
        </p:nvCxnSpPr>
        <p:spPr>
          <a:xfrm flipV="1">
            <a:off x="3613212" y="2923165"/>
            <a:ext cx="1338532" cy="32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B30C74-4CCE-4F64-8E6C-137C20389B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13212" y="3608982"/>
            <a:ext cx="1339784" cy="246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D9963F-855A-483E-ADB5-3F83EC8F59B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602410" y="3996383"/>
            <a:ext cx="1350586" cy="73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D99F5F6D-FCF4-497F-A994-0367EB4F9B40}"/>
              </a:ext>
            </a:extLst>
          </p:cNvPr>
          <p:cNvSpPr/>
          <p:nvPr/>
        </p:nvSpPr>
        <p:spPr>
          <a:xfrm>
            <a:off x="7176394" y="1791600"/>
            <a:ext cx="539131" cy="63031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4724A2AF-A9E1-40AE-A3FA-CAAF5C1B81B5}"/>
              </a:ext>
            </a:extLst>
          </p:cNvPr>
          <p:cNvSpPr/>
          <p:nvPr/>
        </p:nvSpPr>
        <p:spPr>
          <a:xfrm>
            <a:off x="7184814" y="2618706"/>
            <a:ext cx="539131" cy="63031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93192FA4-72F7-4637-ADEF-BFCD48A2D745}"/>
              </a:ext>
            </a:extLst>
          </p:cNvPr>
          <p:cNvSpPr/>
          <p:nvPr/>
        </p:nvSpPr>
        <p:spPr>
          <a:xfrm>
            <a:off x="7184814" y="3504802"/>
            <a:ext cx="539131" cy="63031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FE2C27FE-E6CE-4EA9-BFFA-A97F86DBFA77}"/>
              </a:ext>
            </a:extLst>
          </p:cNvPr>
          <p:cNvSpPr/>
          <p:nvPr/>
        </p:nvSpPr>
        <p:spPr>
          <a:xfrm>
            <a:off x="7184814" y="4415130"/>
            <a:ext cx="539131" cy="63031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2598B7-FB8A-4F14-BB50-C546E4BBB505}"/>
              </a:ext>
            </a:extLst>
          </p:cNvPr>
          <p:cNvCxnSpPr>
            <a:stCxn id="4" idx="3"/>
            <a:endCxn id="39" idx="2"/>
          </p:cNvCxnSpPr>
          <p:nvPr/>
        </p:nvCxnSpPr>
        <p:spPr>
          <a:xfrm flipV="1">
            <a:off x="6644564" y="2106757"/>
            <a:ext cx="5318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5D18A1-48C7-430C-8093-1C06270DC097}"/>
              </a:ext>
            </a:extLst>
          </p:cNvPr>
          <p:cNvCxnSpPr/>
          <p:nvPr/>
        </p:nvCxnSpPr>
        <p:spPr>
          <a:xfrm flipV="1">
            <a:off x="6640354" y="2940699"/>
            <a:ext cx="5318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DE3155-7465-4ACB-B327-E82BAE70CED7}"/>
              </a:ext>
            </a:extLst>
          </p:cNvPr>
          <p:cNvCxnSpPr/>
          <p:nvPr/>
        </p:nvCxnSpPr>
        <p:spPr>
          <a:xfrm flipV="1">
            <a:off x="6640353" y="3855098"/>
            <a:ext cx="5318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E505BC-89F1-4387-B006-CD8A13ACF476}"/>
              </a:ext>
            </a:extLst>
          </p:cNvPr>
          <p:cNvCxnSpPr/>
          <p:nvPr/>
        </p:nvCxnSpPr>
        <p:spPr>
          <a:xfrm flipV="1">
            <a:off x="6648773" y="4745020"/>
            <a:ext cx="5318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774DF22-030B-49E9-A9B4-A7C476EEBA54}"/>
              </a:ext>
            </a:extLst>
          </p:cNvPr>
          <p:cNvSpPr/>
          <p:nvPr/>
        </p:nvSpPr>
        <p:spPr>
          <a:xfrm>
            <a:off x="892052" y="3114333"/>
            <a:ext cx="175851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4EB9D9-3E0F-4B4B-B424-569AEF62A09C}"/>
              </a:ext>
            </a:extLst>
          </p:cNvPr>
          <p:cNvSpPr txBox="1"/>
          <p:nvPr/>
        </p:nvSpPr>
        <p:spPr>
          <a:xfrm>
            <a:off x="4441419" y="616129"/>
            <a:ext cx="113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7EC59-AACB-4CD4-B63F-9A13EC34E702}"/>
              </a:ext>
            </a:extLst>
          </p:cNvPr>
          <p:cNvSpPr txBox="1"/>
          <p:nvPr/>
        </p:nvSpPr>
        <p:spPr>
          <a:xfrm>
            <a:off x="364069" y="2369206"/>
            <a:ext cx="130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app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6BAC05-B320-4C28-8F90-1052AD2CD561}"/>
              </a:ext>
            </a:extLst>
          </p:cNvPr>
          <p:cNvSpPr txBox="1"/>
          <p:nvPr/>
        </p:nvSpPr>
        <p:spPr>
          <a:xfrm>
            <a:off x="449799" y="3450626"/>
            <a:ext cx="108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5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CC16-7F49-4810-9890-98D7E2B2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060A-E528-4D9C-949B-AD80EE4A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3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EE7E-EDCE-4836-976B-E2555C2B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946C-F532-4731-B643-4DFFD7B9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https://microservices.io/patterns/microservices.html</a:t>
            </a:r>
          </a:p>
          <a:p>
            <a:r>
              <a:rPr lang="en-IN" dirty="0">
                <a:hlinkClick r:id="rId2"/>
              </a:rPr>
              <a:t>https://spring.io/blog/2015/07/14/microservices-with-spring</a:t>
            </a:r>
            <a:endParaRPr lang="en-IN" dirty="0"/>
          </a:p>
          <a:p>
            <a:r>
              <a:rPr lang="en-IN" dirty="0">
                <a:hlinkClick r:id="rId3"/>
              </a:rPr>
              <a:t>https://dzone.com/articles/microservices-online-shop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41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Micro-services</vt:lpstr>
      <vt:lpstr>Microservice Architecture</vt:lpstr>
      <vt:lpstr>Tech stack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Micro-services</dc:title>
  <dc:creator>Vinayak V</dc:creator>
  <cp:lastModifiedBy>Vinayak V</cp:lastModifiedBy>
  <cp:revision>25</cp:revision>
  <dcterms:created xsi:type="dcterms:W3CDTF">2021-06-11T10:23:03Z</dcterms:created>
  <dcterms:modified xsi:type="dcterms:W3CDTF">2021-06-11T13:50:19Z</dcterms:modified>
</cp:coreProperties>
</file>