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930275" y="739775"/>
            <a:ext cx="4938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daaaa0d0_0_81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5daaaa0d0_0_81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daaaa0d0_0_87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daaaa0d0_0_87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daaaa0d0_0_75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95daaaa0d0_0_75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30275" y="739775"/>
            <a:ext cx="4938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930275" y="739775"/>
            <a:ext cx="4938713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4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4.xml"/><Relationship Id="rId10" Type="http://schemas.openxmlformats.org/officeDocument/2006/relationships/slideLayout" Target="../slideLayouts/slideLayout3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6.xml"/><Relationship Id="rId12" Type="http://schemas.openxmlformats.org/officeDocument/2006/relationships/slideLayout" Target="../slideLayouts/slideLayout5.xml"/><Relationship Id="rId1" Type="http://schemas.openxmlformats.org/officeDocument/2006/relationships/image" Target="../media/image17.png"/><Relationship Id="rId2" Type="http://schemas.openxmlformats.org/officeDocument/2006/relationships/image" Target="../media/image12.png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slideLayout" Target="../slideLayouts/slideLayout2.xml"/><Relationship Id="rId15" Type="http://schemas.openxmlformats.org/officeDocument/2006/relationships/slideLayout" Target="../slideLayouts/slideLayout8.xml"/><Relationship Id="rId14" Type="http://schemas.openxmlformats.org/officeDocument/2006/relationships/slideLayout" Target="../slideLayouts/slideLayout7.xml"/><Relationship Id="rId17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19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8" Type="http://schemas.openxmlformats.org/officeDocument/2006/relationships/slideLayout" Target="../slideLayouts/slideLayout11.xml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152280"/>
            <a:ext cx="1447500" cy="12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20" y="103320"/>
            <a:ext cx="1620720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3600" y="106560"/>
            <a:ext cx="1619640" cy="9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800" y="117000"/>
            <a:ext cx="161964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000" y="111960"/>
            <a:ext cx="161964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20" y="102240"/>
            <a:ext cx="161964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Password_crack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2209801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Approval</a:t>
            </a:r>
            <a:endParaRPr sz="32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23800" y="3429000"/>
            <a:ext cx="72552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Adversarial Password Cracking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PW21SE01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Prof. Sushma E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 1600_1621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			Vinayaka Hegde PES1201701600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			S Thejas			PES1201701621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371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87300" y="1617675"/>
            <a:ext cx="7379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 deliverables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Do a literature survey on various topics related to the project - PassGAN , hashcat , zxcvbn , etc.</a:t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igh level design of project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followed by implementation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Comparing the results of our model with other password cracking techniques.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Capstone-II deliverables 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 research on usage of context of passwords while training.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Strive to extend the model to suggest password strength in real time.  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•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Final integration of components and completing project report.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371600" y="1143001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88" y="1604700"/>
            <a:ext cx="8121825" cy="5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1371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185189" y="1848675"/>
            <a:ext cx="74853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References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US" sz="18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https://en.wikipedia.org/wiki/Password_cracking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00FF"/>
                </a:solidFill>
              </a:rPr>
              <a:t>http://www.cs.tufts.edu/comp/116/archive/fall2018/jgowgiel-supporting.pdf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2847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/>
          </a:p>
          <a:p>
            <a:pPr indent="-342900" lvl="0" marL="6857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Motivation/Background study</a:t>
            </a:r>
            <a:endParaRPr/>
          </a:p>
          <a:p>
            <a:pPr indent="-342900" lvl="0" marL="6857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Solution/Methodology</a:t>
            </a:r>
            <a:endParaRPr/>
          </a:p>
          <a:p>
            <a:pPr indent="-342900" lvl="0" marL="6857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Software/Hardware/Data Requirements</a:t>
            </a:r>
            <a:endParaRPr/>
          </a:p>
          <a:p>
            <a:pPr indent="-342900" lvl="0" marL="6857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  <a:p>
            <a:pPr indent="-342900" lvl="0" marL="6857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/>
          </a:p>
          <a:p>
            <a:pPr indent="-342900" lvl="0" marL="685791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/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68050" y="1581150"/>
            <a:ext cx="7284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Adversarial Password Cracking</a:t>
            </a:r>
            <a:endParaRPr sz="29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 a generative adversarial network using PassGAN (consists of a generator that tries to generate a guess and a discriminator that prevents the generator from generating a guess) to check the robustness of user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this with other methods like Hashcat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, John the ripper.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the strength of Adversarial system using zxcvbn.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Motivation/Background study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97300" y="1744300"/>
            <a:ext cx="7169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password cracking tools like hashcat,John The Ripper need rules and prior knowledge of dataset to crack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overcomes this problem by learning the distribution of passwords from actual password leaks and is proven to be must faster than rule-based password generation tools.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Also checking password strength in real time is a future work in one of the survey papers.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523880" y="1581120"/>
            <a:ext cx="7619700" cy="363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666880" y="1156325"/>
            <a:ext cx="6476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65325" y="1759200"/>
            <a:ext cx="7357500" cy="50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Annie Chen Tufts University, “</a:t>
            </a:r>
            <a:r>
              <a:rPr b="1"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Presenting New Dangers: A Deep Learning Approach to Password Cracking”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, Fall 2018.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does not differ by large amount compared to existing techniques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51-73% more password match combining results of passGan and Hashcat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B. Hitaj, P. Gasti, G. Ateniese, and F. Perez-Cruz, “</a:t>
            </a:r>
            <a:r>
              <a:rPr b="1"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PassGAN: A Deep Learning Approach for Password Guessing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,” Feb 2019.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and testing new rules time consuming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Expanding to model further password laborious task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Neural network trained without any assumption of property or rules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2666880" y="1156325"/>
            <a:ext cx="6476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62375" y="1562700"/>
            <a:ext cx="71745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V. Garg and L. Ahuja, "</a:t>
            </a:r>
            <a:r>
              <a:rPr b="1"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Guessing Using Deep Learning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," 2019 2nd International Conference on Power Energy, Environment and Intelligent Control (PEEIC), Greater Noida, India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Explored various causes of data breaches.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Compared time taken by various kinds of attacks to crack passwords.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Used PassGAN on collections #1-5 data dump.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Nepal, S., Isaac Kontomah, Ini Oguntola and D. Wang. “</a:t>
            </a:r>
            <a:r>
              <a:rPr b="1" lang="en-US" sz="18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Adversarial Password Cracking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” (2019).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Trained PassGAN on rockyou and AshleyMadison dataset.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Also used zxcvbn to crack passwords in the above datasets.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AutoNum type="alphaLcPeriod"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FutureWork : Implementing password strength checker using PassGAN.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523880" y="1581120"/>
            <a:ext cx="76197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2666880" y="1143000"/>
            <a:ext cx="6476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1767800"/>
            <a:ext cx="74841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proposed model can be used as a security measure where in system administrators can check for easily crackable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find its applications in checking/suggesting password strength in real time.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substitute other password cracking tools since it does not require knowledge of dataset. Also the samples generated are not limited to a password space.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39900" y="1617750"/>
            <a:ext cx="7284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 PassGAN on rockyou dataset and test it on multiple other datasets. And compare the results of PassGAN with other rule based methods like hashcat.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Then compare the results of PaasGAN with zxcvbn by visualizing results.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Try to estimate the strength of user entered passwords in real time using PassGAN.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667000" y="1143001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Solution/Methodology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37025" y="1814700"/>
            <a:ext cx="7199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Languages/Technologies: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Python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Tensorflow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Keras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methodology: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methodology - since project can be broken down into various modules and iteratively test implementations / make corrections.</a:t>
            </a:r>
            <a:endParaRPr b="0" i="0" sz="20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Common password list (rockyou from kaggle)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Software/Hardware/Data Requirements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