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yk/nnZsknMcBitedAUnd15rYf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15935532_0_2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d15935532_0_2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d15935532_0_2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15935532_0_3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d15935532_0_3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d15935532_0_3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15935532_0_1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d15935532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d15935532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15935532_0_4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d15935532_0_4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d15935532_0_4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4e7f05e3_0_3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c4e7f05e3_0_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c4e7f05e3_0_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4e7f05e3_0_11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c4e7f05e3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9c4e7f05e3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4e7f05e3_0_27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c4e7f05e3_0_2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c4e7f05e3_0_2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4e7f05e3_0_19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9c4e7f05e3_0_1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9c4e7f05e3_0_1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fb355f3e_0_0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a3fb355f3e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3fb355f3e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fb355f3e_0_8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3fb355f3e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3fb355f3e_0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fb355f3e_0_16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3fb355f3e_0_1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3fb355f3e_0_1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fb355f3e_0_2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a3fb355f3e_0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3fb355f3e_0_2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4e7f05e3_0_42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9c4e7f05e3_0_42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c4e7f05e3_0_42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fb355f3e_0_3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3fb355f3e_0_3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3fb355f3e_0_3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187b21133_0_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a187b21133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a187b21133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 txBox="1"/>
          <p:nvPr>
            <p:ph idx="12" type="sldNum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15935532_0_4:notes"/>
          <p:cNvSpPr/>
          <p:nvPr>
            <p:ph idx="2" type="sldImg"/>
          </p:nvPr>
        </p:nvSpPr>
        <p:spPr>
          <a:xfrm>
            <a:off x="1181100" y="696913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9d15935532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9d15935532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/>
        </p:nvSpPr>
        <p:spPr>
          <a:xfrm>
            <a:off x="0" y="152404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16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533400" y="1600200"/>
            <a:ext cx="7924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UE17CS490A – Capstone Project Phase – 1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(Project Requirements Specification and Literature Survey)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04800" y="4343400"/>
            <a:ext cx="7062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Adversarial Password Cracking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PW21SE01  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Prof. Sushma E             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1600_1621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Vinayaka Hegde PES1201701600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			S Thejas			PES1201701621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15935532_0_2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d15935532_0_2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g9d15935532_0_23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High accuracy without large data samples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in extracting patterns or properties of passwords which could be indistinguishable to human observation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above mentioned features can be learnt without a priori knowledge on password structures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g9d15935532_0_23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15935532_0_3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9d15935532_0_3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g9d15935532_0_34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password indefinitely whereas other tools can generate a limited number of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Promising results achieved, however if trained with wider variety of datasets could possibly become more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powerful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tool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g9d15935532_0_34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d15935532_0_11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9d15935532_0_11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g9d15935532_0_11"/>
          <p:cNvSpPr txBox="1"/>
          <p:nvPr/>
        </p:nvSpPr>
        <p:spPr>
          <a:xfrm>
            <a:off x="457200" y="1752600"/>
            <a:ext cx="6995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Approaches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b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deep learning with existing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Make use of other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techniques like 2 factor authentication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d15935532_0_4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d15935532_0_4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g9d15935532_0_43"/>
          <p:cNvSpPr txBox="1"/>
          <p:nvPr/>
        </p:nvSpPr>
        <p:spPr>
          <a:xfrm>
            <a:off x="140700" y="2557325"/>
            <a:ext cx="7128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existing tools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rules and expanding them is a laborious task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g9d15935532_0_43"/>
          <p:cNvSpPr txBox="1"/>
          <p:nvPr/>
        </p:nvSpPr>
        <p:spPr>
          <a:xfrm>
            <a:off x="0" y="16983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  <p:sp>
        <p:nvSpPr>
          <p:cNvPr id="127" name="Google Shape;127;g9d15935532_0_43"/>
          <p:cNvSpPr txBox="1"/>
          <p:nvPr/>
        </p:nvSpPr>
        <p:spPr>
          <a:xfrm>
            <a:off x="140700" y="4498150"/>
            <a:ext cx="7269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Aim: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PassGAN that replaces human generated password rules with machine learning algorithms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4e7f05e3_0_3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9c4e7f05e3_0_3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g9c4e7f05e3_0_3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Autonomously extract a considerable number of password properties that current rules cannot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rules are created based on ad hoc and intuition on how users choose password instead of principle analysis of datasets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Developing new rules and heuristics is a time consuming task which requires expertise and has limited scalability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g9c4e7f05e3_0_3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c4e7f05e3_0_11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c4e7f05e3_0_11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g9c4e7f05e3_0_11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Samples generated using GAN is not limited to particular subset of password space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Was able to match 43.6% (approx 3 million) unique passwords in a dataset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Majority of the generated that did not match the testing set still looked like human generated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g9c4e7f05e3_0_11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c4e7f05e3_0_27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9c4e7f05e3_0_27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9c4e7f05e3_0_27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was able to guess more passwords compared to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g9c4e7f05e3_0_27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4e7f05e3_0_19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9c4e7f05e3_0_19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g9c4e7f05e3_0_19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Might lead to overfitting if hyperparameters are not chosen properly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required more number of guesses in order to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the same results achieved through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g9c4e7f05e3_0_19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Against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fb355f3e_0_0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a3fb355f3e_0_0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a3fb355f3e_0_0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paper, PassGAN has been trained on two types of datasets and results have proven that it works great in both the scenarios.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 a future work, the paper aims to find out the number of passwords generated by PassGAN before arriving at the desired password.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a3fb355f3e_0_0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3fb355f3e_0_8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a3fb355f3e_0_8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ga3fb355f3e_0_8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size of PassGan is very high when compared to other methods.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Nash Equilibrium is not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guaranteed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always. Sometimes, they may fail to converge to a stable solution.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ga3fb355f3e_0_8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Against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68050" y="1581150"/>
            <a:ext cx="7284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Adversarial Password Cracking</a:t>
            </a:r>
            <a:endParaRPr sz="29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 a generative adversarial network using PassGAN (consists of a generator that tries to generate a guess and a discriminator that prevents the generator from generating a guess) to check the robustness of user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this with other methods like Hashcat, John the ripper.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the strength of Adversarial system using zxcvbn.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fb355f3e_0_16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a3fb355f3e_0_16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4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ga3fb355f3e_0_16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paper has explored various kinds of data breaches. So, there is a need to study about tools that enable password cracking.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paper also compared the time taken by various kinds of tools to crack password.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a3fb355f3e_0_16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fb355f3e_0_2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3fb355f3e_0_2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4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ga3fb355f3e_0_24"/>
          <p:cNvSpPr txBox="1"/>
          <p:nvPr/>
        </p:nvSpPr>
        <p:spPr>
          <a:xfrm>
            <a:off x="140700" y="2256900"/>
            <a:ext cx="72693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been observed that for every increase in digit/size of password, time taken to crack increases exponentially.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So, there is a need for researching about Machine Learning based methods so that it can perform better than brute force.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ga3fb355f3e_0_24"/>
          <p:cNvSpPr txBox="1"/>
          <p:nvPr/>
        </p:nvSpPr>
        <p:spPr>
          <a:xfrm>
            <a:off x="0" y="16515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4e7f05e3_0_42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9c4e7f05e3_0_42"/>
          <p:cNvSpPr txBox="1"/>
          <p:nvPr/>
        </p:nvSpPr>
        <p:spPr>
          <a:xfrm>
            <a:off x="1371600" y="1143001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g9c4e7f05e3_0_42"/>
          <p:cNvSpPr txBox="1"/>
          <p:nvPr/>
        </p:nvSpPr>
        <p:spPr>
          <a:xfrm>
            <a:off x="457200" y="1752600"/>
            <a:ext cx="6854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Similarities among papers 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PassGAN can generate infinite passwords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passwords generated by PassGAN were not generated by other tools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Combining PassGAN with other tools lead to better overall performance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3810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Explored different kinds of data breaches and learnt that non secure applications may be subjected to attacks which might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compromise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user data.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So, there is a need for exploring kinds of password cracking tools.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Results confirm that GANs can be effectively applied for password cracking due to multiple advantages of GANs over other methods.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3fb355f3e_0_3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a3fb355f3e_0_34"/>
          <p:cNvSpPr txBox="1"/>
          <p:nvPr/>
        </p:nvSpPr>
        <p:spPr>
          <a:xfrm>
            <a:off x="1371600" y="1143001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a3fb355f3e_0_34"/>
          <p:cNvSpPr txBox="1"/>
          <p:nvPr/>
        </p:nvSpPr>
        <p:spPr>
          <a:xfrm>
            <a:off x="3810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Also studied the drawbacks of applying GAN for password cracking.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Finally, learnt that the best results are achievable by combining GAN with other rule- based tools.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1371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304800" y="1828800"/>
            <a:ext cx="742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http://www.cs.tufts.edu/comp/116/archive/fall2018/achen.pdf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https://arxiv.org/pdf/1709.00440.pdf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https://courses.csail.mit.edu/6.857/2019/project/9-Nepal-Kontomah-Oguntola-Wang.pdf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https://ieeexplore.ieee.org/abstract/document/8976614/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2847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187b21133_0_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187b21133_0_4"/>
          <p:cNvSpPr txBox="1"/>
          <p:nvPr/>
        </p:nvSpPr>
        <p:spPr>
          <a:xfrm>
            <a:off x="2667000" y="1143001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ga187b21133_0_4"/>
          <p:cNvSpPr/>
          <p:nvPr/>
        </p:nvSpPr>
        <p:spPr>
          <a:xfrm>
            <a:off x="0" y="1767800"/>
            <a:ext cx="74841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proposed model can be used as a security measure where in system administrators can check for easily crackable passwords.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find its applications in checking/suggesting password strength.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substitute other password cracking tools since it does not require knowledge of dataset. Also the samples generated are not limited to a password space.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381000" y="1752600"/>
            <a:ext cx="708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the proposed system be used in real time ?</a:t>
            </a:r>
            <a:endParaRPr sz="2600"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of the model requires time. However once the model is trained, the strength of the password can be determined by inputting it into the discriminator (part of GAN).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2667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Classes and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398450" y="1752600"/>
            <a:ext cx="708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Responsible for training the model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Has access to generate passwords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Has access to view generated passwords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the strength of password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Check strength of password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/ Service - access through api :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strength of password	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590900" y="1791525"/>
            <a:ext cx="70056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he assumptions made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training dataset quality is good and volume is high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Fast cpu/gpu is available to train faster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different models can take time, which might lead to delay in completion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505650" y="1754625"/>
            <a:ext cx="68685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Provision to train if new dataset is provided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for admin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Export list of generated passwords</a:t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for users</a:t>
            </a:r>
            <a:endParaRPr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7150" y="955350"/>
            <a:ext cx="2912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must be easy to use for the user.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Since ML is used, the model must be able to provide accuracy measures to prove that it is reliable.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any testing instance, the model must provide results as fast as possible.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15935532_0_4"/>
          <p:cNvSpPr/>
          <p:nvPr/>
        </p:nvSpPr>
        <p:spPr>
          <a:xfrm>
            <a:off x="1524000" y="1581154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d15935532_0_4"/>
          <p:cNvSpPr txBox="1"/>
          <p:nvPr/>
        </p:nvSpPr>
        <p:spPr>
          <a:xfrm>
            <a:off x="381000" y="1143001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- Paper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g9d15935532_0_4"/>
          <p:cNvSpPr txBox="1"/>
          <p:nvPr/>
        </p:nvSpPr>
        <p:spPr>
          <a:xfrm>
            <a:off x="140700" y="2557325"/>
            <a:ext cx="7128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password cracking tools: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Non secure online applications may be subjected to malicious attack from hackers, which compromises users accounts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9d15935532_0_4"/>
          <p:cNvSpPr txBox="1"/>
          <p:nvPr/>
        </p:nvSpPr>
        <p:spPr>
          <a:xfrm>
            <a:off x="0" y="1698300"/>
            <a:ext cx="7410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Hypothesis</a:t>
            </a:r>
            <a:endParaRPr/>
          </a:p>
        </p:txBody>
      </p:sp>
      <p:sp>
        <p:nvSpPr>
          <p:cNvPr id="91" name="Google Shape;91;g9d15935532_0_4"/>
          <p:cNvSpPr txBox="1"/>
          <p:nvPr/>
        </p:nvSpPr>
        <p:spPr>
          <a:xfrm>
            <a:off x="140700" y="4498150"/>
            <a:ext cx="7269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Aim: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Exploration of possibility of GAN’s producing more correct password guesses compared to existing tools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2009-01-21T07:44:06Z</dcterms:created>
  <dc:creator>Anant R Koppar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