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zMK5xmWR9Xbi1Xnhzgy+ePjy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13bb7a22b_1_2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c13bb7a22b_1_2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3bb7a22b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13bb7a22b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c13bb7a22b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3bb7a22b_1_11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c13bb7a22b_1_11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c13bb7a22b_1_11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13bb7a22b_1_11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c13bb7a22b_1_11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c13bb7a22b_1_11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7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16" name="Google Shape;16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17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UE17CS490B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1800125" y="3538051"/>
            <a:ext cx="9078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	:  	Adversarial Password Cracking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		:  	PW21SE01	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	:  	Prof. Sushma E           	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	:  	1600_1621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			Vinayaka Hegde PES1201701600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			S Thejas        	PES1201701621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13bb7a22b_1_2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c13bb7a22b_1_2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 - User case Diagram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c13bb7a22b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175" y="1698430"/>
            <a:ext cx="4283184" cy="493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 - Master class diagram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463" y="1770151"/>
            <a:ext cx="5265071" cy="493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133600" y="1905000"/>
            <a:ext cx="88392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and System Requirements Specification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Document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of the Generator Model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of the Discriminator Model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Approximate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completion of the project - 60% - 70%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1002750" y="2674950"/>
            <a:ext cx="10453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28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 of Generator and Discriminator Models      - March 1st Week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the results of GAN with HashCat                   - March 2nd Week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UI and a password checking tool                    - By end of March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3101700" y="7933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2340525" y="2477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40225" y="913800"/>
            <a:ext cx="11728500" cy="5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[1] Suman Nepal, Isaac Kontomah, Ini Oguntola, Daniel Wang Department of Electrical Engineering and Computer Science, MIT Cambridge, ‘</a:t>
            </a:r>
            <a:r>
              <a:rPr b="1"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Adversarial Password Cracking</a:t>
            </a: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’</a:t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[2] Annie. Chen, ‘</a:t>
            </a:r>
            <a:r>
              <a:rPr b="1"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Presenting New Dangers: A Deep Learning Approach to Password Cracking</a:t>
            </a: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’, 2018.</a:t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[3] Briland Hitaj, Paolo Gasti, Giuseppe Ateniese, and Fernando PérezCruz. 2018. </a:t>
            </a:r>
            <a:r>
              <a:rPr b="1"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PassGAN: A Deep Learning Approach for Password Guessing</a:t>
            </a: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[4] Laxmi Ahuja , Vernit Garg , Amity University, ‘Password Guessing Using Deep Learning ’</a:t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[5] </a:t>
            </a:r>
            <a:r>
              <a:rPr b="1"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Generating Optimized Guessing Candidates toward Better Password Cracking from Multi-Dictionaries</a:t>
            </a: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 , Korea University, Seoul 02841, Korea , 2020</a:t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[6] Survey Paper on </a:t>
            </a:r>
            <a:r>
              <a:rPr b="1"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Applications of Generative Adversarial Networks in the Field of Social Media </a:t>
            </a:r>
            <a:r>
              <a:rPr lang="en-US" sz="1900">
                <a:solidFill>
                  <a:srgbClr val="0033CC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- Ananya Malik Dwarkadas J. Sanghvi College of Engineering Mumbai, Maharashtra</a:t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900">
              <a:solidFill>
                <a:srgbClr val="0033CC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685791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1.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&amp; Design Description.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and Demonstration.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for Pending Tasks.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Conclusion.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Train a generative adversarial network using PassGAN to check the robustness of user passwords.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this with other methods like Hashcat, John the ripper.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the strength of Adversarial system using zxcvbn.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3bb7a22b_0_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c13bb7a22b_0_0"/>
          <p:cNvSpPr txBox="1"/>
          <p:nvPr/>
        </p:nvSpPr>
        <p:spPr>
          <a:xfrm>
            <a:off x="122150" y="2209800"/>
            <a:ext cx="119361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be used as a security measure where system administrators can check for easily crackable passwords.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find its applications in checking/suggesting password strength.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 can substitute other password cracking tools since it does not require knowledge of dataset.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Also the samples generated are not limited to a password space.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gc13bb7a22b_0_0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the length of the output password maintained in a fixed range ?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Defined a variable - max_length that indicates the length of the input password to the model after padding.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952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So, length of password output from the model will also have this fixed length.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36150" y="1746600"/>
            <a:ext cx="103080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aim to use generative, unsupervised model like GAN to generate more likely password guesses.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GAN model consists of two networks called Generator and Discriminator.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Generator is a network that is trained to generate passwords by learning the distribution of the input dataset.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Discriminator labels the passwords generated by generator as real passwords or generated passwords.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13bb7a22b_1_11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c13bb7a22b_1_110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13bb7a22b_1_110"/>
          <p:cNvSpPr txBox="1"/>
          <p:nvPr/>
        </p:nvSpPr>
        <p:spPr>
          <a:xfrm>
            <a:off x="436150" y="1746600"/>
            <a:ext cx="103080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is said to be trained when the discriminator is unable to label the password as real password or  generated password.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After training, discriminator is removed and we use generator to generate a password dataset that can be used to crack passwords.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Also, discriminator can be used to evaluate the strength of a given input password.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13bb7a22b_1_117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c13bb7a22b_1_117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c13bb7a22b_1_117"/>
          <p:cNvSpPr txBox="1"/>
          <p:nvPr/>
        </p:nvSpPr>
        <p:spPr>
          <a:xfrm>
            <a:off x="436150" y="1746600"/>
            <a:ext cx="103080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Autoencoders can be used instead of GAN to generate passwords since they are generative models and also unsupervised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models (models that use labels to classify passwords) can be used instead of GAN.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833375" y="480477"/>
            <a:ext cx="87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1317850" y="1788425"/>
            <a:ext cx="10088400" cy="5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assumptions made :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● The training dataset quality is good and volume is high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● Fast cpu/gpu is available to train faster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: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● The model uses some of the tensorflow and keras inbuilt libraries for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implementation.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: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● The performance of the model is constrained by the amount and quality of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being used to train the model.</a:t>
            </a:r>
            <a:endParaRPr sz="22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