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7" r:id="rId9"/>
    <p:sldId id="268" r:id="rId10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q4aVHJxlbkv5G6diUQKd9M6dw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ba5a46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5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cbba5a4671_0_1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cbba5a4671_0_1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ba5a46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5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cbba5a4671_0_8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cbba5a4671_0_8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140888" y="304800"/>
            <a:ext cx="670112" cy="990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UE17CS490B – Capstone Project Phase –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#3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1828800" y="3733800"/>
            <a:ext cx="91785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	:  	Adversarial Password Cracking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	:  	PW21SE01	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	:  	Prof. Sushma E           	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	:  	1600_1621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		Vinayaka Hegde PES1201701600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		S Thejas        	PES1201701621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ba5a4671_0_1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cbba5a4671_0_1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791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Train a generative adversarial network using PassGAN to check the robustness of user passwords.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this with other methods like Hashcat, John the ripper.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 the strength of Adversarial system using zxcvbn.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gcbba5a4671_0_1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ba5a4671_0_8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cbba5a4671_0_8"/>
          <p:cNvSpPr txBox="1"/>
          <p:nvPr/>
        </p:nvSpPr>
        <p:spPr>
          <a:xfrm>
            <a:off x="122150" y="2209800"/>
            <a:ext cx="119361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791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can be used as a security measure where system administrators can check for easily crackable passwords.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find its applications in checking/suggesting password strength.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can substitute other password cracking tools since it does not require knowledge of dataset.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Also the samples generated are not limited to a password space.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gcbba5a4671_0_8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 and Helper Module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Technology used : python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Loading of encoding values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Creation of dictionary for mapping input to encoded values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Encoding and Decoding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1371600" y="1676400"/>
            <a:ext cx="9296400" cy="4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Unit Testing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 were tested using various test cases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28 test cases were tested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1 error was found and appropriate changes were made in the implementation to fix the error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Unit testing was performed using unittest - python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 Plan and Strategy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1905001" y="1905001"/>
            <a:ext cx="90678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discussions on the experimentation conducted after testing.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the results are same as expected? Is it as per initial estimates planned?  If there is a deviation, give the reasons for the change.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obtained in comparison other with other technology/methodology including graphs/charts (if applicable).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Tasks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2133601" y="1905000"/>
            <a:ext cx="88392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791" marR="0" lvl="0" indent="-34289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Pending task :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0" indent="-342899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completion : 80 - 90 %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1" indent="-3429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146350" y="1905004"/>
            <a:ext cx="118797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</a:rPr>
              <a:t>[1] Suman Nepal, Isaac Kontomah, Ini Oguntola, Daniel Wang Department of Electrical Engineering and Computer Science, MIT Cambridge, ‘Adversarial Password Cracking ’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</a:rPr>
              <a:t>[2] Annie. Chen, ‘Presenting New Dangers: A Deep Learning Approach to Password Cracking’, 2018.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</a:rPr>
              <a:t>[3] Briland Hitaj, Paolo Gasti, Giuseppe Ateniese, and Fernando PérezCruz. 2018. PassGAN: A Deep Learning Approach for Password Guessing.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</a:rPr>
              <a:t>[4] Laxmi Ahuja , Vernit Garg , Amity University, ‘Password Guessing Using Deep Learning ’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</a:rPr>
              <a:t>[5] Generating Optimized Guessing Candidates toward Better Password Cracking from Multi-Dictionaries , Korea University, Seoul 02841, Korea , 2020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</a:rPr>
              <a:t>[6] Survey Paper on Applications of Generative Adversarial Networks in the Field of Social Media - Ananya Malik Dwarkadas J. Sanghvi College of Engineering Mumbai, Maharashtra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Vinayaka</cp:lastModifiedBy>
  <cp:revision>1</cp:revision>
  <dcterms:created xsi:type="dcterms:W3CDTF">2020-11-22T08:14:37Z</dcterms:created>
  <dcterms:modified xsi:type="dcterms:W3CDTF">2021-03-29T04:59:23Z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