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3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32DF14FF-C4F3-482F-BFE4-C6525ECF8998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Data Fetching</a:t>
          </a: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BA699F6-65CB-4367-8C21-5AD468C460BD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EDA</a:t>
          </a: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89C87ED-2FAD-4F72-AE09-AEBE4A9DB8DF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Data Cleaning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B1A578-F5B6-4DEE-8D96-C4AAC378B804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15E503D-3D94-45C9-8EE4-489C5CB281F5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002E219-8024-46AF-AB37-54864510F131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3FC24E0-5FE9-4E94-AEDF-7B947FBBB903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DEA0227C-6394-414C-AEFC-0510192172FC}">
      <dgm:prSet phldrT="[Text]"/>
      <dgm:spPr/>
      <dgm:t>
        <a:bodyPr/>
        <a:lstStyle/>
        <a:p>
          <a:r>
            <a:rPr lang="en-US">
              <a:latin typeface="Book Antiqua" panose="02040602050305030304" pitchFamily="18" charset="0"/>
            </a:rPr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11703B7-AEA2-4C16-9F32-191EE9ED6157}" type="pres">
      <dgm:prSet presAssocID="{AC60D69A-050F-4426-B940-F2DB5CF59C67}" presName="Name0" presStyleCnt="0">
        <dgm:presLayoutVars>
          <dgm:dir/>
          <dgm:resizeHandles val="exact"/>
        </dgm:presLayoutVars>
      </dgm:prSet>
      <dgm:spPr/>
    </dgm:pt>
    <dgm:pt modelId="{0A40A57F-ED03-4992-B6D1-8A98CB1E9B30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</dgm:pt>
    <dgm:pt modelId="{9DD16A7C-C63B-4CD7-B69D-CDD2FFFD4609}" type="pres">
      <dgm:prSet presAssocID="{B916D191-BE1A-4549-B4B9-66682C44AABC}" presName="sibTrans" presStyleLbl="sibTrans1D1" presStyleIdx="0" presStyleCnt="8"/>
      <dgm:spPr/>
    </dgm:pt>
    <dgm:pt modelId="{95322D8D-F4A2-444D-AA36-ECFFD8CAD91D}" type="pres">
      <dgm:prSet presAssocID="{B916D191-BE1A-4549-B4B9-66682C44AABC}" presName="connectorText" presStyleLbl="sibTrans1D1" presStyleIdx="0" presStyleCnt="8"/>
      <dgm:spPr/>
    </dgm:pt>
    <dgm:pt modelId="{DCF1825F-DAF3-49A8-8C5D-355D03876E56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</dgm:pt>
    <dgm:pt modelId="{332D1D1E-1AA4-41C9-97B6-A15CB180051A}" type="pres">
      <dgm:prSet presAssocID="{6942AA6F-5B44-4DBE-ABDF-56719CD44AD3}" presName="sibTrans" presStyleLbl="sibTrans1D1" presStyleIdx="1" presStyleCnt="8"/>
      <dgm:spPr/>
    </dgm:pt>
    <dgm:pt modelId="{A7CFA124-5BA8-444C-B7B3-B744CE0FD960}" type="pres">
      <dgm:prSet presAssocID="{6942AA6F-5B44-4DBE-ABDF-56719CD44AD3}" presName="connectorText" presStyleLbl="sibTrans1D1" presStyleIdx="1" presStyleCnt="8"/>
      <dgm:spPr/>
    </dgm:pt>
    <dgm:pt modelId="{ECEA7595-061E-4248-98ED-5FFB8AE590AB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</dgm:pt>
    <dgm:pt modelId="{85517CD2-BF39-48D2-AB9A-17C5A7C5B17D}" type="pres">
      <dgm:prSet presAssocID="{76395EA4-C31D-4A22-9562-F42A260F1C64}" presName="sibTrans" presStyleLbl="sibTrans1D1" presStyleIdx="2" presStyleCnt="8"/>
      <dgm:spPr/>
    </dgm:pt>
    <dgm:pt modelId="{2B2F59F6-18DF-45F1-A23B-35CC4969A3B0}" type="pres">
      <dgm:prSet presAssocID="{76395EA4-C31D-4A22-9562-F42A260F1C64}" presName="connectorText" presStyleLbl="sibTrans1D1" presStyleIdx="2" presStyleCnt="8"/>
      <dgm:spPr/>
    </dgm:pt>
    <dgm:pt modelId="{D11F19A0-0EA2-423C-8EB9-F56C63311EB9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</dgm:pt>
    <dgm:pt modelId="{EF2A9270-3E6B-4215-8F2C-7C1607A9A1AD}" type="pres">
      <dgm:prSet presAssocID="{1217AA2C-A49A-4103-A06A-DE9085E82534}" presName="sibTrans" presStyleLbl="sibTrans1D1" presStyleIdx="3" presStyleCnt="8"/>
      <dgm:spPr/>
    </dgm:pt>
    <dgm:pt modelId="{A5432035-4624-4118-945F-91CCF9590E19}" type="pres">
      <dgm:prSet presAssocID="{1217AA2C-A49A-4103-A06A-DE9085E82534}" presName="connectorText" presStyleLbl="sibTrans1D1" presStyleIdx="3" presStyleCnt="8"/>
      <dgm:spPr/>
    </dgm:pt>
    <dgm:pt modelId="{2A98A7A3-E9E6-4256-B75F-83DD91955E3B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</dgm:pt>
    <dgm:pt modelId="{44BEBDD5-CA5D-450C-98BD-C42698FA9804}" type="pres">
      <dgm:prSet presAssocID="{20D9C333-B804-4219-B5E6-6E75D023ED19}" presName="sibTrans" presStyleLbl="sibTrans1D1" presStyleIdx="4" presStyleCnt="8"/>
      <dgm:spPr/>
    </dgm:pt>
    <dgm:pt modelId="{B85E2491-85A5-4F12-8C55-A0D0BD7FF18C}" type="pres">
      <dgm:prSet presAssocID="{20D9C333-B804-4219-B5E6-6E75D023ED19}" presName="connectorText" presStyleLbl="sibTrans1D1" presStyleIdx="4" presStyleCnt="8"/>
      <dgm:spPr/>
    </dgm:pt>
    <dgm:pt modelId="{6ED44179-28AB-461C-A0FA-F1942EA97056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</dgm:pt>
    <dgm:pt modelId="{933A89AD-43AA-46EC-BB2D-C84A9A6C7B38}" type="pres">
      <dgm:prSet presAssocID="{02312CAA-611D-490C-BC2C-39C4E94E969A}" presName="sibTrans" presStyleLbl="sibTrans1D1" presStyleIdx="5" presStyleCnt="8"/>
      <dgm:spPr/>
    </dgm:pt>
    <dgm:pt modelId="{2AC792E7-F6F7-4A63-9551-F4AEC1C3E867}" type="pres">
      <dgm:prSet presAssocID="{02312CAA-611D-490C-BC2C-39C4E94E969A}" presName="connectorText" presStyleLbl="sibTrans1D1" presStyleIdx="5" presStyleCnt="8"/>
      <dgm:spPr/>
    </dgm:pt>
    <dgm:pt modelId="{58BEE848-9A98-4CB9-8AE3-B2D35BFCC54F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</dgm:pt>
    <dgm:pt modelId="{142178F7-DB78-448A-914A-2AA0601DDBC4}" type="pres">
      <dgm:prSet presAssocID="{517C0A8E-016D-4A81-B686-A26773558B92}" presName="sibTrans" presStyleLbl="sibTrans1D1" presStyleIdx="6" presStyleCnt="8"/>
      <dgm:spPr/>
    </dgm:pt>
    <dgm:pt modelId="{E4266619-22D3-4583-AA6F-4C3683133F3F}" type="pres">
      <dgm:prSet presAssocID="{517C0A8E-016D-4A81-B686-A26773558B92}" presName="connectorText" presStyleLbl="sibTrans1D1" presStyleIdx="6" presStyleCnt="8"/>
      <dgm:spPr/>
    </dgm:pt>
    <dgm:pt modelId="{A029659F-46FA-49C1-8B09-F94C49DFFB9F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</dgm:pt>
    <dgm:pt modelId="{831D6119-C443-499A-9E17-9632F919DD81}" type="pres">
      <dgm:prSet presAssocID="{45252935-866F-4389-87BD-2A6A2F0C9E65}" presName="sibTrans" presStyleLbl="sibTrans1D1" presStyleIdx="7" presStyleCnt="8"/>
      <dgm:spPr/>
    </dgm:pt>
    <dgm:pt modelId="{3DE9F0E1-B29A-4807-B813-D61F837A58AB}" type="pres">
      <dgm:prSet presAssocID="{45252935-866F-4389-87BD-2A6A2F0C9E65}" presName="connectorText" presStyleLbl="sibTrans1D1" presStyleIdx="7" presStyleCnt="8"/>
      <dgm:spPr/>
    </dgm:pt>
    <dgm:pt modelId="{F7E04C52-AD5F-4FC4-AA3D-4B63EFBBF7AB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</dgm:pt>
  </dgm:ptLst>
  <dgm:cxnLst>
    <dgm:cxn modelId="{38EA3B06-F99A-4E28-9732-5D1EE307A707}" type="presOf" srcId="{517C0A8E-016D-4A81-B686-A26773558B92}" destId="{E4266619-22D3-4583-AA6F-4C3683133F3F}" srcOrd="1" destOrd="0" presId="urn:microsoft.com/office/officeart/2005/8/layout/bProcess3"/>
    <dgm:cxn modelId="{D8FFDC13-4F04-42DE-B5FE-718A42A1A469}" type="presOf" srcId="{AC60D69A-050F-4426-B940-F2DB5CF59C67}" destId="{B11703B7-AEA2-4C16-9F32-191EE9ED6157}" srcOrd="0" destOrd="0" presId="urn:microsoft.com/office/officeart/2005/8/layout/bProcess3"/>
    <dgm:cxn modelId="{480DE11B-C430-407A-B1B8-91FCB26382E0}" type="presOf" srcId="{517C0A8E-016D-4A81-B686-A26773558B92}" destId="{142178F7-DB78-448A-914A-2AA0601DDBC4}" srcOrd="0" destOrd="0" presId="urn:microsoft.com/office/officeart/2005/8/layout/bProcess3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433BA723-D9E3-4088-9EAD-81B5AE38445E}" type="presOf" srcId="{02312CAA-611D-490C-BC2C-39C4E94E969A}" destId="{2AC792E7-F6F7-4A63-9551-F4AEC1C3E867}" srcOrd="1" destOrd="0" presId="urn:microsoft.com/office/officeart/2005/8/layout/bProcess3"/>
    <dgm:cxn modelId="{E4C35427-04CF-49F9-83D7-0B69DCFF9DC5}" type="presOf" srcId="{6942AA6F-5B44-4DBE-ABDF-56719CD44AD3}" destId="{332D1D1E-1AA4-41C9-97B6-A15CB180051A}" srcOrd="0" destOrd="0" presId="urn:microsoft.com/office/officeart/2005/8/layout/bProcess3"/>
    <dgm:cxn modelId="{81D5452A-685D-4EEE-BD08-0DB774BEF0D4}" type="presOf" srcId="{B916D191-BE1A-4549-B4B9-66682C44AABC}" destId="{95322D8D-F4A2-444D-AA36-ECFFD8CAD91D}" srcOrd="1" destOrd="0" presId="urn:microsoft.com/office/officeart/2005/8/layout/bProcess3"/>
    <dgm:cxn modelId="{F110932C-D5C2-4D4B-812E-BB845EDC6988}" type="presOf" srcId="{02312CAA-611D-490C-BC2C-39C4E94E969A}" destId="{933A89AD-43AA-46EC-BB2D-C84A9A6C7B38}" srcOrd="0" destOrd="0" presId="urn:microsoft.com/office/officeart/2005/8/layout/bProcess3"/>
    <dgm:cxn modelId="{61252330-A8D0-4BC9-B058-E64599EEC83C}" type="presOf" srcId="{DBA699F6-65CB-4367-8C21-5AD468C460BD}" destId="{ECEA7595-061E-4248-98ED-5FFB8AE590AB}" srcOrd="0" destOrd="0" presId="urn:microsoft.com/office/officeart/2005/8/layout/bProcess3"/>
    <dgm:cxn modelId="{5E826A39-CBB4-4715-8CC8-A4A29831BD9E}" type="presOf" srcId="{76395EA4-C31D-4A22-9562-F42A260F1C64}" destId="{85517CD2-BF39-48D2-AB9A-17C5A7C5B17D}" srcOrd="0" destOrd="0" presId="urn:microsoft.com/office/officeart/2005/8/layout/bProcess3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40FD7F66-79BF-473F-8F03-69E1F9551109}" type="presOf" srcId="{D89C87ED-2FAD-4F72-AE09-AEBE4A9DB8DF}" destId="{D11F19A0-0EA2-423C-8EB9-F56C63311EB9}" srcOrd="0" destOrd="0" presId="urn:microsoft.com/office/officeart/2005/8/layout/bProcess3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5C78D050-0054-454C-8BFB-8B1D0F8EACAD}" type="presOf" srcId="{76395EA4-C31D-4A22-9562-F42A260F1C64}" destId="{2B2F59F6-18DF-45F1-A23B-35CC4969A3B0}" srcOrd="1" destOrd="0" presId="urn:microsoft.com/office/officeart/2005/8/layout/bProcess3"/>
    <dgm:cxn modelId="{63B6C979-858D-4067-AB39-5E6804D834C1}" type="presOf" srcId="{2AF55740-9C44-4C68-8547-B1D958417AA7}" destId="{0A40A57F-ED03-4992-B6D1-8A98CB1E9B30}" srcOrd="0" destOrd="0" presId="urn:microsoft.com/office/officeart/2005/8/layout/bProcess3"/>
    <dgm:cxn modelId="{0B38B88E-2B01-44A8-82E0-B7FC6318C7AA}" type="presOf" srcId="{815E503D-3D94-45C9-8EE4-489C5CB281F5}" destId="{6ED44179-28AB-461C-A0FA-F1942EA97056}" srcOrd="0" destOrd="0" presId="urn:microsoft.com/office/officeart/2005/8/layout/bProcess3"/>
    <dgm:cxn modelId="{09838494-F3D8-4075-B101-C1D4D196ECF8}" type="presOf" srcId="{32DF14FF-C4F3-482F-BFE4-C6525ECF8998}" destId="{DCF1825F-DAF3-49A8-8C5D-355D03876E56}" srcOrd="0" destOrd="0" presId="urn:microsoft.com/office/officeart/2005/8/layout/bProcess3"/>
    <dgm:cxn modelId="{167371A4-3050-4662-86D8-5253161165F6}" type="presOf" srcId="{D002E219-8024-46AF-AB37-54864510F131}" destId="{58BEE848-9A98-4CB9-8AE3-B2D35BFCC54F}" srcOrd="0" destOrd="0" presId="urn:microsoft.com/office/officeart/2005/8/layout/bProcess3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85345DB2-029D-49FB-A8A6-CA7C13306B16}" type="presOf" srcId="{DEA0227C-6394-414C-AEFC-0510192172FC}" destId="{F7E04C52-AD5F-4FC4-AA3D-4B63EFBBF7AB}" srcOrd="0" destOrd="0" presId="urn:microsoft.com/office/officeart/2005/8/layout/bProcess3"/>
    <dgm:cxn modelId="{1EFDA3B7-0739-449C-9B9A-BD1E0C120219}" type="presOf" srcId="{1217AA2C-A49A-4103-A06A-DE9085E82534}" destId="{A5432035-4624-4118-945F-91CCF9590E19}" srcOrd="1" destOrd="0" presId="urn:microsoft.com/office/officeart/2005/8/layout/bProcess3"/>
    <dgm:cxn modelId="{EC6572BC-73A2-4CC1-9AA4-2988359B05A7}" type="presOf" srcId="{45252935-866F-4389-87BD-2A6A2F0C9E65}" destId="{831D6119-C443-499A-9E17-9632F919DD81}" srcOrd="0" destOrd="0" presId="urn:microsoft.com/office/officeart/2005/8/layout/bProcess3"/>
    <dgm:cxn modelId="{E02A8FBD-C2CC-484C-8C00-A07A516799C0}" type="presOf" srcId="{B916D191-BE1A-4549-B4B9-66682C44AABC}" destId="{9DD16A7C-C63B-4CD7-B69D-CDD2FFFD4609}" srcOrd="0" destOrd="0" presId="urn:microsoft.com/office/officeart/2005/8/layout/bProcess3"/>
    <dgm:cxn modelId="{94A032C4-F6BF-4A22-B77C-72A32C168BB1}" type="presOf" srcId="{CEB1A578-F5B6-4DEE-8D96-C4AAC378B804}" destId="{2A98A7A3-E9E6-4256-B75F-83DD91955E3B}" srcOrd="0" destOrd="0" presId="urn:microsoft.com/office/officeart/2005/8/layout/bProcess3"/>
    <dgm:cxn modelId="{064D84C4-A71B-4908-B430-1C342AEC12CC}" type="presOf" srcId="{20D9C333-B804-4219-B5E6-6E75D023ED19}" destId="{B85E2491-85A5-4F12-8C55-A0D0BD7FF18C}" srcOrd="1" destOrd="0" presId="urn:microsoft.com/office/officeart/2005/8/layout/bProcess3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81A76AD0-8E31-4312-9802-32634E9BCF27}" type="presOf" srcId="{45252935-866F-4389-87BD-2A6A2F0C9E65}" destId="{3DE9F0E1-B29A-4807-B813-D61F837A58AB}" srcOrd="1" destOrd="0" presId="urn:microsoft.com/office/officeart/2005/8/layout/bProcess3"/>
    <dgm:cxn modelId="{9CE9B3D4-BA73-4F0B-AEA3-F7764DA37F2E}" type="presOf" srcId="{6942AA6F-5B44-4DBE-ABDF-56719CD44AD3}" destId="{A7CFA124-5BA8-444C-B7B3-B744CE0FD960}" srcOrd="1" destOrd="0" presId="urn:microsoft.com/office/officeart/2005/8/layout/bProcess3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337B72DF-0B62-418A-997F-D73FD5E872B7}" type="presOf" srcId="{20D9C333-B804-4219-B5E6-6E75D023ED19}" destId="{44BEBDD5-CA5D-450C-98BD-C42698FA9804}" srcOrd="0" destOrd="0" presId="urn:microsoft.com/office/officeart/2005/8/layout/bProcess3"/>
    <dgm:cxn modelId="{7F7B13E6-FE11-4AD5-A5B3-77FBDC41A06D}" type="presOf" srcId="{B3FC24E0-5FE9-4E94-AEDF-7B947FBBB903}" destId="{A029659F-46FA-49C1-8B09-F94C49DFFB9F}" srcOrd="0" destOrd="0" presId="urn:microsoft.com/office/officeart/2005/8/layout/bProcess3"/>
    <dgm:cxn modelId="{44AE8EE6-FADE-4E53-9AD9-A0E7C5EE7079}" type="presOf" srcId="{1217AA2C-A49A-4103-A06A-DE9085E82534}" destId="{EF2A9270-3E6B-4215-8F2C-7C1607A9A1AD}" srcOrd="0" destOrd="0" presId="urn:microsoft.com/office/officeart/2005/8/layout/bProcess3"/>
    <dgm:cxn modelId="{D2DE6D15-16A9-4766-8F59-FD959C5429DD}" type="presParOf" srcId="{B11703B7-AEA2-4C16-9F32-191EE9ED6157}" destId="{0A40A57F-ED03-4992-B6D1-8A98CB1E9B30}" srcOrd="0" destOrd="0" presId="urn:microsoft.com/office/officeart/2005/8/layout/bProcess3"/>
    <dgm:cxn modelId="{8E806729-7DE9-477F-8738-3C624A159354}" type="presParOf" srcId="{B11703B7-AEA2-4C16-9F32-191EE9ED6157}" destId="{9DD16A7C-C63B-4CD7-B69D-CDD2FFFD4609}" srcOrd="1" destOrd="0" presId="urn:microsoft.com/office/officeart/2005/8/layout/bProcess3"/>
    <dgm:cxn modelId="{AD0F4EB7-DCA3-4CC7-862A-A312566C8A2E}" type="presParOf" srcId="{9DD16A7C-C63B-4CD7-B69D-CDD2FFFD4609}" destId="{95322D8D-F4A2-444D-AA36-ECFFD8CAD91D}" srcOrd="0" destOrd="0" presId="urn:microsoft.com/office/officeart/2005/8/layout/bProcess3"/>
    <dgm:cxn modelId="{092D4184-D98F-4249-8A03-320AD413DB66}" type="presParOf" srcId="{B11703B7-AEA2-4C16-9F32-191EE9ED6157}" destId="{DCF1825F-DAF3-49A8-8C5D-355D03876E56}" srcOrd="2" destOrd="0" presId="urn:microsoft.com/office/officeart/2005/8/layout/bProcess3"/>
    <dgm:cxn modelId="{721DFDE3-44C2-472C-813C-F39F1D10F8C6}" type="presParOf" srcId="{B11703B7-AEA2-4C16-9F32-191EE9ED6157}" destId="{332D1D1E-1AA4-41C9-97B6-A15CB180051A}" srcOrd="3" destOrd="0" presId="urn:microsoft.com/office/officeart/2005/8/layout/bProcess3"/>
    <dgm:cxn modelId="{B89C5A99-65D6-4DA1-A572-5BE915A3A616}" type="presParOf" srcId="{332D1D1E-1AA4-41C9-97B6-A15CB180051A}" destId="{A7CFA124-5BA8-444C-B7B3-B744CE0FD960}" srcOrd="0" destOrd="0" presId="urn:microsoft.com/office/officeart/2005/8/layout/bProcess3"/>
    <dgm:cxn modelId="{0979EF57-0A35-4C05-82F7-14BA149C5066}" type="presParOf" srcId="{B11703B7-AEA2-4C16-9F32-191EE9ED6157}" destId="{ECEA7595-061E-4248-98ED-5FFB8AE590AB}" srcOrd="4" destOrd="0" presId="urn:microsoft.com/office/officeart/2005/8/layout/bProcess3"/>
    <dgm:cxn modelId="{2BE3EA25-A82B-4F23-B469-4D8E2D42EFBB}" type="presParOf" srcId="{B11703B7-AEA2-4C16-9F32-191EE9ED6157}" destId="{85517CD2-BF39-48D2-AB9A-17C5A7C5B17D}" srcOrd="5" destOrd="0" presId="urn:microsoft.com/office/officeart/2005/8/layout/bProcess3"/>
    <dgm:cxn modelId="{3D21AC57-E3F7-4358-93FE-9BD4C5934F4F}" type="presParOf" srcId="{85517CD2-BF39-48D2-AB9A-17C5A7C5B17D}" destId="{2B2F59F6-18DF-45F1-A23B-35CC4969A3B0}" srcOrd="0" destOrd="0" presId="urn:microsoft.com/office/officeart/2005/8/layout/bProcess3"/>
    <dgm:cxn modelId="{CFD3DF01-B57A-4300-AA56-327CA90A7AAB}" type="presParOf" srcId="{B11703B7-AEA2-4C16-9F32-191EE9ED6157}" destId="{D11F19A0-0EA2-423C-8EB9-F56C63311EB9}" srcOrd="6" destOrd="0" presId="urn:microsoft.com/office/officeart/2005/8/layout/bProcess3"/>
    <dgm:cxn modelId="{B0CDC405-9B15-40CB-B3A0-26D275E43522}" type="presParOf" srcId="{B11703B7-AEA2-4C16-9F32-191EE9ED6157}" destId="{EF2A9270-3E6B-4215-8F2C-7C1607A9A1AD}" srcOrd="7" destOrd="0" presId="urn:microsoft.com/office/officeart/2005/8/layout/bProcess3"/>
    <dgm:cxn modelId="{2D9C43CF-3B4E-460D-B223-FBB179B8A61E}" type="presParOf" srcId="{EF2A9270-3E6B-4215-8F2C-7C1607A9A1AD}" destId="{A5432035-4624-4118-945F-91CCF9590E19}" srcOrd="0" destOrd="0" presId="urn:microsoft.com/office/officeart/2005/8/layout/bProcess3"/>
    <dgm:cxn modelId="{CAD2BA35-EEF3-4DC8-9B91-8878357CE567}" type="presParOf" srcId="{B11703B7-AEA2-4C16-9F32-191EE9ED6157}" destId="{2A98A7A3-E9E6-4256-B75F-83DD91955E3B}" srcOrd="8" destOrd="0" presId="urn:microsoft.com/office/officeart/2005/8/layout/bProcess3"/>
    <dgm:cxn modelId="{98B4DEF0-3EB1-4D05-8FAB-93A023F66EE2}" type="presParOf" srcId="{B11703B7-AEA2-4C16-9F32-191EE9ED6157}" destId="{44BEBDD5-CA5D-450C-98BD-C42698FA9804}" srcOrd="9" destOrd="0" presId="urn:microsoft.com/office/officeart/2005/8/layout/bProcess3"/>
    <dgm:cxn modelId="{1C856014-1009-49DF-8A05-39A2BD01EA0D}" type="presParOf" srcId="{44BEBDD5-CA5D-450C-98BD-C42698FA9804}" destId="{B85E2491-85A5-4F12-8C55-A0D0BD7FF18C}" srcOrd="0" destOrd="0" presId="urn:microsoft.com/office/officeart/2005/8/layout/bProcess3"/>
    <dgm:cxn modelId="{87E1EECD-65D6-40BF-8CD8-2A96209E2345}" type="presParOf" srcId="{B11703B7-AEA2-4C16-9F32-191EE9ED6157}" destId="{6ED44179-28AB-461C-A0FA-F1942EA97056}" srcOrd="10" destOrd="0" presId="urn:microsoft.com/office/officeart/2005/8/layout/bProcess3"/>
    <dgm:cxn modelId="{E8E59444-FB9A-4AD4-8C28-64F932B7114E}" type="presParOf" srcId="{B11703B7-AEA2-4C16-9F32-191EE9ED6157}" destId="{933A89AD-43AA-46EC-BB2D-C84A9A6C7B38}" srcOrd="11" destOrd="0" presId="urn:microsoft.com/office/officeart/2005/8/layout/bProcess3"/>
    <dgm:cxn modelId="{A10D7D24-3BBF-40BB-99E2-685FB3589FAA}" type="presParOf" srcId="{933A89AD-43AA-46EC-BB2D-C84A9A6C7B38}" destId="{2AC792E7-F6F7-4A63-9551-F4AEC1C3E867}" srcOrd="0" destOrd="0" presId="urn:microsoft.com/office/officeart/2005/8/layout/bProcess3"/>
    <dgm:cxn modelId="{85A8CEE0-59C7-487A-8EDE-B0275D1BFDFD}" type="presParOf" srcId="{B11703B7-AEA2-4C16-9F32-191EE9ED6157}" destId="{58BEE848-9A98-4CB9-8AE3-B2D35BFCC54F}" srcOrd="12" destOrd="0" presId="urn:microsoft.com/office/officeart/2005/8/layout/bProcess3"/>
    <dgm:cxn modelId="{14D55E40-893E-4474-B9A1-BB89A3E5D260}" type="presParOf" srcId="{B11703B7-AEA2-4C16-9F32-191EE9ED6157}" destId="{142178F7-DB78-448A-914A-2AA0601DDBC4}" srcOrd="13" destOrd="0" presId="urn:microsoft.com/office/officeart/2005/8/layout/bProcess3"/>
    <dgm:cxn modelId="{4BA49FBC-8071-41A4-97D6-0E40AC308531}" type="presParOf" srcId="{142178F7-DB78-448A-914A-2AA0601DDBC4}" destId="{E4266619-22D3-4583-AA6F-4C3683133F3F}" srcOrd="0" destOrd="0" presId="urn:microsoft.com/office/officeart/2005/8/layout/bProcess3"/>
    <dgm:cxn modelId="{FEB9DEEE-AA24-4E9A-9142-94A54CFD5CD6}" type="presParOf" srcId="{B11703B7-AEA2-4C16-9F32-191EE9ED6157}" destId="{A029659F-46FA-49C1-8B09-F94C49DFFB9F}" srcOrd="14" destOrd="0" presId="urn:microsoft.com/office/officeart/2005/8/layout/bProcess3"/>
    <dgm:cxn modelId="{CB6CBEF8-DDF6-4450-B39C-ABD9A9EDF097}" type="presParOf" srcId="{B11703B7-AEA2-4C16-9F32-191EE9ED6157}" destId="{831D6119-C443-499A-9E17-9632F919DD81}" srcOrd="15" destOrd="0" presId="urn:microsoft.com/office/officeart/2005/8/layout/bProcess3"/>
    <dgm:cxn modelId="{8C64634F-A70B-4EAA-9D64-F80C96C28476}" type="presParOf" srcId="{831D6119-C443-499A-9E17-9632F919DD81}" destId="{3DE9F0E1-B29A-4807-B813-D61F837A58AB}" srcOrd="0" destOrd="0" presId="urn:microsoft.com/office/officeart/2005/8/layout/bProcess3"/>
    <dgm:cxn modelId="{485CAE62-3AEF-4E26-AA66-E0349926C3F1}" type="presParOf" srcId="{B11703B7-AEA2-4C16-9F32-191EE9ED6157}" destId="{F7E04C52-AD5F-4FC4-AA3D-4B63EFBBF7AB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16A7C-C63B-4CD7-B69D-CDD2FFFD4609}">
      <dsp:nvSpPr>
        <dsp:cNvPr id="0" name=""/>
        <dsp:cNvSpPr/>
      </dsp:nvSpPr>
      <dsp:spPr>
        <a:xfrm>
          <a:off x="2806517" y="536892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3002399" y="580389"/>
        <a:ext cx="22229" cy="4445"/>
      </dsp:txXfrm>
    </dsp:sp>
    <dsp:sp modelId="{0A40A57F-ED03-4992-B6D1-8A98CB1E9B30}">
      <dsp:nvSpPr>
        <dsp:cNvPr id="0" name=""/>
        <dsp:cNvSpPr/>
      </dsp:nvSpPr>
      <dsp:spPr>
        <a:xfrm>
          <a:off x="875298" y="2706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ook Antiqua" panose="02040602050305030304" pitchFamily="18" charset="0"/>
            </a:rPr>
            <a:t>Start</a:t>
          </a:r>
        </a:p>
      </dsp:txBody>
      <dsp:txXfrm>
        <a:off x="875298" y="2706"/>
        <a:ext cx="1933018" cy="1159811"/>
      </dsp:txXfrm>
    </dsp:sp>
    <dsp:sp modelId="{332D1D1E-1AA4-41C9-97B6-A15CB180051A}">
      <dsp:nvSpPr>
        <dsp:cNvPr id="0" name=""/>
        <dsp:cNvSpPr/>
      </dsp:nvSpPr>
      <dsp:spPr>
        <a:xfrm>
          <a:off x="5184130" y="536892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5380013" y="580389"/>
        <a:ext cx="22229" cy="4445"/>
      </dsp:txXfrm>
    </dsp:sp>
    <dsp:sp modelId="{DCF1825F-DAF3-49A8-8C5D-355D03876E56}">
      <dsp:nvSpPr>
        <dsp:cNvPr id="0" name=""/>
        <dsp:cNvSpPr/>
      </dsp:nvSpPr>
      <dsp:spPr>
        <a:xfrm>
          <a:off x="3252911" y="2706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Data Fetching</a:t>
          </a:r>
        </a:p>
      </dsp:txBody>
      <dsp:txXfrm>
        <a:off x="3252911" y="2706"/>
        <a:ext cx="1933018" cy="1159811"/>
      </dsp:txXfrm>
    </dsp:sp>
    <dsp:sp modelId="{85517CD2-BF39-48D2-AB9A-17C5A7C5B17D}">
      <dsp:nvSpPr>
        <dsp:cNvPr id="0" name=""/>
        <dsp:cNvSpPr/>
      </dsp:nvSpPr>
      <dsp:spPr>
        <a:xfrm>
          <a:off x="7561744" y="536892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7757626" y="580389"/>
        <a:ext cx="22229" cy="4445"/>
      </dsp:txXfrm>
    </dsp:sp>
    <dsp:sp modelId="{ECEA7595-061E-4248-98ED-5FFB8AE590AB}">
      <dsp:nvSpPr>
        <dsp:cNvPr id="0" name=""/>
        <dsp:cNvSpPr/>
      </dsp:nvSpPr>
      <dsp:spPr>
        <a:xfrm>
          <a:off x="5630525" y="2706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EDA</a:t>
          </a:r>
        </a:p>
      </dsp:txBody>
      <dsp:txXfrm>
        <a:off x="5630525" y="2706"/>
        <a:ext cx="1933018" cy="1159811"/>
      </dsp:txXfrm>
    </dsp:sp>
    <dsp:sp modelId="{EF2A9270-3E6B-4215-8F2C-7C1607A9A1AD}">
      <dsp:nvSpPr>
        <dsp:cNvPr id="0" name=""/>
        <dsp:cNvSpPr/>
      </dsp:nvSpPr>
      <dsp:spPr>
        <a:xfrm>
          <a:off x="1841807" y="1160717"/>
          <a:ext cx="7132840" cy="413994"/>
        </a:xfrm>
        <a:custGeom>
          <a:avLst/>
          <a:gdLst/>
          <a:ahLst/>
          <a:cxnLst/>
          <a:rect l="0" t="0" r="0" b="0"/>
          <a:pathLst>
            <a:path>
              <a:moveTo>
                <a:pt x="7132840" y="0"/>
              </a:moveTo>
              <a:lnTo>
                <a:pt x="7132840" y="224097"/>
              </a:lnTo>
              <a:lnTo>
                <a:pt x="0" y="224097"/>
              </a:lnTo>
              <a:lnTo>
                <a:pt x="0" y="413994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5229560" y="1365492"/>
        <a:ext cx="357334" cy="4445"/>
      </dsp:txXfrm>
    </dsp:sp>
    <dsp:sp modelId="{D11F19A0-0EA2-423C-8EB9-F56C63311EB9}">
      <dsp:nvSpPr>
        <dsp:cNvPr id="0" name=""/>
        <dsp:cNvSpPr/>
      </dsp:nvSpPr>
      <dsp:spPr>
        <a:xfrm>
          <a:off x="8008138" y="2706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Data Cleaning</a:t>
          </a:r>
        </a:p>
      </dsp:txBody>
      <dsp:txXfrm>
        <a:off x="8008138" y="2706"/>
        <a:ext cx="1933018" cy="1159811"/>
      </dsp:txXfrm>
    </dsp:sp>
    <dsp:sp modelId="{44BEBDD5-CA5D-450C-98BD-C42698FA9804}">
      <dsp:nvSpPr>
        <dsp:cNvPr id="0" name=""/>
        <dsp:cNvSpPr/>
      </dsp:nvSpPr>
      <dsp:spPr>
        <a:xfrm>
          <a:off x="2806517" y="2141298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3002399" y="2184795"/>
        <a:ext cx="22229" cy="4445"/>
      </dsp:txXfrm>
    </dsp:sp>
    <dsp:sp modelId="{2A98A7A3-E9E6-4256-B75F-83DD91955E3B}">
      <dsp:nvSpPr>
        <dsp:cNvPr id="0" name=""/>
        <dsp:cNvSpPr/>
      </dsp:nvSpPr>
      <dsp:spPr>
        <a:xfrm>
          <a:off x="875298" y="1607112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Feature Engineering</a:t>
          </a:r>
        </a:p>
      </dsp:txBody>
      <dsp:txXfrm>
        <a:off x="875298" y="1607112"/>
        <a:ext cx="1933018" cy="1159811"/>
      </dsp:txXfrm>
    </dsp:sp>
    <dsp:sp modelId="{933A89AD-43AA-46EC-BB2D-C84A9A6C7B38}">
      <dsp:nvSpPr>
        <dsp:cNvPr id="0" name=""/>
        <dsp:cNvSpPr/>
      </dsp:nvSpPr>
      <dsp:spPr>
        <a:xfrm>
          <a:off x="5184130" y="2141298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5380013" y="2184795"/>
        <a:ext cx="22229" cy="4445"/>
      </dsp:txXfrm>
    </dsp:sp>
    <dsp:sp modelId="{6ED44179-28AB-461C-A0FA-F1942EA97056}">
      <dsp:nvSpPr>
        <dsp:cNvPr id="0" name=""/>
        <dsp:cNvSpPr/>
      </dsp:nvSpPr>
      <dsp:spPr>
        <a:xfrm>
          <a:off x="3252911" y="1607112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Model Building</a:t>
          </a:r>
        </a:p>
      </dsp:txBody>
      <dsp:txXfrm>
        <a:off x="3252911" y="1607112"/>
        <a:ext cx="1933018" cy="1159811"/>
      </dsp:txXfrm>
    </dsp:sp>
    <dsp:sp modelId="{142178F7-DB78-448A-914A-2AA0601DDBC4}">
      <dsp:nvSpPr>
        <dsp:cNvPr id="0" name=""/>
        <dsp:cNvSpPr/>
      </dsp:nvSpPr>
      <dsp:spPr>
        <a:xfrm>
          <a:off x="7561744" y="2141298"/>
          <a:ext cx="413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994" y="45720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7757626" y="2184795"/>
        <a:ext cx="22229" cy="4445"/>
      </dsp:txXfrm>
    </dsp:sp>
    <dsp:sp modelId="{58BEE848-9A98-4CB9-8AE3-B2D35BFCC54F}">
      <dsp:nvSpPr>
        <dsp:cNvPr id="0" name=""/>
        <dsp:cNvSpPr/>
      </dsp:nvSpPr>
      <dsp:spPr>
        <a:xfrm>
          <a:off x="5630525" y="1607112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Model Testing</a:t>
          </a:r>
        </a:p>
      </dsp:txBody>
      <dsp:txXfrm>
        <a:off x="5630525" y="1607112"/>
        <a:ext cx="1933018" cy="1159811"/>
      </dsp:txXfrm>
    </dsp:sp>
    <dsp:sp modelId="{831D6119-C443-499A-9E17-9632F919DD81}">
      <dsp:nvSpPr>
        <dsp:cNvPr id="0" name=""/>
        <dsp:cNvSpPr/>
      </dsp:nvSpPr>
      <dsp:spPr>
        <a:xfrm>
          <a:off x="1841807" y="2765123"/>
          <a:ext cx="7132840" cy="413994"/>
        </a:xfrm>
        <a:custGeom>
          <a:avLst/>
          <a:gdLst/>
          <a:ahLst/>
          <a:cxnLst/>
          <a:rect l="0" t="0" r="0" b="0"/>
          <a:pathLst>
            <a:path>
              <a:moveTo>
                <a:pt x="7132840" y="0"/>
              </a:moveTo>
              <a:lnTo>
                <a:pt x="7132840" y="224097"/>
              </a:lnTo>
              <a:lnTo>
                <a:pt x="0" y="224097"/>
              </a:lnTo>
              <a:lnTo>
                <a:pt x="0" y="413994"/>
              </a:lnTo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Book Antiqua" panose="02040602050305030304" pitchFamily="18" charset="0"/>
          </a:endParaRPr>
        </a:p>
      </dsp:txBody>
      <dsp:txXfrm>
        <a:off x="5229560" y="2969897"/>
        <a:ext cx="357334" cy="4445"/>
      </dsp:txXfrm>
    </dsp:sp>
    <dsp:sp modelId="{A029659F-46FA-49C1-8B09-F94C49DFFB9F}">
      <dsp:nvSpPr>
        <dsp:cNvPr id="0" name=""/>
        <dsp:cNvSpPr/>
      </dsp:nvSpPr>
      <dsp:spPr>
        <a:xfrm>
          <a:off x="8008138" y="1607112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Flask Setup</a:t>
          </a:r>
        </a:p>
      </dsp:txBody>
      <dsp:txXfrm>
        <a:off x="8008138" y="1607112"/>
        <a:ext cx="1933018" cy="1159811"/>
      </dsp:txXfrm>
    </dsp:sp>
    <dsp:sp modelId="{F7E04C52-AD5F-4FC4-AA3D-4B63EFBBF7AB}">
      <dsp:nvSpPr>
        <dsp:cNvPr id="0" name=""/>
        <dsp:cNvSpPr/>
      </dsp:nvSpPr>
      <dsp:spPr>
        <a:xfrm>
          <a:off x="875298" y="3211518"/>
          <a:ext cx="1933018" cy="1159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Book Antiqua" panose="02040602050305030304" pitchFamily="18" charset="0"/>
            </a:rPr>
            <a:t>Deployment</a:t>
          </a:r>
        </a:p>
      </dsp:txBody>
      <dsp:txXfrm>
        <a:off x="875298" y="3211518"/>
        <a:ext cx="1933018" cy="115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0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3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260" y="1850539"/>
            <a:ext cx="9448800" cy="1825096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1073020"/>
            <a:ext cx="10130799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Objective</a:t>
            </a:r>
            <a:r>
              <a:rPr lang="en-US" sz="3200" b="1" dirty="0">
                <a:latin typeface="Book Antiqua" panose="02040602050305030304" pitchFamily="18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The goal of this project is to give an estimate of how much they need on their individual health situation and  Build a solution that should able to predict the premium of the personal for health insurance.</a:t>
            </a:r>
          </a:p>
          <a:p>
            <a:pPr marL="0" indent="0">
              <a:buNone/>
            </a:pPr>
            <a:endParaRPr lang="en-US" sz="24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Gets idea about how much amount required annually according to their own of health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Help in giving premium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98" y="1084082"/>
            <a:ext cx="4119513" cy="10369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ook Antiqua" panose="02040602050305030304" pitchFamily="18" charset="0"/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665593"/>
              </p:ext>
            </p:extLst>
          </p:nvPr>
        </p:nvGraphicFramePr>
        <p:xfrm>
          <a:off x="688158" y="2121031"/>
          <a:ext cx="10816456" cy="437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1385735"/>
            <a:ext cx="7579151" cy="115950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anose="02040602050305030304" pitchFamily="18" charset="0"/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Null values in columns – Validating the column in the dataset have null values or missing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80" y="1338607"/>
            <a:ext cx="4817096" cy="886120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latin typeface="Book Antiqua" panose="02040602050305030304" pitchFamily="18" charset="0"/>
              </a:rPr>
              <a:t>Data Pre-processing  </a:t>
            </a:r>
            <a:br>
              <a:rPr lang="en-US" sz="2800" b="1" dirty="0">
                <a:latin typeface="Book Antiqua" panose="02040602050305030304" pitchFamily="18" charset="0"/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81" y="2469823"/>
            <a:ext cx="10034031" cy="37640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Perform Standard Scalar to scale down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Removing outliers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240" y="735290"/>
            <a:ext cx="3893270" cy="1536569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  <a:latin typeface="Book Antiqua" panose="02040602050305030304" pitchFamily="18" charset="0"/>
              </a:rPr>
              <a:t>Model Selection</a:t>
            </a:r>
            <a:endParaRPr lang="en-US" sz="24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35" y="2271860"/>
            <a:ext cx="10015177" cy="32239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After pre-processing and model training, we find the best model for premium prediction.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model is trained on multiple regression algorithms like Linear Regression, Decision Trees, Random Forest, Gradient Boosting, Extreme Gradient Boosting and K-Nearest Neighbors (KNN).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After prediction we will find accuracy of those predictions using evaluation metrics like RMSE (Root mean squared error) and r2_score (R-squared).  </a:t>
            </a:r>
            <a:r>
              <a:rPr lang="en-US" sz="2200" b="1" dirty="0">
                <a:latin typeface="Book Antiqua" panose="02040602050305030304" pitchFamily="18" charset="0"/>
              </a:rPr>
              <a:t>       </a:t>
            </a:r>
            <a:endParaRPr lang="en-US" sz="22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904974"/>
            <a:ext cx="2884601" cy="1687397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800" b="1" dirty="0">
                <a:solidFill>
                  <a:schemeClr val="tx1"/>
                </a:solidFill>
                <a:latin typeface="Book Antiqua" panose="02040602050305030304" pitchFamily="18" charset="0"/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28" y="2073897"/>
            <a:ext cx="10052884" cy="4159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Then all the trained models were used for validating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We perform pre-processing techniques on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The best RMSE and r2 score model were saved for developing API for prediction of premium.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06" y="518474"/>
            <a:ext cx="5062194" cy="115949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ook Antiqua" panose="02040602050305030304" pitchFamily="18" charset="0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9" y="1234912"/>
            <a:ext cx="10411103" cy="54675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8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7200" b="1" dirty="0">
                <a:latin typeface="Book Antiqua" panose="02040602050305030304" pitchFamily="18" charset="0"/>
              </a:rPr>
              <a:t>Q1) What is the source data?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The source of the data is Kaggle. The data is in the form of csv file.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en-US" sz="7200" dirty="0">
              <a:latin typeface="Book Antiqua" panose="0204060205030503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7200" b="1" dirty="0">
                <a:latin typeface="Book Antiqua" panose="02040602050305030304" pitchFamily="18" charset="0"/>
              </a:rPr>
              <a:t>Q2) What was the type of the data?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The data was combination of categorical and numerical values.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en-US" sz="7200" dirty="0">
              <a:latin typeface="Book Antiqua" panose="0204060205030503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7200" b="1" dirty="0">
                <a:latin typeface="Book Antiqua" panose="02040602050305030304" pitchFamily="18" charset="0"/>
              </a:rPr>
              <a:t>Q3) What’s the complete flow you followed in this project?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Refer the 3</a:t>
            </a:r>
            <a:r>
              <a:rPr lang="en-US" sz="7200" baseline="30000" dirty="0">
                <a:latin typeface="Book Antiqua" panose="02040602050305030304" pitchFamily="18" charset="0"/>
              </a:rPr>
              <a:t>rd</a:t>
            </a:r>
            <a:r>
              <a:rPr lang="en-US" sz="7200" dirty="0">
                <a:latin typeface="Book Antiqua" panose="02040602050305030304" pitchFamily="18" charset="0"/>
              </a:rPr>
              <a:t> slide for better understanding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endParaRPr lang="en-US" sz="7200" b="1" dirty="0">
              <a:latin typeface="Book Antiqua" panose="0204060205030503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7200" b="1" dirty="0">
                <a:latin typeface="Book Antiqua" panose="02040602050305030304" pitchFamily="18" charset="0"/>
              </a:rPr>
              <a:t>Q4) What techniques were you using for data pre-processing?</a:t>
            </a:r>
            <a:endParaRPr lang="en-US" sz="7200" dirty="0">
              <a:latin typeface="Book Antiqua" panose="0204060205030503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Visualizing relation of independent variables with each other and dependent Variables.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Checking distribution of Continuous variables.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Cleaning data and imputing if null values are present.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Removing outliers and unwanted attributes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Converting categorical data into numeric values.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Book Antiqua" panose="02040602050305030304" pitchFamily="18" charset="0"/>
              </a:rPr>
              <a:t>Scaling the data.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72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6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03" y="1121790"/>
            <a:ext cx="9935852" cy="53261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Q5)</a:t>
            </a:r>
            <a:r>
              <a:rPr lang="en-US" sz="1800" b="1" dirty="0">
                <a:latin typeface="Book Antiqua" panose="02040602050305030304" pitchFamily="18" charset="0"/>
              </a:rPr>
              <a:t> How training was done or what models were used?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Before training the model the dataset is divided into training and testing dataset.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The scaling was performed of training and testing dataset.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The categorical columns were converted into numeric values.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Algorithms like Linear Regression, Decision Trees, Random Forest, Gradient Boosting, KNN, and Extreme Gradient Boosting  were used for model training and based on RMSE &amp; r2_score the Random Forest model is performing best, hence this model saved for Validation.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Q6) How prediction was done?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On the basis of trained model, the prediction was performed. We also created API interface for estimating cost of premium on the basis of personal health information/status.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Book Antiqua" panose="02040602050305030304" pitchFamily="18" charset="0"/>
              </a:rPr>
              <a:t>Q7) What are the different stages of deployment?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Book Antiqua" panose="02040602050305030304" pitchFamily="18" charset="0"/>
              </a:rPr>
              <a:t>When the model is ready we deploy it in Heroku platform.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789</TotalTime>
  <Words>599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Century Gothic</vt:lpstr>
      <vt:lpstr>Wingdings</vt:lpstr>
      <vt:lpstr>Vapor Trail</vt:lpstr>
      <vt:lpstr>Insurance Premium Prediction</vt:lpstr>
      <vt:lpstr>PowerPoint Presentation</vt:lpstr>
      <vt:lpstr>Architecture</vt:lpstr>
      <vt:lpstr>Data Collection and validation</vt:lpstr>
      <vt:lpstr> Data Pre-processing   </vt:lpstr>
      <vt:lpstr>  Model Selection</vt:lpstr>
      <vt:lpstr> Predictions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vinayak gaikar</cp:lastModifiedBy>
  <cp:revision>15</cp:revision>
  <dcterms:created xsi:type="dcterms:W3CDTF">2021-08-31T07:31:57Z</dcterms:created>
  <dcterms:modified xsi:type="dcterms:W3CDTF">2023-03-31T06:46:46Z</dcterms:modified>
</cp:coreProperties>
</file>