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9829-DF22-46F4-85F6-52EA20A10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ED12D-D3B8-335F-4C5E-6E0EBF6C5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1763E-9FE6-8F68-4E93-436C3AAF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FE7C-A792-469C-9FDA-D907B0A2966E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73FF1-CE5F-20FA-12BC-0246995A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67989-9707-5CEF-8C33-3B5C88BA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9BDE-882D-4F3D-AA1C-42595D3E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11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434B-2DFD-33EC-3ADA-309D6BAB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7A683-F3DC-919A-8887-B4A875259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7D2E-2F32-DD3E-38B9-58CFD90C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FE7C-A792-469C-9FDA-D907B0A2966E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C0C7B-7703-EEA3-9A62-2BF8E9C4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FAE8D-E951-4FE5-B8F1-9240AB0A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9BDE-882D-4F3D-AA1C-42595D3E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10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C2147-C334-F72E-0BD5-BE41722D5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79301-E818-6BA1-1A15-8159A6D64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AA1F6-8481-4B63-C600-200BEF8A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FE7C-A792-469C-9FDA-D907B0A2966E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518D5-DB3B-AA56-2BFE-8886EE4B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5E088-8033-EEF4-C624-74651493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9BDE-882D-4F3D-AA1C-42595D3E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45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19BC-778E-5CAE-98AE-2F1E84C8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70C3A-263F-3989-BC82-3C47C58D7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806EA-C247-4187-E399-C0CFC928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FE7C-A792-469C-9FDA-D907B0A2966E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ABCF5-B960-FE78-BB29-FF019318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4DE78-805D-E264-F409-D58ECA5E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9BDE-882D-4F3D-AA1C-42595D3E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58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835D-A5CE-1D59-3AD5-C9015839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041D5-896F-113E-DFE9-8B784D2D6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9D5B1-E8F9-3C2B-6939-0F4522B8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FE7C-A792-469C-9FDA-D907B0A2966E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22B65-E40A-9B82-07D7-79377F74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9212B-9573-4487-F104-AB35C8EC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9BDE-882D-4F3D-AA1C-42595D3E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99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8368-57A7-68E3-6B20-658FBD27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B903D-13A3-670C-A010-D82227CE7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E2BFF-CB17-614E-6F19-BD1A91179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7B049-EA31-D5BD-6BE3-741DD67D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FE7C-A792-469C-9FDA-D907B0A2966E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E0C87-5303-5E68-F7FD-7D26FCAB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AAFEA-7257-BC92-9563-FD52BD2E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9BDE-882D-4F3D-AA1C-42595D3E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70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F80E-07F5-DEFE-81EA-A31A28B1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5402F-E43A-0BE3-009C-E77037443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79D0C-4D94-D069-ACC0-B14F91564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B30BD-1499-3FD0-26D2-8C80E4FD8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18FEF-7F03-4897-6A28-80A69AC6D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6C23E-05A0-D162-F1BE-6560AA68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FE7C-A792-469C-9FDA-D907B0A2966E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F2B491-9034-C33C-68CD-70F2CA3D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9135E-CB21-8178-DACA-720FA50C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9BDE-882D-4F3D-AA1C-42595D3E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80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D283-8138-84E5-E829-A6096E61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F5A77-B251-0D22-BA6C-36A7F66F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FE7C-A792-469C-9FDA-D907B0A2966E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43928-E9DA-ADA0-D0F4-59D09171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75CCD-0EC4-DBC5-1491-5F80CBC0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9BDE-882D-4F3D-AA1C-42595D3E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53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30557-E64A-E717-D1AD-D58B6A44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FE7C-A792-469C-9FDA-D907B0A2966E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4127D-253D-41B2-F804-6A832A59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6E6A0-D8B9-8F81-C8DB-D113F54B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9BDE-882D-4F3D-AA1C-42595D3E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66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1F42-DA13-FA61-F3F9-DC0D6509C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CCD27-F140-9980-DA21-98B18215D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914C2-B705-4598-1A30-03FD5FD5C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D02F9-FF2F-E305-1864-6600F960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FE7C-A792-469C-9FDA-D907B0A2966E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F846F-CBFA-393D-49D3-BE691DF3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EE7FF-82BB-3315-B245-5BE72EAD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9BDE-882D-4F3D-AA1C-42595D3E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34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439E-375B-3F54-DCF2-050215B3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4B7ED-9CFF-921A-BBEE-9F26D4E98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79AC4-E878-27F0-788A-73832463D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F1A6E-31CA-13CA-546B-AA273BEA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FE7C-A792-469C-9FDA-D907B0A2966E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F185C-31EC-5484-B944-D520E409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750CF-08DA-0026-C970-D7409891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9BDE-882D-4F3D-AA1C-42595D3E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99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B9C1D-D1EF-AF36-2DA3-5815063F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A9A72-7D25-F546-656C-1E81F9BAF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46F34-7A01-3D2C-2470-9CD51F950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6FE7C-A792-469C-9FDA-D907B0A2966E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5335E-762F-0FE2-0CBC-320D7A303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E86F6-419A-7DA9-B940-5759160FE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9BDE-882D-4F3D-AA1C-42595D3E2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8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atbot" TargetMode="External" /><Relationship Id="rId2" Type="http://schemas.openxmlformats.org/officeDocument/2006/relationships/hyperlink" Target="https://en.wikipedia.org/wiki/Artificial_intelligence" TargetMode="External" /><Relationship Id="rId1" Type="http://schemas.openxmlformats.org/officeDocument/2006/relationships/slideLayout" Target="../slideLayouts/slideLayout1.xml" /><Relationship Id="rId6" Type="http://schemas.openxmlformats.org/officeDocument/2006/relationships/hyperlink" Target="https://en.wikipedia.org/wiki/Language_models" TargetMode="External" /><Relationship Id="rId5" Type="http://schemas.openxmlformats.org/officeDocument/2006/relationships/hyperlink" Target="https://en.wikipedia.org/wiki/Generative_pre-trained_transformer" TargetMode="External" /><Relationship Id="rId4" Type="http://schemas.openxmlformats.org/officeDocument/2006/relationships/hyperlink" Target="https://en.wikipedia.org/wiki/OpenAI" TargetMode="Externa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9EE0-5E7B-AE5B-94CD-8FD5EE7FE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0307"/>
            <a:ext cx="9144000" cy="887505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CHAT GPT </a:t>
            </a:r>
            <a:endParaRPr lang="en-IN" u="sng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089ED-8F49-8212-8337-A920428C4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2293" y="1317813"/>
            <a:ext cx="9610165" cy="4397188"/>
          </a:xfrm>
        </p:spPr>
        <p:txBody>
          <a:bodyPr/>
          <a:lstStyle/>
          <a:p>
            <a:pPr marL="457200" indent="-457200" algn="l">
              <a:buAutoNum type="arabicParenR"/>
            </a:pPr>
            <a:r>
              <a:rPr lang="en-US" sz="20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sz="2000" b="1" i="0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an </a:t>
            </a:r>
            <a:r>
              <a:rPr lang="en-US" sz="2000" b="0" i="0" u="sng" dirty="0"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artificial intelligence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(AI) </a:t>
            </a:r>
            <a:r>
              <a:rPr lang="en-US" sz="20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Chatbot"/>
              </a:rPr>
              <a:t>chatbot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developed by </a:t>
            </a:r>
            <a:r>
              <a:rPr lang="en-US" sz="2000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OpenAI"/>
              </a:rPr>
              <a:t>OpenAI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 released in November 2022.</a:t>
            </a:r>
          </a:p>
          <a:p>
            <a:pPr marL="457200" indent="-457200" algn="l">
              <a:buAutoNum type="arabicParenR"/>
            </a:pPr>
            <a:endParaRPr lang="en-US" sz="2000" b="0" i="0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r>
              <a:rPr lang="en-US" sz="20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member of the </a:t>
            </a:r>
            <a:r>
              <a:rPr lang="en-US" sz="20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Generative pre-trained transformer"/>
              </a:rPr>
              <a:t>generative pre-trained transformer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(GPT) family of </a:t>
            </a:r>
            <a:r>
              <a:rPr lang="en-US" sz="20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 tooltip="Language models"/>
              </a:rPr>
              <a:t>language models</a:t>
            </a:r>
            <a:endParaRPr lang="en-US" sz="2000" b="0" i="0" u="none" strike="noStrike" dirty="0">
              <a:solidFill>
                <a:srgbClr val="3366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endParaRPr lang="en-US" sz="2000" b="0" i="0" u="none" strike="noStrike" dirty="0">
              <a:solidFill>
                <a:srgbClr val="3366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r>
              <a:rPr lang="en-US" sz="20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OpenAI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collects data from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users to train and fine-tune   the service further. Users can upvote or downvote responses they receive from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fill out a text field with additional feedback.</a:t>
            </a:r>
          </a:p>
          <a:p>
            <a:pPr algn="l"/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r>
              <a:rPr lang="en-US" dirty="0"/>
              <a:t>It is a powerful AI bot that is capable of understanding human speech and producing in-depth writing that is easily understood by humans.</a:t>
            </a:r>
          </a:p>
          <a:p>
            <a:pPr marL="457200" indent="-457200">
              <a:buAutoNum type="arabicParenR"/>
            </a:pPr>
            <a:endParaRPr lang="en-US" dirty="0">
              <a:solidFill>
                <a:srgbClr val="3366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58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9EE0-5E7B-AE5B-94CD-8FD5EE7FE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0307"/>
            <a:ext cx="9144000" cy="887505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CHAT GPT </a:t>
            </a:r>
            <a:endParaRPr lang="en-IN" u="sng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089ED-8F49-8212-8337-A920428C4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17812"/>
            <a:ext cx="9628093" cy="4397188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5)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00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What kind of questions can you ask on</a:t>
            </a:r>
            <a:r>
              <a:rPr lang="en-US" sz="2000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000" i="0" dirty="0" err="1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ChatGPT</a:t>
            </a:r>
            <a:r>
              <a:rPr lang="en-US" sz="200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?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Write codes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Do translations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Debug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Recommend you songs, party ideas, etc.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Write a compelling poem or prose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Help you prepare for a Law exam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Write an essay for your school or college project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Give you the recipe for your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favourite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dish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Give you the lyrics of any song</a:t>
            </a:r>
          </a:p>
          <a:p>
            <a:pPr algn="l"/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</a:rPr>
              <a:t>6) </a:t>
            </a:r>
            <a:r>
              <a:rPr 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Difference between Chat </a:t>
            </a:r>
            <a:r>
              <a:rPr 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gpt</a:t>
            </a:r>
            <a:r>
              <a:rPr 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and google 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sz="16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sz="200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dirty="0">
              <a:solidFill>
                <a:srgbClr val="3366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28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9EE0-5E7B-AE5B-94CD-8FD5EE7FE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0307"/>
            <a:ext cx="9144000" cy="887505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CHAT GPT </a:t>
            </a:r>
            <a:endParaRPr lang="en-IN" u="sng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089ED-8F49-8212-8337-A920428C4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365" y="1317813"/>
            <a:ext cx="9628093" cy="4397188"/>
          </a:xfrm>
        </p:spPr>
        <p:txBody>
          <a:bodyPr>
            <a:normAutofit/>
          </a:bodyPr>
          <a:lstStyle/>
          <a:p>
            <a:pPr algn="l" fontAlgn="base"/>
            <a:endParaRPr lang="en-US" sz="2000" b="1" i="0" u="sng" dirty="0">
              <a:effectLst/>
              <a:latin typeface="Arial" panose="020B0604020202020204" pitchFamily="34" charset="0"/>
            </a:endParaRPr>
          </a:p>
          <a:p>
            <a:pPr algn="l" fontAlgn="base"/>
            <a:r>
              <a:rPr lang="en-US" sz="2000" b="1" i="0" u="sng" dirty="0">
                <a:effectLst/>
                <a:latin typeface="Arial" panose="020B0604020202020204" pitchFamily="34" charset="0"/>
              </a:rPr>
              <a:t>Benefits or advantages of </a:t>
            </a:r>
            <a:r>
              <a:rPr lang="en-US" sz="2000" b="1" i="0" u="sng" dirty="0" err="1">
                <a:effectLst/>
                <a:latin typeface="Arial" panose="020B0604020202020204" pitchFamily="34" charset="0"/>
              </a:rPr>
              <a:t>ChatGPT</a:t>
            </a:r>
            <a:endParaRPr lang="en-US" sz="2000" b="1" i="0" u="sng" dirty="0">
              <a:effectLst/>
              <a:latin typeface="Arial" panose="020B0604020202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Arial" panose="020B0604020202020204" pitchFamily="34" charset="0"/>
              </a:rPr>
              <a:t>Following are the benefits or advantages of </a:t>
            </a:r>
            <a:r>
              <a:rPr lang="en-US" sz="2000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ChatGPT</a:t>
            </a:r>
            <a:r>
              <a:rPr lang="en-US" sz="20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en-US" sz="2000" b="0" i="0" dirty="0"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effectLst/>
                <a:latin typeface="Arial" panose="020B0604020202020204" pitchFamily="34" charset="0"/>
              </a:rPr>
              <a:t>It provides specific responses to user queries.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It remembers the interactions that it had previously with the user in the same prompt tree and utilizes it to provide information surrounding those responses.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It allows users to have follow-up corrections until he/she gets satisfied with the response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It has been trained to decline in-appropriate requests.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sz="16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sz="200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dirty="0">
              <a:solidFill>
                <a:srgbClr val="3366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9EE0-5E7B-AE5B-94CD-8FD5EE7FE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23" y="255495"/>
            <a:ext cx="9144000" cy="887505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CHAT GPT </a:t>
            </a:r>
            <a:endParaRPr lang="en-IN" b="1" u="sng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089ED-8F49-8212-8337-A920428C4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365" y="1317813"/>
            <a:ext cx="9628093" cy="4397188"/>
          </a:xfrm>
        </p:spPr>
        <p:txBody>
          <a:bodyPr>
            <a:norm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555555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r>
              <a:rPr lang="en-US" sz="2000" b="1" i="0" u="sng" dirty="0">
                <a:effectLst/>
                <a:latin typeface="Arial" panose="020B0604020202020204" pitchFamily="34" charset="0"/>
              </a:rPr>
              <a:t>Drawbacks or disadvantages of </a:t>
            </a:r>
            <a:r>
              <a:rPr lang="en-US" sz="2000" b="1" i="0" u="sng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ChatGPT</a:t>
            </a:r>
            <a:endParaRPr lang="en-US" sz="2000" b="1" i="0" u="sng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Following are the drawbacks or 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disadvantages of </a:t>
            </a:r>
            <a:r>
              <a:rPr lang="en-US" sz="2000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ChatGPT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: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It may generate incorrect information occasionally. Hence validate response yourself specifically when it involves calculations or formula or language related code examples to specific queries such as MATLAB or python codes.</a:t>
            </a:r>
            <a:endParaRPr lang="en-US" sz="2000" b="0" i="0" dirty="0">
              <a:solidFill>
                <a:srgbClr val="555555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It can be manipulated to violate the policies and restrictions that has been enforced on it by using cleverly-thought responses.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It has limited knowledge of latest technologies and events which are yet to be trained on the model.</a:t>
            </a:r>
          </a:p>
          <a:p>
            <a:pPr algn="l" fontAlgn="base"/>
            <a:endParaRPr lang="en-US" b="0" i="0" dirty="0">
              <a:solidFill>
                <a:srgbClr val="555555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sz="16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sz="200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dirty="0">
              <a:solidFill>
                <a:srgbClr val="3366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70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341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CHAT GPT </vt:lpstr>
      <vt:lpstr>CHAT GPT </vt:lpstr>
      <vt:lpstr>CHAT GPT </vt:lpstr>
      <vt:lpstr>CHAT GPT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GPT </dc:title>
  <dc:creator>PROGRAMMING</dc:creator>
  <cp:lastModifiedBy>Vinayak Gurlhosur</cp:lastModifiedBy>
  <cp:revision>2</cp:revision>
  <dcterms:created xsi:type="dcterms:W3CDTF">2023-04-25T07:01:10Z</dcterms:created>
  <dcterms:modified xsi:type="dcterms:W3CDTF">2023-04-25T08:31:13Z</dcterms:modified>
</cp:coreProperties>
</file>