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C2108-795E-48D4-9F49-91C38554B1AC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C7A7C-17E4-49FE-BC1A-022610F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96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4D58-1025-4806-957C-F2CBCAC1F2A3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AA0B-08F6-407B-B79F-83752C74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8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4D58-1025-4806-957C-F2CBCAC1F2A3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AA0B-08F6-407B-B79F-83752C74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6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4D58-1025-4806-957C-F2CBCAC1F2A3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AA0B-08F6-407B-B79F-83752C74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41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4D58-1025-4806-957C-F2CBCAC1F2A3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AA0B-08F6-407B-B79F-83752C74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52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4D58-1025-4806-957C-F2CBCAC1F2A3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AA0B-08F6-407B-B79F-83752C74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47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4D58-1025-4806-957C-F2CBCAC1F2A3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AA0B-08F6-407B-B79F-83752C74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65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4D58-1025-4806-957C-F2CBCAC1F2A3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AA0B-08F6-407B-B79F-83752C74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63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4D58-1025-4806-957C-F2CBCAC1F2A3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AA0B-08F6-407B-B79F-83752C74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60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4D58-1025-4806-957C-F2CBCAC1F2A3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AA0B-08F6-407B-B79F-83752C74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05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4D58-1025-4806-957C-F2CBCAC1F2A3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AA0B-08F6-407B-B79F-83752C74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03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4D58-1025-4806-957C-F2CBCAC1F2A3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AA0B-08F6-407B-B79F-83752C74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47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B4D58-1025-4806-957C-F2CBCAC1F2A3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2AA0B-08F6-407B-B79F-83752C74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72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Dataset : </a:t>
            </a:r>
            <a:endParaRPr lang="en-IN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554"/>
          <a:stretch/>
        </p:blipFill>
        <p:spPr>
          <a:xfrm>
            <a:off x="333980" y="1358537"/>
            <a:ext cx="10767271" cy="2560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6949" y="4241074"/>
            <a:ext cx="981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Shape Of Dataset :  (234 x 17)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93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90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19400" cy="8105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800" b="1" dirty="0" smtClean="0"/>
              <a:t>Missing Values : </a:t>
            </a:r>
            <a:endParaRPr lang="en-IN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9314" y="1027905"/>
            <a:ext cx="4495073" cy="53181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057" y="2542903"/>
            <a:ext cx="37882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No column have Missing Values present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2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455126" cy="72344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800" dirty="0" smtClean="0"/>
              <a:t>Numerical Features : 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992" y="1690688"/>
            <a:ext cx="4293054" cy="42225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8023" y="3474721"/>
            <a:ext cx="4720046" cy="92333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There are 13 numerical features out of total . All these features are continues features , no feature is discrete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56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12771" cy="488315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IN" sz="2800" dirty="0" smtClean="0"/>
              <a:t>World Population Percentage : </a:t>
            </a:r>
            <a:endParaRPr lang="en-IN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66" y="1390197"/>
            <a:ext cx="7069974" cy="38610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85166" y="1837509"/>
            <a:ext cx="42672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The graphs shows World population percentage of countries below  : </a:t>
            </a:r>
          </a:p>
          <a:p>
            <a:endParaRPr lang="en-IN" dirty="0"/>
          </a:p>
          <a:p>
            <a:r>
              <a:rPr lang="en-IN" dirty="0" smtClean="0"/>
              <a:t>1.China = 17.88 % </a:t>
            </a:r>
          </a:p>
          <a:p>
            <a:r>
              <a:rPr lang="en-IN" dirty="0" smtClean="0"/>
              <a:t>2. India = 17.77 % </a:t>
            </a:r>
          </a:p>
          <a:p>
            <a:r>
              <a:rPr lang="en-IN" dirty="0" smtClean="0"/>
              <a:t>3. United states = 4.24 % </a:t>
            </a:r>
          </a:p>
          <a:p>
            <a:r>
              <a:rPr lang="en-IN" dirty="0" smtClean="0"/>
              <a:t>4. Indonesia = 3.45 % </a:t>
            </a:r>
          </a:p>
          <a:p>
            <a:r>
              <a:rPr lang="en-IN" dirty="0" smtClean="0"/>
              <a:t>5. Pakistan = 2.96 %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584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948543" cy="67990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400" dirty="0" smtClean="0"/>
              <a:t>Area in km^2 : 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66" y="1808208"/>
            <a:ext cx="7915748" cy="39397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29897" y="1907177"/>
            <a:ext cx="353568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Below 5 countries have maximum area : </a:t>
            </a:r>
          </a:p>
          <a:p>
            <a:pPr marL="342900" indent="-342900">
              <a:buAutoNum type="arabicPeriod"/>
            </a:pPr>
            <a:r>
              <a:rPr lang="en-IN" dirty="0" smtClean="0"/>
              <a:t>Russia  = 17.0982M km^2 </a:t>
            </a:r>
          </a:p>
          <a:p>
            <a:pPr marL="342900" indent="-342900">
              <a:buAutoNum type="arabicPeriod"/>
            </a:pPr>
            <a:r>
              <a:rPr lang="en-IN" dirty="0" smtClean="0"/>
              <a:t>Canada  = 9.98M km^2 </a:t>
            </a:r>
          </a:p>
          <a:p>
            <a:pPr marL="342900" indent="-342900">
              <a:buAutoNum type="arabicPeriod"/>
            </a:pPr>
            <a:r>
              <a:rPr lang="en-IN" dirty="0" smtClean="0"/>
              <a:t>China   = 9.7M km^2 </a:t>
            </a:r>
          </a:p>
          <a:p>
            <a:pPr marL="342900" indent="-342900">
              <a:buAutoNum type="arabicPeriod"/>
            </a:pPr>
            <a:r>
              <a:rPr lang="en-IN" dirty="0" smtClean="0"/>
              <a:t>United States = 9.37M km^2 </a:t>
            </a:r>
          </a:p>
          <a:p>
            <a:pPr marL="342900" indent="-342900">
              <a:buAutoNum type="arabicPeriod"/>
            </a:pPr>
            <a:r>
              <a:rPr lang="en-IN" dirty="0" smtClean="0"/>
              <a:t>Brazil = 8.5M km^2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52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150326" cy="54056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800" dirty="0" smtClean="0"/>
              <a:t>Density (per km^2) :  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093" y="2072639"/>
            <a:ext cx="8162697" cy="40781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25989" y="2168434"/>
            <a:ext cx="329184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Below 5 countries have maximum Density : </a:t>
            </a:r>
          </a:p>
          <a:p>
            <a:r>
              <a:rPr lang="en-IN" dirty="0" smtClean="0"/>
              <a:t>1.Macua = 27.17K per km^2 </a:t>
            </a:r>
          </a:p>
          <a:p>
            <a:r>
              <a:rPr lang="en-IN" dirty="0" smtClean="0"/>
              <a:t>2. Monaco = 18.23K per km^2 </a:t>
            </a:r>
          </a:p>
          <a:p>
            <a:r>
              <a:rPr lang="en-IN" dirty="0" smtClean="0"/>
              <a:t>3. Singapore = 8.416K </a:t>
            </a:r>
          </a:p>
          <a:p>
            <a:r>
              <a:rPr lang="en-IN" dirty="0" smtClean="0"/>
              <a:t>4. Hong Kong = 6.7k per km^2 </a:t>
            </a:r>
          </a:p>
          <a:p>
            <a:r>
              <a:rPr lang="en-IN" dirty="0" smtClean="0"/>
              <a:t>5. Gibraltar = 5.44K perm km^2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01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2183674" cy="66248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800" dirty="0" smtClean="0"/>
              <a:t>Growth rate : 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00" y="1764665"/>
            <a:ext cx="7920794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90560" y="2316480"/>
            <a:ext cx="37011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This graphs shows growth rate of countries 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22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58737" cy="76698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800" dirty="0" smtClean="0"/>
              <a:t>Top 10 records : 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0" y="2203269"/>
            <a:ext cx="8124747" cy="31960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00160" y="2264229"/>
            <a:ext cx="30305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We can see data  analysis of top 10 records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171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006737" cy="653778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IN" sz="2800" dirty="0" smtClean="0"/>
              <a:t>Animation of world Population with years : 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154" y="1425031"/>
            <a:ext cx="70959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06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194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Dataset : </vt:lpstr>
      <vt:lpstr>Missing Values : </vt:lpstr>
      <vt:lpstr>Numerical Features : </vt:lpstr>
      <vt:lpstr>World Population Percentage : </vt:lpstr>
      <vt:lpstr>Area in km^2 : </vt:lpstr>
      <vt:lpstr>Density (per km^2) :  </vt:lpstr>
      <vt:lpstr>Growth rate : </vt:lpstr>
      <vt:lpstr>Top 10 records : </vt:lpstr>
      <vt:lpstr>Animation of world Population with years 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vinayak mane</dc:creator>
  <cp:lastModifiedBy>vinayak mane</cp:lastModifiedBy>
  <cp:revision>7</cp:revision>
  <dcterms:created xsi:type="dcterms:W3CDTF">2022-09-30T03:51:33Z</dcterms:created>
  <dcterms:modified xsi:type="dcterms:W3CDTF">2022-09-30T06:21:55Z</dcterms:modified>
</cp:coreProperties>
</file>