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6048F5-1067-9DF9-049F-D6A61E0FBB73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47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7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1499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511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8719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721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29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38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13A5C26-932D-0169-A8E0-4066DCC728DF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36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63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04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98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83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76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27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0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0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5120"/>
            <a:ext cx="9144000" cy="1122680"/>
          </a:xfrm>
        </p:spPr>
        <p:txBody>
          <a:bodyPr/>
          <a:lstStyle/>
          <a:p>
            <a:r>
              <a:rPr lang="en-US" dirty="0"/>
              <a:t>Web scraping to gain company insights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0A1B33F-7DED-4E3D-4AC5-6800A7B0C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40" y="1574800"/>
            <a:ext cx="6248400" cy="4602163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1E902BD-100B-BCD5-0102-13793D24C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" y="4074159"/>
            <a:ext cx="5222240" cy="25812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F5F238-08C2-64DE-8282-BEEF1E1FC3E3}"/>
              </a:ext>
            </a:extLst>
          </p:cNvPr>
          <p:cNvSpPr txBox="1"/>
          <p:nvPr/>
        </p:nvSpPr>
        <p:spPr>
          <a:xfrm>
            <a:off x="274320" y="1574800"/>
            <a:ext cx="5750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cleaning 1000 reviews given by the customers, we obtained</a:t>
            </a:r>
          </a:p>
          <a:p>
            <a:r>
              <a:rPr lang="en-US" dirty="0"/>
              <a:t>Number of Positive Reviews: 382</a:t>
            </a:r>
          </a:p>
          <a:p>
            <a:r>
              <a:rPr lang="en-US" dirty="0"/>
              <a:t>Number of Negative Reviews: 158</a:t>
            </a:r>
          </a:p>
          <a:p>
            <a:r>
              <a:rPr lang="en-US" dirty="0"/>
              <a:t>Number of Neutral Reviews: 460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511B93-125B-CF37-5FC2-8B8DBE4D0D59}"/>
              </a:ext>
            </a:extLst>
          </p:cNvPr>
          <p:cNvSpPr txBox="1"/>
          <p:nvPr/>
        </p:nvSpPr>
        <p:spPr>
          <a:xfrm>
            <a:off x="467360" y="3535680"/>
            <a:ext cx="529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48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BRITISH AIRWAYS </vt:lpstr>
      <vt:lpstr>INSIGHTS FROM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Vinayak Patil</cp:lastModifiedBy>
  <cp:revision>2</cp:revision>
  <dcterms:created xsi:type="dcterms:W3CDTF">2022-12-06T11:13:27Z</dcterms:created>
  <dcterms:modified xsi:type="dcterms:W3CDTF">2024-04-27T23:24:07Z</dcterms:modified>
</cp:coreProperties>
</file>