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28/04/2024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6414A13-C506-09C1-5A4C-49145B822BB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0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17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9459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228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2994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873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595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72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A66706C-1078-E86E-B25D-C1525E64CCBF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124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09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0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08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26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77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24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47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43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4800"/>
            <a:ext cx="9144000" cy="1143000"/>
          </a:xfrm>
        </p:spPr>
        <p:txBody>
          <a:bodyPr/>
          <a:lstStyle/>
          <a:p>
            <a:r>
              <a:rPr lang="en-GB" dirty="0"/>
              <a:t>PREDICTING CUSTOMER BUYING BEHAVIOR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9515"/>
          </a:xfrm>
        </p:spPr>
        <p:txBody>
          <a:bodyPr>
            <a:normAutofit/>
          </a:bodyPr>
          <a:lstStyle/>
          <a:p>
            <a:r>
              <a:rPr lang="en-US" sz="3600" b="1" dirty="0"/>
              <a:t>PREDICTIVE MODEL TO UNDERSTAND FACTORS THAT INFLUENCE BUYING BEHAVIOUR</a:t>
            </a:r>
            <a:endParaRPr lang="en-GB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680" y="1825625"/>
            <a:ext cx="5466080" cy="4607564"/>
          </a:xfrm>
        </p:spPr>
        <p:txBody>
          <a:bodyPr>
            <a:normAutofit fontScale="25000" lnSpcReduction="20000"/>
          </a:bodyPr>
          <a:lstStyle/>
          <a:p>
            <a:r>
              <a:rPr lang="en-US" sz="4400" b="1" dirty="0"/>
              <a:t>We have trained the data set with Random forest classifier model and received</a:t>
            </a:r>
            <a:r>
              <a:rPr lang="en-US" b="1" dirty="0"/>
              <a:t>:</a:t>
            </a:r>
          </a:p>
          <a:p>
            <a:r>
              <a:rPr lang="en-US" sz="4800" dirty="0"/>
              <a:t>ACCURACY: 85.62</a:t>
            </a:r>
          </a:p>
          <a:p>
            <a:r>
              <a:rPr lang="en-US" sz="4800" dirty="0"/>
              <a:t>AUC score: 0.549</a:t>
            </a:r>
          </a:p>
          <a:p>
            <a:endParaRPr lang="en-US" sz="3400" b="1" dirty="0"/>
          </a:p>
          <a:p>
            <a:r>
              <a:rPr lang="en-US" sz="4400" b="1" dirty="0"/>
              <a:t>Top features which influence Customer buying behavior:</a:t>
            </a:r>
          </a:p>
          <a:p>
            <a:r>
              <a:rPr lang="en-US" sz="4800" dirty="0" err="1"/>
              <a:t>purchase_lead</a:t>
            </a:r>
            <a:endParaRPr lang="en-US" sz="4800" dirty="0"/>
          </a:p>
          <a:p>
            <a:r>
              <a:rPr lang="en-US" sz="4800" dirty="0"/>
              <a:t>route</a:t>
            </a:r>
          </a:p>
          <a:p>
            <a:r>
              <a:rPr lang="en-US" sz="4800" dirty="0" err="1"/>
              <a:t>flight_hour</a:t>
            </a:r>
            <a:endParaRPr lang="en-US" sz="4800" dirty="0"/>
          </a:p>
          <a:p>
            <a:r>
              <a:rPr lang="en-US" sz="4800" dirty="0" err="1"/>
              <a:t>length_of_stay</a:t>
            </a:r>
            <a:endParaRPr lang="en-US" sz="4800" dirty="0"/>
          </a:p>
          <a:p>
            <a:r>
              <a:rPr lang="en-US" sz="4800" dirty="0" err="1"/>
              <a:t>booking_origin</a:t>
            </a:r>
            <a:endParaRPr lang="en-US" sz="4800" dirty="0"/>
          </a:p>
          <a:p>
            <a:r>
              <a:rPr lang="en-US" sz="4800" dirty="0" err="1"/>
              <a:t>flight_day</a:t>
            </a:r>
            <a:endParaRPr lang="en-US" sz="4800" dirty="0"/>
          </a:p>
          <a:p>
            <a:r>
              <a:rPr lang="en-US" sz="4800" dirty="0" err="1"/>
              <a:t>flight_duration</a:t>
            </a:r>
            <a:endParaRPr lang="en-US" sz="4800" dirty="0"/>
          </a:p>
          <a:p>
            <a:r>
              <a:rPr lang="en-US" sz="4800" dirty="0" err="1"/>
              <a:t>num_passengers</a:t>
            </a:r>
            <a:endParaRPr lang="en-US" sz="4800" dirty="0"/>
          </a:p>
          <a:p>
            <a:r>
              <a:rPr lang="en-US" sz="4800" dirty="0" err="1"/>
              <a:t>wants_in_flight_meals</a:t>
            </a:r>
            <a:endParaRPr lang="en-US" sz="4800" dirty="0"/>
          </a:p>
          <a:p>
            <a:r>
              <a:rPr lang="en-US" sz="4800" dirty="0" err="1"/>
              <a:t>wants_preferred_seat</a:t>
            </a:r>
            <a:endParaRPr lang="en-GB" sz="4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9EFC04-A90F-D9F4-0025-8AD2B84C6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999" y="1564640"/>
            <a:ext cx="6492241" cy="460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80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BRITISH AIRWAYS</vt:lpstr>
      <vt:lpstr>PREDICTIVE MODEL TO UNDERSTAND FACTORS THAT INFLUENCE BUYING BEHAVIOUR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Vinayak Patil</cp:lastModifiedBy>
  <cp:revision>2</cp:revision>
  <dcterms:created xsi:type="dcterms:W3CDTF">2022-12-06T11:13:27Z</dcterms:created>
  <dcterms:modified xsi:type="dcterms:W3CDTF">2024-04-28T17:39:03Z</dcterms:modified>
</cp:coreProperties>
</file>