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Library 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 Book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4969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Book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6882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IN" dirty="0"/>
          </a:p>
        </p:txBody>
      </p:sp>
      <p:pic>
        <p:nvPicPr>
          <p:cNvPr id="4" name="Picture 2" descr="C:\Users\akash\OneDrive\Desktop\LoginFor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Form</a:t>
            </a:r>
            <a:endParaRPr lang="en-IN" dirty="0"/>
          </a:p>
        </p:txBody>
      </p:sp>
      <p:pic>
        <p:nvPicPr>
          <p:cNvPr id="5" name="Picture 2" descr="C:\Users\akash\OneDrive\Desktop\RegisterFor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Librarian(Admin) Login</a:t>
            </a:r>
            <a:endParaRPr lang="en-IN" dirty="0"/>
          </a:p>
        </p:txBody>
      </p:sp>
      <p:pic>
        <p:nvPicPr>
          <p:cNvPr id="4098" name="Picture 2" descr="C:\Users\akash\OneDrive\Desktop\Librarian Log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Login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586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List (Librarian)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618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List (Users)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946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Book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163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 Book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6861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Library Demo</vt:lpstr>
      <vt:lpstr>Login Form</vt:lpstr>
      <vt:lpstr>Registration Form</vt:lpstr>
      <vt:lpstr>Librarian(Admin) Login</vt:lpstr>
      <vt:lpstr>User Login</vt:lpstr>
      <vt:lpstr>Book List (Librarian)</vt:lpstr>
      <vt:lpstr>Book List (Users)</vt:lpstr>
      <vt:lpstr>Add Book</vt:lpstr>
      <vt:lpstr>Edit Book</vt:lpstr>
      <vt:lpstr>Issue Book</vt:lpstr>
      <vt:lpstr>Return 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Demo</dc:title>
  <dc:creator>Akash Temkar</dc:creator>
  <cp:lastModifiedBy>Akash Temkar</cp:lastModifiedBy>
  <cp:revision>9</cp:revision>
  <dcterms:created xsi:type="dcterms:W3CDTF">2006-08-16T00:00:00Z</dcterms:created>
  <dcterms:modified xsi:type="dcterms:W3CDTF">2021-06-21T08:17:16Z</dcterms:modified>
</cp:coreProperties>
</file>